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57" r:id="rId3"/>
    <p:sldId id="323" r:id="rId4"/>
    <p:sldId id="324" r:id="rId5"/>
    <p:sldId id="260" r:id="rId6"/>
    <p:sldId id="261" r:id="rId7"/>
    <p:sldId id="314" r:id="rId8"/>
    <p:sldId id="268" r:id="rId9"/>
    <p:sldId id="322" r:id="rId10"/>
    <p:sldId id="269" r:id="rId11"/>
    <p:sldId id="271" r:id="rId12"/>
    <p:sldId id="275" r:id="rId13"/>
    <p:sldId id="276" r:id="rId14"/>
    <p:sldId id="277" r:id="rId15"/>
    <p:sldId id="278" r:id="rId16"/>
    <p:sldId id="315" r:id="rId17"/>
    <p:sldId id="279" r:id="rId18"/>
    <p:sldId id="280" r:id="rId19"/>
    <p:sldId id="316" r:id="rId20"/>
    <p:sldId id="282" r:id="rId21"/>
    <p:sldId id="283" r:id="rId22"/>
    <p:sldId id="284" r:id="rId23"/>
    <p:sldId id="285" r:id="rId24"/>
    <p:sldId id="272" r:id="rId25"/>
    <p:sldId id="286" r:id="rId26"/>
    <p:sldId id="287" r:id="rId27"/>
    <p:sldId id="288" r:id="rId28"/>
    <p:sldId id="319" r:id="rId29"/>
    <p:sldId id="289" r:id="rId30"/>
    <p:sldId id="290" r:id="rId31"/>
    <p:sldId id="291" r:id="rId32"/>
    <p:sldId id="292" r:id="rId33"/>
    <p:sldId id="293" r:id="rId34"/>
    <p:sldId id="320" r:id="rId35"/>
    <p:sldId id="325" r:id="rId36"/>
    <p:sldId id="273" r:id="rId37"/>
    <p:sldId id="296" r:id="rId38"/>
    <p:sldId id="297" r:id="rId39"/>
    <p:sldId id="298" r:id="rId40"/>
    <p:sldId id="321" r:id="rId41"/>
    <p:sldId id="299" r:id="rId42"/>
    <p:sldId id="300" r:id="rId43"/>
    <p:sldId id="274" r:id="rId44"/>
    <p:sldId id="303" r:id="rId45"/>
    <p:sldId id="302" r:id="rId46"/>
    <p:sldId id="304" r:id="rId47"/>
    <p:sldId id="305" r:id="rId48"/>
    <p:sldId id="306" r:id="rId49"/>
    <p:sldId id="307" r:id="rId50"/>
    <p:sldId id="308" r:id="rId51"/>
    <p:sldId id="309" r:id="rId52"/>
    <p:sldId id="311" r:id="rId53"/>
    <p:sldId id="312" r:id="rId54"/>
    <p:sldId id="310" r:id="rId55"/>
    <p:sldId id="313" r:id="rId56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3300"/>
    <a:srgbClr val="0A6837"/>
    <a:srgbClr val="2AA8A8"/>
    <a:srgbClr val="FF7C80"/>
    <a:srgbClr val="27A7A7"/>
    <a:srgbClr val="00622F"/>
    <a:srgbClr val="009A4E"/>
    <a:srgbClr val="8AB416"/>
    <a:srgbClr val="C8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89" autoAdjust="0"/>
    <p:restoredTop sz="92433" autoAdjust="0"/>
  </p:normalViewPr>
  <p:slideViewPr>
    <p:cSldViewPr snapToGrid="0">
      <p:cViewPr>
        <p:scale>
          <a:sx n="50" d="100"/>
          <a:sy n="50" d="100"/>
        </p:scale>
        <p:origin x="3678" y="1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0442-72B7-46FB-A3EA-A80E55C93666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C513F-FEAD-4319-A7B7-F8FCBF30C6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802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S</a:t>
            </a:r>
            <a:r>
              <a:rPr lang="ko-KR" altLang="en-US" smtClean="0"/>
              <a:t>사</a:t>
            </a:r>
            <a:r>
              <a:rPr lang="en-US" altLang="ko-KR" smtClean="0"/>
              <a:t>/K</a:t>
            </a:r>
            <a:r>
              <a:rPr lang="ko-KR" altLang="en-US" smtClean="0"/>
              <a:t>사 동일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C513F-FEAD-4319-A7B7-F8FCBF30C6D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2106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C513F-FEAD-4319-A7B7-F8FCBF30C6D7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943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mtClean="0"/>
              <a:t>집 보장 </a:t>
            </a:r>
            <a:r>
              <a:rPr lang="en-US" altLang="ko-KR" smtClean="0"/>
              <a:t>: </a:t>
            </a:r>
            <a:r>
              <a:rPr lang="ko-KR" altLang="en-US" smtClean="0"/>
              <a:t>코로나 시대에는 집에만 머물다가</a:t>
            </a:r>
            <a:endParaRPr lang="en-US" altLang="ko-KR" smtClean="0"/>
          </a:p>
          <a:p>
            <a:r>
              <a:rPr lang="ko-KR" altLang="en-US" smtClean="0"/>
              <a:t>레저보장 </a:t>
            </a:r>
            <a:r>
              <a:rPr lang="en-US" altLang="ko-KR" smtClean="0"/>
              <a:t>: </a:t>
            </a:r>
            <a:r>
              <a:rPr lang="ko-KR" altLang="en-US" smtClean="0"/>
              <a:t>거리두기 전면해제로 레저활동 증가</a:t>
            </a:r>
            <a:endParaRPr lang="en-US" altLang="ko-KR" smtClean="0"/>
          </a:p>
          <a:p>
            <a:r>
              <a:rPr lang="ko-KR" altLang="en-US" smtClean="0"/>
              <a:t>건강보장 </a:t>
            </a:r>
            <a:r>
              <a:rPr lang="en-US" altLang="ko-KR" smtClean="0"/>
              <a:t>: </a:t>
            </a:r>
            <a:r>
              <a:rPr lang="ko-KR" altLang="en-US" smtClean="0"/>
              <a:t>여전한 코로나 재감염</a:t>
            </a:r>
            <a:r>
              <a:rPr lang="en-US" altLang="ko-KR" baseline="0" smtClean="0"/>
              <a:t>. </a:t>
            </a:r>
            <a:r>
              <a:rPr lang="ko-KR" altLang="en-US" baseline="0" smtClean="0"/>
              <a:t>격리치료 보장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C513F-FEAD-4319-A7B7-F8FCBF30C6D7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551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21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464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095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346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087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128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429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998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930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059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26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78D6E-2795-4140-A926-E0B39BA7CDB7}" type="datetimeFigureOut">
              <a:rPr lang="ko-KR" altLang="en-US" smtClean="0"/>
              <a:t>2022-12-29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884C8-7D77-448F-AC83-B065C59522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229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" y="-297"/>
            <a:ext cx="990685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5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" y="-297"/>
            <a:ext cx="990685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63716"/>
            <a:ext cx="9919052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6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63716"/>
            <a:ext cx="9919052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9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그림 1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21040"/>
            <a:ext cx="9919052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6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538" y="2200549"/>
            <a:ext cx="7510923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63716"/>
            <a:ext cx="9919052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3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-297"/>
            <a:ext cx="9912955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4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63716"/>
            <a:ext cx="9919052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7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0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4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39330"/>
            <a:ext cx="9912955" cy="6779340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62" y="4533379"/>
            <a:ext cx="5310076" cy="1871634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963" y="2765386"/>
            <a:ext cx="2780017" cy="3639627"/>
          </a:xfrm>
          <a:prstGeom prst="rect">
            <a:avLst/>
          </a:prstGeom>
        </p:spPr>
      </p:pic>
      <p:pic>
        <p:nvPicPr>
          <p:cNvPr id="81" name="그림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484" y="817599"/>
            <a:ext cx="5547841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1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63716"/>
            <a:ext cx="9919052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7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0668"/>
            <a:ext cx="9912955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그림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1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5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-297"/>
            <a:ext cx="9912955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1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462" y="2906609"/>
            <a:ext cx="3731075" cy="388958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26" y="60668"/>
            <a:ext cx="9919052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40" y="63716"/>
            <a:ext cx="9919052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그림 1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42378"/>
            <a:ext cx="9912955" cy="6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5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63716"/>
            <a:ext cx="9919052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" y="-297"/>
            <a:ext cx="990685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5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620" y="-67359"/>
            <a:ext cx="10108044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64029"/>
            <a:ext cx="9919052" cy="95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4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7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" y="-297"/>
            <a:ext cx="990685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63716"/>
            <a:ext cx="9919052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6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0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350" y="63716"/>
            <a:ext cx="10010500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63716"/>
            <a:ext cx="9919052" cy="673056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538" y="2200549"/>
            <a:ext cx="7510923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6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63716"/>
            <a:ext cx="9919052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7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" y="63716"/>
            <a:ext cx="9912955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6" y="63716"/>
            <a:ext cx="9919052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4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4181</TotalTime>
  <Words>30</Words>
  <Application>Microsoft Office PowerPoint</Application>
  <PresentationFormat>A4 용지(210x297mm)</PresentationFormat>
  <Paragraphs>7</Paragraphs>
  <Slides>55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55</vt:i4>
      </vt:variant>
    </vt:vector>
  </HeadingPairs>
  <TitlesOfParts>
    <vt:vector size="60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252</cp:revision>
  <dcterms:created xsi:type="dcterms:W3CDTF">2022-12-21T01:04:31Z</dcterms:created>
  <dcterms:modified xsi:type="dcterms:W3CDTF">2022-12-29T07:33:20Z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Fasoo_Trace_ID" pid="2">
    <vt:lpwstr>eyJub2RlMSI6eyJkc2QiOiIwMTAwMDAwMDAwMDAyMjIyIiwibG9nVGltZSI6IjIwMjItMTItMjlUMDc6MzA6MTVaIiwicElEIjoxLCJ0cmFjZUlkIjoiNjM2N0FFMEE1NTY0NEY5Qzk4MUMwRjk0MDZCOTlGREYiLCJ1c2VyQ29kZSI6IjExNDExMzkwIn0sIm5vZGUyIjp7ImRzZCI6IjAxMDAwMDAwMDAwMDIyMjIiLCJsb2dUaW1lIjoiMjAyMi0xMi0yOVQwNzozMDoxNVoiLCJwSUQiOjEsInRyYWNlSWQiOiI2MzY3QUUwQTU1NjQ0RjlDOTgxQzBGOTQwNkI5OUZERiIsInVzZXJDb2RlIjoiMTE0MTEzOTAifSwibm9kZTMiOnsiZHNkIjoiMDEwMDAwMDAwMDAwMjIyMiIsImxvZ1RpbWUiOiIyMDIyLTEyLTI5VDA3OjMwOjE1WiIsInBJRCI6MSwidHJhY2VJZCI6IjYzNjdBRTBBNTU2NDRGOUM5ODFDMEY5NDA2Qjk5RkRGIiwidXNlckNvZGUiOiIxMTQxMTM5MCJ9LCJub2RlNCI6eyJkc2QiOiIwMTAwMDAwMDAwMDAyMjIyIiwibG9nVGltZSI6IjIwMjItMTItMjlUMDc6MzA6MTVaIiwicElEIjoxLCJ0cmFjZUlkIjoiNjM2N0FFMEE1NTY0NEY5Qzk4MUMwRjk0MDZCOTlGREYiLCJ1c2VyQ29kZSI6IjExNDExMzkwIn0sIm5vZGU1Ijp7ImRzZCI6IjAwMDAwMDAwMDAwMDAwMDAiLCJsb2dUaW1lIjoiMjAyMi0xMi0yOVQwNzozMzo0NVoiLCJwSUQiOjIwNDgsInRyYWNlSWQiOiI5RjgwMUU1QkYyQzI0REU5QUY5NzdFOUY5OEM4OTc0MCIsInVzZXJDb2RlIjoiMTE0MTEzOTAifSwibm9kZUNvdW50IjoyfQ==</vt:lpwstr>
  </property>
</Properties>
</file>