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2" r:id="rId3"/>
    <p:sldMasterId id="2147483687" r:id="rId4"/>
    <p:sldMasterId id="2147483692" r:id="rId5"/>
    <p:sldMasterId id="2147483696" r:id="rId6"/>
    <p:sldMasterId id="2147483700" r:id="rId7"/>
    <p:sldMasterId id="2147483708" r:id="rId8"/>
    <p:sldMasterId id="2147483713" r:id="rId9"/>
    <p:sldMasterId id="2147483724" r:id="rId10"/>
    <p:sldMasterId id="2147483740" r:id="rId11"/>
    <p:sldMasterId id="2147483746" r:id="rId12"/>
    <p:sldMasterId id="2147483752" r:id="rId13"/>
    <p:sldMasterId id="2147483758" r:id="rId14"/>
    <p:sldMasterId id="2147483764" r:id="rId15"/>
    <p:sldMasterId id="2147483769" r:id="rId16"/>
    <p:sldMasterId id="2147483774" r:id="rId17"/>
    <p:sldMasterId id="2147483779" r:id="rId18"/>
    <p:sldMasterId id="2147483784" r:id="rId19"/>
    <p:sldMasterId id="2147483791" r:id="rId20"/>
    <p:sldMasterId id="2147483801" r:id="rId21"/>
  </p:sldMasterIdLst>
  <p:notesMasterIdLst>
    <p:notesMasterId r:id="rId83"/>
  </p:notesMasterIdLst>
  <p:handoutMasterIdLst>
    <p:handoutMasterId r:id="rId84"/>
  </p:handoutMasterIdLst>
  <p:sldIdLst>
    <p:sldId id="1838" r:id="rId22"/>
    <p:sldId id="887" r:id="rId23"/>
    <p:sldId id="1812" r:id="rId24"/>
    <p:sldId id="1456" r:id="rId25"/>
    <p:sldId id="1803" r:id="rId26"/>
    <p:sldId id="1954" r:id="rId27"/>
    <p:sldId id="1975" r:id="rId28"/>
    <p:sldId id="2003" r:id="rId29"/>
    <p:sldId id="1947" r:id="rId30"/>
    <p:sldId id="1976" r:id="rId31"/>
    <p:sldId id="1949" r:id="rId32"/>
    <p:sldId id="1951" r:id="rId33"/>
    <p:sldId id="2004" r:id="rId34"/>
    <p:sldId id="1945" r:id="rId35"/>
    <p:sldId id="1602" r:id="rId36"/>
    <p:sldId id="1782" r:id="rId37"/>
    <p:sldId id="2013" r:id="rId38"/>
    <p:sldId id="1993" r:id="rId39"/>
    <p:sldId id="1995" r:id="rId40"/>
    <p:sldId id="2015" r:id="rId41"/>
    <p:sldId id="2007" r:id="rId42"/>
    <p:sldId id="2008" r:id="rId43"/>
    <p:sldId id="2009" r:id="rId44"/>
    <p:sldId id="1988" r:id="rId45"/>
    <p:sldId id="1974" r:id="rId46"/>
    <p:sldId id="1983" r:id="rId47"/>
    <p:sldId id="2010" r:id="rId48"/>
    <p:sldId id="2011" r:id="rId49"/>
    <p:sldId id="2012" r:id="rId50"/>
    <p:sldId id="2014" r:id="rId51"/>
    <p:sldId id="2016" r:id="rId52"/>
    <p:sldId id="2022" r:id="rId53"/>
    <p:sldId id="1987" r:id="rId54"/>
    <p:sldId id="1996" r:id="rId55"/>
    <p:sldId id="2006" r:id="rId56"/>
    <p:sldId id="1997" r:id="rId57"/>
    <p:sldId id="1999" r:id="rId58"/>
    <p:sldId id="2005" r:id="rId59"/>
    <p:sldId id="2000" r:id="rId60"/>
    <p:sldId id="2001" r:id="rId61"/>
    <p:sldId id="2023" r:id="rId62"/>
    <p:sldId id="1959" r:id="rId63"/>
    <p:sldId id="1966" r:id="rId64"/>
    <p:sldId id="1960" r:id="rId65"/>
    <p:sldId id="1967" r:id="rId66"/>
    <p:sldId id="1961" r:id="rId67"/>
    <p:sldId id="1998" r:id="rId68"/>
    <p:sldId id="1989" r:id="rId69"/>
    <p:sldId id="2002" r:id="rId70"/>
    <p:sldId id="1962" r:id="rId71"/>
    <p:sldId id="1963" r:id="rId72"/>
    <p:sldId id="1990" r:id="rId73"/>
    <p:sldId id="1964" r:id="rId74"/>
    <p:sldId id="2024" r:id="rId75"/>
    <p:sldId id="2018" r:id="rId76"/>
    <p:sldId id="2017" r:id="rId77"/>
    <p:sldId id="2019" r:id="rId78"/>
    <p:sldId id="2020" r:id="rId79"/>
    <p:sldId id="1796" r:id="rId80"/>
    <p:sldId id="1797" r:id="rId81"/>
    <p:sldId id="1809" r:id="rId82"/>
  </p:sldIdLst>
  <p:sldSz cx="10383838" cy="7254875"/>
  <p:notesSz cx="9926638" cy="6797675"/>
  <p:defaultTextStyle>
    <a:defPPr>
      <a:defRPr lang="ko-KR"/>
    </a:defPPr>
    <a:lvl1pPr marL="0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225" userDrawn="1">
          <p15:clr>
            <a:srgbClr val="A4A3A4"/>
          </p15:clr>
        </p15:guide>
        <p15:guide id="6" pos="6231" userDrawn="1">
          <p15:clr>
            <a:srgbClr val="A4A3A4"/>
          </p15:clr>
        </p15:guide>
        <p15:guide id="9" orient="horz" pos="4099" userDrawn="1">
          <p15:clr>
            <a:srgbClr val="A4A3A4"/>
          </p15:clr>
        </p15:guide>
        <p15:guide id="10" orient="horz" pos="335" userDrawn="1">
          <p15:clr>
            <a:srgbClr val="A4A3A4"/>
          </p15:clr>
        </p15:guide>
        <p15:guide id="11" orient="horz" pos="743" userDrawn="1">
          <p15:clr>
            <a:srgbClr val="A4A3A4"/>
          </p15:clr>
        </p15:guide>
        <p15:guide id="12" pos="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99"/>
    <a:srgbClr val="1408FE"/>
    <a:srgbClr val="FF0066"/>
    <a:srgbClr val="28B432"/>
    <a:srgbClr val="BEE4F0"/>
    <a:srgbClr val="FF6600"/>
    <a:srgbClr val="0000FF"/>
    <a:srgbClr val="FF00FF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9" autoAdjust="0"/>
    <p:restoredTop sz="96287" autoAdjust="0"/>
  </p:normalViewPr>
  <p:slideViewPr>
    <p:cSldViewPr>
      <p:cViewPr varScale="1">
        <p:scale>
          <a:sx n="80" d="100"/>
          <a:sy n="80" d="100"/>
        </p:scale>
        <p:origin x="912" y="48"/>
      </p:cViewPr>
      <p:guideLst>
        <p:guide pos="3225"/>
        <p:guide pos="6231"/>
        <p:guide orient="horz" pos="4099"/>
        <p:guide orient="horz" pos="335"/>
        <p:guide orient="horz" pos="743"/>
        <p:guide pos="3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371"/>
    </p:cViewPr>
  </p:sorterViewPr>
  <p:notesViewPr>
    <p:cSldViewPr>
      <p:cViewPr varScale="1">
        <p:scale>
          <a:sx n="87" d="100"/>
          <a:sy n="87" d="100"/>
        </p:scale>
        <p:origin x="1272" y="5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theme" Target="theme/theme1.xml"/><Relationship Id="rId61" Type="http://schemas.openxmlformats.org/officeDocument/2006/relationships/slide" Target="slides/slide40.xml"/><Relationship Id="rId8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441" y="1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/>
          <a:lstStyle>
            <a:lvl1pPr algn="r">
              <a:defRPr sz="1200"/>
            </a:lvl1pPr>
          </a:lstStyle>
          <a:p>
            <a:fld id="{CD764D22-D37C-4217-AF19-8BAB3AE02577}" type="datetimeFigureOut">
              <a:rPr lang="ko-KR" altLang="en-US" smtClean="0"/>
              <a:pPr/>
              <a:t>2023-01-27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5" y="6457136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441" y="6457136"/>
            <a:ext cx="4301855" cy="339446"/>
          </a:xfrm>
          <a:prstGeom prst="rect">
            <a:avLst/>
          </a:prstGeom>
        </p:spPr>
        <p:txBody>
          <a:bodyPr vert="horz" lIns="92230" tIns="46113" rIns="92230" bIns="46113" rtlCol="0" anchor="b"/>
          <a:lstStyle>
            <a:lvl1pPr algn="r">
              <a:defRPr sz="1200"/>
            </a:lvl1pPr>
          </a:lstStyle>
          <a:p>
            <a:fld id="{91FF3999-A82C-4BC2-89F5-7C8E69AA5F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/>
          <a:lstStyle>
            <a:lvl1pPr algn="r">
              <a:defRPr sz="1200"/>
            </a:lvl1pPr>
          </a:lstStyle>
          <a:p>
            <a:fld id="{2238F9FE-B7C8-4DA9-8FCF-98066BBF9BDF}" type="datetimeFigureOut">
              <a:rPr lang="ko-KR" altLang="en-US" smtClean="0"/>
              <a:pPr/>
              <a:t>2023-01-27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40075" y="509588"/>
            <a:ext cx="364648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9" tIns="45696" rIns="91389" bIns="4569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389" tIns="45696" rIns="91389" bIns="45696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6456612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803" y="6456612"/>
            <a:ext cx="4301543" cy="339884"/>
          </a:xfrm>
          <a:prstGeom prst="rect">
            <a:avLst/>
          </a:prstGeom>
        </p:spPr>
        <p:txBody>
          <a:bodyPr vert="horz" lIns="91389" tIns="45696" rIns="91389" bIns="45696" rtlCol="0" anchor="b"/>
          <a:lstStyle>
            <a:lvl1pPr algn="r">
              <a:defRPr sz="1200"/>
            </a:lvl1pPr>
          </a:lstStyle>
          <a:p>
            <a:fld id="{C6CB923E-6B6B-4F2F-8C4D-DF54F834EC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502612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10052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50785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201046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51308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15701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18317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20934" algn="l" defTabSz="1005234" rtl="0" eaLnBrk="1" latinLnBrk="1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89288" y="509588"/>
            <a:ext cx="3646487" cy="25479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A049F-1CA3-446E-872D-0EEB428B0F8A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4436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0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65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47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66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65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B923E-6B6B-4F2F-8C4D-DF54F834EC33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0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2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2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9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28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61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61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18" tIns="43457" rIns="86918" bIns="43457" rtlCol="0" anchor="ctr"/>
          <a:lstStyle/>
          <a:p>
            <a:pPr algn="ctr" defTabSz="869148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18" tIns="43457" rIns="86918" bIns="43457" rtlCol="0" anchor="ctr">
            <a:normAutofit/>
          </a:bodyPr>
          <a:lstStyle/>
          <a:p>
            <a:pPr algn="ctr" defTabSz="869148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32" tIns="43518" rIns="87032" bIns="43518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31" tIns="43562" rIns="87131" bIns="43562" rtlCol="0" anchor="ctr"/>
          <a:lstStyle/>
          <a:p>
            <a:pPr algn="ctr" defTabSz="871242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6" tIns="40037" rIns="80076" bIns="40037" rtlCol="0" anchor="ctr"/>
          <a:lstStyle/>
          <a:p>
            <a:pPr algn="ctr" defTabSz="913573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5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693"/>
            <a:ext cx="10387754" cy="72573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67" y="6635084"/>
            <a:ext cx="2371181" cy="4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 userDrawn="1"/>
        </p:nvSpPr>
        <p:spPr>
          <a:xfrm>
            <a:off x="7494790" y="636461"/>
            <a:ext cx="2830694" cy="2856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dist="4826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 userDrawn="1"/>
        </p:nvSpPr>
        <p:spPr>
          <a:xfrm>
            <a:off x="8194759" y="3933618"/>
            <a:ext cx="2130741" cy="21499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4191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5775811" y="5245594"/>
            <a:ext cx="494227" cy="4986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77800" dist="127000" dir="5400000" algn="t" rotWithShape="0">
              <a:prstClr val="black">
                <a:alpha val="17000"/>
              </a:prstClr>
            </a:outerShdw>
          </a:effectLst>
        </p:spPr>
        <p:txBody>
          <a:bodyPr lIns="86932" tIns="43465" rIns="86932" bIns="43465" rtlCol="0" anchor="ctr"/>
          <a:lstStyle/>
          <a:p>
            <a:pPr algn="ctr" defTabSz="869304"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 userDrawn="1"/>
        </p:nvSpPr>
        <p:spPr>
          <a:xfrm>
            <a:off x="4381583" y="5451916"/>
            <a:ext cx="1513570" cy="1527236"/>
          </a:xfrm>
          <a:prstGeom prst="ellipse">
            <a:avLst/>
          </a:prstGeom>
          <a:solidFill>
            <a:srgbClr val="99FF9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6000"/>
              </a:prstClr>
            </a:outerShdw>
          </a:effectLst>
        </p:spPr>
        <p:txBody>
          <a:bodyPr vert="horz" lIns="86932" tIns="43465" rIns="86932" bIns="43465" rtlCol="0" anchor="ctr">
            <a:normAutofit/>
          </a:bodyPr>
          <a:lstStyle/>
          <a:p>
            <a:pPr algn="ctr" defTabSz="869304">
              <a:lnSpc>
                <a:spcPct val="90000"/>
              </a:lnSpc>
              <a:spcBef>
                <a:spcPts val="955"/>
              </a:spcBef>
              <a:defRPr/>
            </a:pPr>
            <a:endParaRPr lang="ko-KR" altLang="en-US" sz="1200" kern="0" dirty="0">
              <a:solidFill>
                <a:srgbClr val="FFFFFF"/>
              </a:solidFill>
              <a:ea typeface="나눔고딕" panose="020D0604000000000000" pitchFamily="50" charset="-127"/>
            </a:endParaRPr>
          </a:p>
        </p:txBody>
      </p:sp>
      <p:sp>
        <p:nvSpPr>
          <p:cNvPr id="10" name="그림 개체 틀 56"/>
          <p:cNvSpPr txBox="1">
            <a:spLocks/>
          </p:cNvSpPr>
          <p:nvPr userDrawn="1"/>
        </p:nvSpPr>
        <p:spPr>
          <a:xfrm>
            <a:off x="8553608" y="1820758"/>
            <a:ext cx="1449315" cy="1462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miter lim="800000"/>
          </a:ln>
          <a:effectLst>
            <a:outerShdw blurRad="393700" dist="177800" dir="5400000" algn="t" rotWithShape="0">
              <a:prstClr val="black">
                <a:alpha val="23000"/>
              </a:prstClr>
            </a:outerShdw>
          </a:effectLst>
        </p:spPr>
        <p:txBody>
          <a:bodyPr vert="horz" lIns="87048" tIns="43525" rIns="87048" bIns="43525" rtlCol="0" anchor="ctr">
            <a:normAutofit/>
          </a:bodyPr>
          <a:lstStyle>
            <a:lvl1pPr marL="0" indent="0" algn="l" defTabSz="91342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800" kern="1200" dirty="0">
                <a:solidFill>
                  <a:srgbClr val="B05989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067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177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98488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5200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91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8622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533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2043" indent="-228355" algn="l" defTabSz="91342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800"/>
          </a:p>
        </p:txBody>
      </p:sp>
      <p:sp>
        <p:nvSpPr>
          <p:cNvPr id="11" name="타원 10"/>
          <p:cNvSpPr/>
          <p:nvPr userDrawn="1"/>
        </p:nvSpPr>
        <p:spPr>
          <a:xfrm>
            <a:off x="4842257" y="1624663"/>
            <a:ext cx="4076652" cy="4037283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45" tIns="43570" rIns="87145" bIns="43570" rtlCol="0" anchor="ctr"/>
          <a:lstStyle/>
          <a:p>
            <a:pPr algn="ctr" defTabSz="871398"/>
            <a:endParaRPr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8968347" y="6666140"/>
            <a:ext cx="1188875" cy="4143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16"/>
          <p:cNvSpPr>
            <a:spLocks noChangeArrowheads="1"/>
          </p:cNvSpPr>
          <p:nvPr userDrawn="1"/>
        </p:nvSpPr>
        <p:spPr bwMode="auto">
          <a:xfrm>
            <a:off x="9328864" y="91611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78"/>
            <a:ext cx="10387752" cy="706039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8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2" y="2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9" tIns="40044" rIns="80089" bIns="40044" rtlCol="0" anchor="ctr"/>
          <a:lstStyle/>
          <a:p>
            <a:pPr algn="ctr" defTabSz="913736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H="1">
            <a:off x="296560" y="2246214"/>
            <a:ext cx="6380792" cy="0"/>
          </a:xfrm>
          <a:prstGeom prst="line">
            <a:avLst/>
          </a:prstGeom>
          <a:ln>
            <a:solidFill>
              <a:srgbClr val="00206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8" y="4594301"/>
            <a:ext cx="675296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86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" y="693"/>
            <a:ext cx="10387754" cy="72573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76" y="6598274"/>
            <a:ext cx="2382248" cy="4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 userDrawn="1"/>
        </p:nvSpPr>
        <p:spPr>
          <a:xfrm>
            <a:off x="9108993" y="14"/>
            <a:ext cx="1276396" cy="38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5" tIns="40041" rIns="80085" bIns="40041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98" y="656292"/>
            <a:ext cx="4563286" cy="27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그림2.png"/>
          <p:cNvPicPr>
            <a:picLocks noChangeAspect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8" y="449114"/>
            <a:ext cx="2531289" cy="3314937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university_program_03.jpg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6659"/>
            <a:ext cx="10383839" cy="3671027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789204" y="7011437"/>
            <a:ext cx="577827" cy="25152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lIns="87084" tIns="43546" rIns="87084" bIns="43546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339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prstClr val="black"/>
                </a:solidFill>
              </a:rPr>
              <a:pPr algn="r" defTabSz="871339">
                <a:defRPr/>
              </a:pPr>
              <a:t>‹#›</a:t>
            </a:fld>
            <a:endParaRPr lang="en-US" altLang="ko-KR" sz="1400" b="1" dirty="0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12" y="13"/>
            <a:ext cx="10383838" cy="376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8" tIns="40037" rIns="80078" bIns="40037" rtlCol="0" anchor="ctr"/>
          <a:lstStyle/>
          <a:p>
            <a:pPr algn="ctr" defTabSz="913977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984" dirty="0">
              <a:solidFill>
                <a:prstClr val="white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60" y="-1"/>
            <a:ext cx="5915818" cy="757391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7" y="4594301"/>
            <a:ext cx="675297" cy="10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61" y="397448"/>
            <a:ext cx="6048584" cy="36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그림1.png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7" y="-6075"/>
            <a:ext cx="6084771" cy="60506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" y="-2459"/>
            <a:ext cx="10387755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1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62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1670515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3" y="2374989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5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038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16" y="11"/>
            <a:ext cx="10383838" cy="19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98" tIns="43849" rIns="87698" bIns="43849" rtlCol="0" anchor="ctr"/>
          <a:lstStyle/>
          <a:p>
            <a:pPr marL="0" marR="0" lvl="0" indent="0" algn="ct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" y="1036352"/>
            <a:ext cx="10384962" cy="52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9137724" y="170513"/>
            <a:ext cx="1019702" cy="3584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2719" tIns="75144" rIns="95433" bIns="75144">
            <a:spAutoFit/>
          </a:bodyPr>
          <a:lstStyle/>
          <a:p>
            <a:pPr marL="0" marR="0" lvl="0" indent="0" algn="ctr" defTabSz="95435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8" y="4192770"/>
            <a:ext cx="8622090" cy="305075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3651F7-2466-4722-9C4C-94595706F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86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9079045" y="349232"/>
            <a:ext cx="1277156" cy="26590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슬라이드 노트 참고 </a:t>
            </a:r>
          </a:p>
        </p:txBody>
      </p:sp>
    </p:spTree>
    <p:extLst>
      <p:ext uri="{BB962C8B-B14F-4D97-AF65-F5344CB8AC3E}">
        <p14:creationId xmlns:p14="http://schemas.microsoft.com/office/powerpoint/2010/main" val="2286191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1670515"/>
            <a:ext cx="10363755" cy="36759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33" y="2374989"/>
            <a:ext cx="2456683" cy="1478511"/>
          </a:xfrm>
          <a:prstGeom prst="rect">
            <a:avLst/>
          </a:prstGeom>
        </p:spPr>
      </p:pic>
      <p:pic>
        <p:nvPicPr>
          <p:cNvPr id="12" name="그림 11" descr="그림2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7" y="103837"/>
            <a:ext cx="2530914" cy="3316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"/>
            <a:ext cx="10366254" cy="72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15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76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 descr="그림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29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" name="그림 19" descr="그림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3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29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40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 userDrawn="1"/>
        </p:nvGraphicFramePr>
        <p:xfrm>
          <a:off x="4" y="857081"/>
          <a:ext cx="10374589" cy="198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40">
                  <a:extLst>
                    <a:ext uri="{9D8B030D-6E8A-4147-A177-3AD203B41FA5}">
                      <a16:colId xmlns:a16="http://schemas.microsoft.com/office/drawing/2014/main" val="68133369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924923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247655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979065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234961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480804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778446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5056780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811806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59496445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9824582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78143662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3179245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49651961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472492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54295823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5985389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9191362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9694075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18085423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5841611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7938787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124247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4849921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84512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640683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6814404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2292120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232775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8868245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77816095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67109220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42114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490409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83198085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79646920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2747160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141560887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08472322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930199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1978221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241627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27625214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5896976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400453491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64562593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10814484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26097898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357557649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87506906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925904093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883236840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047183572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02089674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9319442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886417981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3682071385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1679882916"/>
                    </a:ext>
                  </a:extLst>
                </a:gridCol>
                <a:gridCol w="175840">
                  <a:extLst>
                    <a:ext uri="{9D8B030D-6E8A-4147-A177-3AD203B41FA5}">
                      <a16:colId xmlns:a16="http://schemas.microsoft.com/office/drawing/2014/main" val="2480922356"/>
                    </a:ext>
                  </a:extLst>
                </a:gridCol>
              </a:tblGrid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0792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697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42375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16959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519164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2653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13642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29838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89660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51366"/>
                  </a:ext>
                </a:extLst>
              </a:tr>
              <a:tr h="180412"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600" dirty="0"/>
                    </a:p>
                  </a:txBody>
                  <a:tcPr marL="34973" marR="34973" marT="43877" marB="438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372286"/>
                  </a:ext>
                </a:extLst>
              </a:tr>
            </a:tbl>
          </a:graphicData>
        </a:graphic>
      </p:graphicFrame>
      <p:sp>
        <p:nvSpPr>
          <p:cNvPr id="35" name="타원 34"/>
          <p:cNvSpPr/>
          <p:nvPr userDrawn="1"/>
        </p:nvSpPr>
        <p:spPr>
          <a:xfrm>
            <a:off x="6951024" y="4140024"/>
            <a:ext cx="3220177" cy="252731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2586" y="4471809"/>
            <a:ext cx="420412" cy="173495"/>
          </a:xfrm>
          <a:prstGeom prst="rect">
            <a:avLst/>
          </a:prstGeom>
        </p:spPr>
      </p:pic>
      <p:sp>
        <p:nvSpPr>
          <p:cNvPr id="8" name="타원 7"/>
          <p:cNvSpPr/>
          <p:nvPr userDrawn="1"/>
        </p:nvSpPr>
        <p:spPr>
          <a:xfrm>
            <a:off x="2171461" y="2617061"/>
            <a:ext cx="3220177" cy="319192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024" y="3006076"/>
            <a:ext cx="523404" cy="2274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7" y="6616326"/>
            <a:ext cx="2339111" cy="5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7650" y="835170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20459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15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0383838" cy="7254877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0383838" cy="7254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ight Triangle 3"/>
          <p:cNvSpPr/>
          <p:nvPr userDrawn="1"/>
        </p:nvSpPr>
        <p:spPr>
          <a:xfrm flipV="1">
            <a:off x="0" y="0"/>
            <a:ext cx="5600777" cy="5339897"/>
          </a:xfrm>
          <a:prstGeom prst="rt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 userDrawn="1"/>
        </p:nvSpPr>
        <p:spPr>
          <a:xfrm rot="10800000" flipV="1">
            <a:off x="7847767" y="4834524"/>
            <a:ext cx="2536073" cy="2420352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9143" y="835170"/>
            <a:ext cx="1147176" cy="567871"/>
          </a:xfrm>
          <a:prstGeom prst="rect">
            <a:avLst/>
          </a:prstGeom>
        </p:spPr>
      </p:pic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4" cstate="print"/>
          <a:srcRect t="43753" r="44230" b="41671"/>
          <a:stretch>
            <a:fillRect/>
          </a:stretch>
        </p:blipFill>
        <p:spPr>
          <a:xfrm>
            <a:off x="120294" y="1002222"/>
            <a:ext cx="10221783" cy="547912"/>
          </a:xfrm>
          <a:prstGeom prst="rect">
            <a:avLst/>
          </a:prstGeom>
          <a:effectLst/>
        </p:spPr>
      </p:pic>
      <p:grpSp>
        <p:nvGrpSpPr>
          <p:cNvPr id="9" name="그룹 8"/>
          <p:cNvGrpSpPr/>
          <p:nvPr userDrawn="1"/>
        </p:nvGrpSpPr>
        <p:grpSpPr>
          <a:xfrm>
            <a:off x="8309741" y="105454"/>
            <a:ext cx="1963165" cy="234671"/>
            <a:chOff x="8353635" y="186085"/>
            <a:chExt cx="2020790" cy="24453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2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C6179DE7-D0F5-4FCE-9D64-2210387C6D0C}"/>
              </a:ext>
            </a:extLst>
          </p:cNvPr>
          <p:cNvSpPr/>
          <p:nvPr userDrawn="1"/>
        </p:nvSpPr>
        <p:spPr>
          <a:xfrm>
            <a:off x="1921056" y="-7192"/>
            <a:ext cx="8274621" cy="5679451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26569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810000"/>
                  <a:pt x="7286625" y="4019550"/>
                </a:cubicBezTo>
                <a:cubicBezTo>
                  <a:pt x="2543175" y="4156075"/>
                  <a:pt x="304800" y="2282825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96FFB94C-B84A-46A3-BF10-6C511C2C85D4}"/>
              </a:ext>
            </a:extLst>
          </p:cNvPr>
          <p:cNvSpPr/>
          <p:nvPr userDrawn="1"/>
        </p:nvSpPr>
        <p:spPr>
          <a:xfrm>
            <a:off x="2076767" y="-7191"/>
            <a:ext cx="8274621" cy="5656916"/>
          </a:xfrm>
          <a:custGeom>
            <a:avLst/>
            <a:gdLst>
              <a:gd name="connsiteX0" fmla="*/ 0 w 7296150"/>
              <a:gd name="connsiteY0" fmla="*/ 0 h 4038600"/>
              <a:gd name="connsiteX1" fmla="*/ 523875 w 7296150"/>
              <a:gd name="connsiteY1" fmla="*/ 38100 h 4038600"/>
              <a:gd name="connsiteX2" fmla="*/ 7296150 w 7296150"/>
              <a:gd name="connsiteY2" fmla="*/ 4038600 h 4038600"/>
              <a:gd name="connsiteX3" fmla="*/ 0 w 7296150"/>
              <a:gd name="connsiteY3" fmla="*/ 0 h 4038600"/>
              <a:gd name="connsiteX0" fmla="*/ 0 w 7277100"/>
              <a:gd name="connsiteY0" fmla="*/ 0 h 4000500"/>
              <a:gd name="connsiteX1" fmla="*/ 504825 w 7277100"/>
              <a:gd name="connsiteY1" fmla="*/ 0 h 4000500"/>
              <a:gd name="connsiteX2" fmla="*/ 7277100 w 7277100"/>
              <a:gd name="connsiteY2" fmla="*/ 4000500 h 4000500"/>
              <a:gd name="connsiteX3" fmla="*/ 0 w 7277100"/>
              <a:gd name="connsiteY3" fmla="*/ 0 h 400050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19550"/>
              <a:gd name="connsiteX1" fmla="*/ 514350 w 7286625"/>
              <a:gd name="connsiteY1" fmla="*/ 19050 h 4019550"/>
              <a:gd name="connsiteX2" fmla="*/ 7286625 w 7286625"/>
              <a:gd name="connsiteY2" fmla="*/ 4019550 h 4019550"/>
              <a:gd name="connsiteX3" fmla="*/ 0 w 7286625"/>
              <a:gd name="connsiteY3" fmla="*/ 0 h 4019550"/>
              <a:gd name="connsiteX0" fmla="*/ 0 w 7286625"/>
              <a:gd name="connsiteY0" fmla="*/ 0 h 4026053"/>
              <a:gd name="connsiteX1" fmla="*/ 514350 w 7286625"/>
              <a:gd name="connsiteY1" fmla="*/ 19050 h 4026053"/>
              <a:gd name="connsiteX2" fmla="*/ 7286625 w 7286625"/>
              <a:gd name="connsiteY2" fmla="*/ 4019550 h 4026053"/>
              <a:gd name="connsiteX3" fmla="*/ 0 w 7286625"/>
              <a:gd name="connsiteY3" fmla="*/ 0 h 4026053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856"/>
              <a:gd name="connsiteX1" fmla="*/ 514350 w 7286625"/>
              <a:gd name="connsiteY1" fmla="*/ 19050 h 4029856"/>
              <a:gd name="connsiteX2" fmla="*/ 7286625 w 7286625"/>
              <a:gd name="connsiteY2" fmla="*/ 4019550 h 4029856"/>
              <a:gd name="connsiteX3" fmla="*/ 0 w 7286625"/>
              <a:gd name="connsiteY3" fmla="*/ 0 h 4029856"/>
              <a:gd name="connsiteX0" fmla="*/ 0 w 7286625"/>
              <a:gd name="connsiteY0" fmla="*/ 0 h 4029286"/>
              <a:gd name="connsiteX1" fmla="*/ 514350 w 7286625"/>
              <a:gd name="connsiteY1" fmla="*/ 19050 h 4029286"/>
              <a:gd name="connsiteX2" fmla="*/ 7286625 w 7286625"/>
              <a:gd name="connsiteY2" fmla="*/ 4019550 h 4029286"/>
              <a:gd name="connsiteX3" fmla="*/ 0 w 7286625"/>
              <a:gd name="connsiteY3" fmla="*/ 0 h 4029286"/>
              <a:gd name="connsiteX0" fmla="*/ 0 w 7286625"/>
              <a:gd name="connsiteY0" fmla="*/ 0 h 4030399"/>
              <a:gd name="connsiteX1" fmla="*/ 514350 w 7286625"/>
              <a:gd name="connsiteY1" fmla="*/ 19050 h 4030399"/>
              <a:gd name="connsiteX2" fmla="*/ 7286625 w 7286625"/>
              <a:gd name="connsiteY2" fmla="*/ 4019550 h 4030399"/>
              <a:gd name="connsiteX3" fmla="*/ 0 w 7286625"/>
              <a:gd name="connsiteY3" fmla="*/ 0 h 4030399"/>
              <a:gd name="connsiteX0" fmla="*/ 0 w 7286625"/>
              <a:gd name="connsiteY0" fmla="*/ 0 h 4030447"/>
              <a:gd name="connsiteX1" fmla="*/ 514350 w 7286625"/>
              <a:gd name="connsiteY1" fmla="*/ 19050 h 4030447"/>
              <a:gd name="connsiteX2" fmla="*/ 7286625 w 7286625"/>
              <a:gd name="connsiteY2" fmla="*/ 4019550 h 4030447"/>
              <a:gd name="connsiteX3" fmla="*/ 0 w 7286625"/>
              <a:gd name="connsiteY3" fmla="*/ 0 h 4030447"/>
              <a:gd name="connsiteX0" fmla="*/ 0 w 7286625"/>
              <a:gd name="connsiteY0" fmla="*/ 0 h 4030896"/>
              <a:gd name="connsiteX1" fmla="*/ 514350 w 7286625"/>
              <a:gd name="connsiteY1" fmla="*/ 19050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30896"/>
              <a:gd name="connsiteX1" fmla="*/ 514350 w 7286625"/>
              <a:gd name="connsiteY1" fmla="*/ 9525 h 4030896"/>
              <a:gd name="connsiteX2" fmla="*/ 7286625 w 7286625"/>
              <a:gd name="connsiteY2" fmla="*/ 4019550 h 4030896"/>
              <a:gd name="connsiteX3" fmla="*/ 0 w 7286625"/>
              <a:gd name="connsiteY3" fmla="*/ 0 h 4030896"/>
              <a:gd name="connsiteX0" fmla="*/ 0 w 7286625"/>
              <a:gd name="connsiteY0" fmla="*/ 0 h 4026737"/>
              <a:gd name="connsiteX1" fmla="*/ 514350 w 7286625"/>
              <a:gd name="connsiteY1" fmla="*/ 9525 h 4026737"/>
              <a:gd name="connsiteX2" fmla="*/ 7286625 w 7286625"/>
              <a:gd name="connsiteY2" fmla="*/ 4019550 h 4026737"/>
              <a:gd name="connsiteX3" fmla="*/ 0 w 7286625"/>
              <a:gd name="connsiteY3" fmla="*/ 0 h 4026737"/>
              <a:gd name="connsiteX0" fmla="*/ 0 w 7286625"/>
              <a:gd name="connsiteY0" fmla="*/ 0 h 4026569"/>
              <a:gd name="connsiteX1" fmla="*/ 514350 w 7286625"/>
              <a:gd name="connsiteY1" fmla="*/ 9525 h 4026569"/>
              <a:gd name="connsiteX2" fmla="*/ 7286625 w 7286625"/>
              <a:gd name="connsiteY2" fmla="*/ 4019550 h 4026569"/>
              <a:gd name="connsiteX3" fmla="*/ 0 w 7286625"/>
              <a:gd name="connsiteY3" fmla="*/ 0 h 4026569"/>
              <a:gd name="connsiteX0" fmla="*/ 0 w 7286625"/>
              <a:gd name="connsiteY0" fmla="*/ 0 h 4007586"/>
              <a:gd name="connsiteX1" fmla="*/ 514350 w 7286625"/>
              <a:gd name="connsiteY1" fmla="*/ 9525 h 4007586"/>
              <a:gd name="connsiteX2" fmla="*/ 7286625 w 7286625"/>
              <a:gd name="connsiteY2" fmla="*/ 4000500 h 4007586"/>
              <a:gd name="connsiteX3" fmla="*/ 0 w 7286625"/>
              <a:gd name="connsiteY3" fmla="*/ 0 h 4007586"/>
              <a:gd name="connsiteX0" fmla="*/ 0 w 7286625"/>
              <a:gd name="connsiteY0" fmla="*/ 0 h 4011694"/>
              <a:gd name="connsiteX1" fmla="*/ 514350 w 7286625"/>
              <a:gd name="connsiteY1" fmla="*/ 9525 h 4011694"/>
              <a:gd name="connsiteX2" fmla="*/ 7286625 w 7286625"/>
              <a:gd name="connsiteY2" fmla="*/ 4000500 h 4011694"/>
              <a:gd name="connsiteX3" fmla="*/ 0 w 7286625"/>
              <a:gd name="connsiteY3" fmla="*/ 0 h 4011694"/>
              <a:gd name="connsiteX0" fmla="*/ 0 w 7286625"/>
              <a:gd name="connsiteY0" fmla="*/ 0 h 4010593"/>
              <a:gd name="connsiteX1" fmla="*/ 514350 w 7286625"/>
              <a:gd name="connsiteY1" fmla="*/ 9525 h 4010593"/>
              <a:gd name="connsiteX2" fmla="*/ 7286625 w 7286625"/>
              <a:gd name="connsiteY2" fmla="*/ 4000500 h 4010593"/>
              <a:gd name="connsiteX3" fmla="*/ 0 w 7286625"/>
              <a:gd name="connsiteY3" fmla="*/ 0 h 40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4010593">
                <a:moveTo>
                  <a:pt x="0" y="0"/>
                </a:moveTo>
                <a:lnTo>
                  <a:pt x="514350" y="9525"/>
                </a:lnTo>
                <a:cubicBezTo>
                  <a:pt x="685800" y="1990725"/>
                  <a:pt x="2171700" y="3790950"/>
                  <a:pt x="7286625" y="4000500"/>
                </a:cubicBezTo>
                <a:cubicBezTo>
                  <a:pt x="2562225" y="4165600"/>
                  <a:pt x="304800" y="22828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D7620DE0-0A98-4621-A31C-3F83C507D1C1}"/>
              </a:ext>
            </a:extLst>
          </p:cNvPr>
          <p:cNvSpPr/>
          <p:nvPr userDrawn="1"/>
        </p:nvSpPr>
        <p:spPr>
          <a:xfrm>
            <a:off x="1950092" y="493501"/>
            <a:ext cx="8222878" cy="5282758"/>
          </a:xfrm>
          <a:custGeom>
            <a:avLst/>
            <a:gdLst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733800"/>
              <a:gd name="connsiteX1" fmla="*/ 2047875 w 7239000"/>
              <a:gd name="connsiteY1" fmla="*/ 3486150 h 3733800"/>
              <a:gd name="connsiteX2" fmla="*/ 7239000 w 7239000"/>
              <a:gd name="connsiteY2" fmla="*/ 3733800 h 3733800"/>
              <a:gd name="connsiteX3" fmla="*/ 0 w 7239000"/>
              <a:gd name="connsiteY3" fmla="*/ 0 h 3733800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917737"/>
              <a:gd name="connsiteX1" fmla="*/ 2047875 w 7239000"/>
              <a:gd name="connsiteY1" fmla="*/ 3486150 h 3917737"/>
              <a:gd name="connsiteX2" fmla="*/ 7239000 w 7239000"/>
              <a:gd name="connsiteY2" fmla="*/ 3733800 h 3917737"/>
              <a:gd name="connsiteX3" fmla="*/ 0 w 7239000"/>
              <a:gd name="connsiteY3" fmla="*/ 0 h 3917737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3800"/>
              <a:gd name="connsiteX1" fmla="*/ 7239000 w 7239000"/>
              <a:gd name="connsiteY1" fmla="*/ 3733800 h 3733800"/>
              <a:gd name="connsiteX2" fmla="*/ 0 w 7239000"/>
              <a:gd name="connsiteY2" fmla="*/ 0 h 3733800"/>
              <a:gd name="connsiteX0" fmla="*/ 0 w 7239000"/>
              <a:gd name="connsiteY0" fmla="*/ 0 h 3739418"/>
              <a:gd name="connsiteX1" fmla="*/ 7239000 w 7239000"/>
              <a:gd name="connsiteY1" fmla="*/ 3733800 h 3739418"/>
              <a:gd name="connsiteX2" fmla="*/ 0 w 7239000"/>
              <a:gd name="connsiteY2" fmla="*/ 0 h 3739418"/>
              <a:gd name="connsiteX0" fmla="*/ 0 w 7239000"/>
              <a:gd name="connsiteY0" fmla="*/ 0 h 3741985"/>
              <a:gd name="connsiteX1" fmla="*/ 7239000 w 7239000"/>
              <a:gd name="connsiteY1" fmla="*/ 3733800 h 3741985"/>
              <a:gd name="connsiteX2" fmla="*/ 0 w 7239000"/>
              <a:gd name="connsiteY2" fmla="*/ 0 h 3741985"/>
              <a:gd name="connsiteX0" fmla="*/ 0 w 7239000"/>
              <a:gd name="connsiteY0" fmla="*/ 0 h 3744767"/>
              <a:gd name="connsiteX1" fmla="*/ 7239000 w 7239000"/>
              <a:gd name="connsiteY1" fmla="*/ 3733800 h 3744767"/>
              <a:gd name="connsiteX2" fmla="*/ 0 w 7239000"/>
              <a:gd name="connsiteY2" fmla="*/ 0 h 3744767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716342"/>
              <a:gd name="connsiteX1" fmla="*/ 7172325 w 7172325"/>
              <a:gd name="connsiteY1" fmla="*/ 3705225 h 3716342"/>
              <a:gd name="connsiteX2" fmla="*/ 0 w 7172325"/>
              <a:gd name="connsiteY2" fmla="*/ 0 h 3716342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95335"/>
              <a:gd name="connsiteX1" fmla="*/ 7172325 w 7172325"/>
              <a:gd name="connsiteY1" fmla="*/ 3705225 h 3995335"/>
              <a:gd name="connsiteX2" fmla="*/ 0 w 7172325"/>
              <a:gd name="connsiteY2" fmla="*/ 0 h 3995335"/>
              <a:gd name="connsiteX0" fmla="*/ 0 w 7172325"/>
              <a:gd name="connsiteY0" fmla="*/ 0 h 3927313"/>
              <a:gd name="connsiteX1" fmla="*/ 7172325 w 7172325"/>
              <a:gd name="connsiteY1" fmla="*/ 3705225 h 3927313"/>
              <a:gd name="connsiteX2" fmla="*/ 0 w 7172325"/>
              <a:gd name="connsiteY2" fmla="*/ 0 h 3927313"/>
              <a:gd name="connsiteX0" fmla="*/ 0 w 7172325"/>
              <a:gd name="connsiteY0" fmla="*/ 0 h 3705225"/>
              <a:gd name="connsiteX1" fmla="*/ 7172325 w 7172325"/>
              <a:gd name="connsiteY1" fmla="*/ 3705225 h 3705225"/>
              <a:gd name="connsiteX2" fmla="*/ 0 w 7172325"/>
              <a:gd name="connsiteY2" fmla="*/ 0 h 3705225"/>
              <a:gd name="connsiteX0" fmla="*/ 0 w 7172325"/>
              <a:gd name="connsiteY0" fmla="*/ 0 h 3975065"/>
              <a:gd name="connsiteX1" fmla="*/ 7172325 w 7172325"/>
              <a:gd name="connsiteY1" fmla="*/ 3705225 h 3975065"/>
              <a:gd name="connsiteX2" fmla="*/ 0 w 7172325"/>
              <a:gd name="connsiteY2" fmla="*/ 0 h 3975065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2763 w 7175088"/>
              <a:gd name="connsiteY0" fmla="*/ 0 h 3909670"/>
              <a:gd name="connsiteX1" fmla="*/ 7175088 w 7175088"/>
              <a:gd name="connsiteY1" fmla="*/ 3705225 h 3909670"/>
              <a:gd name="connsiteX2" fmla="*/ 2763 w 7175088"/>
              <a:gd name="connsiteY2" fmla="*/ 0 h 3909670"/>
              <a:gd name="connsiteX0" fmla="*/ 0 w 7172325"/>
              <a:gd name="connsiteY0" fmla="*/ 0 h 3892257"/>
              <a:gd name="connsiteX1" fmla="*/ 7172325 w 7172325"/>
              <a:gd name="connsiteY1" fmla="*/ 3705225 h 3892257"/>
              <a:gd name="connsiteX2" fmla="*/ 0 w 7172325"/>
              <a:gd name="connsiteY2" fmla="*/ 0 h 3892257"/>
              <a:gd name="connsiteX0" fmla="*/ 0 w 7172325"/>
              <a:gd name="connsiteY0" fmla="*/ 0 h 3713751"/>
              <a:gd name="connsiteX1" fmla="*/ 7172325 w 7172325"/>
              <a:gd name="connsiteY1" fmla="*/ 3705225 h 3713751"/>
              <a:gd name="connsiteX2" fmla="*/ 0 w 7172325"/>
              <a:gd name="connsiteY2" fmla="*/ 0 h 3713751"/>
              <a:gd name="connsiteX0" fmla="*/ 0 w 7172325"/>
              <a:gd name="connsiteY0" fmla="*/ 0 h 3719098"/>
              <a:gd name="connsiteX1" fmla="*/ 7172325 w 7172325"/>
              <a:gd name="connsiteY1" fmla="*/ 3705225 h 3719098"/>
              <a:gd name="connsiteX2" fmla="*/ 0 w 7172325"/>
              <a:gd name="connsiteY2" fmla="*/ 0 h 371909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18478"/>
              <a:gd name="connsiteX1" fmla="*/ 7172325 w 7172325"/>
              <a:gd name="connsiteY1" fmla="*/ 3705225 h 3718478"/>
              <a:gd name="connsiteX2" fmla="*/ 0 w 7172325"/>
              <a:gd name="connsiteY2" fmla="*/ 0 h 3718478"/>
              <a:gd name="connsiteX0" fmla="*/ 0 w 7172325"/>
              <a:gd name="connsiteY0" fmla="*/ 0 h 3728733"/>
              <a:gd name="connsiteX1" fmla="*/ 7172325 w 7172325"/>
              <a:gd name="connsiteY1" fmla="*/ 3705225 h 3728733"/>
              <a:gd name="connsiteX2" fmla="*/ 0 w 7172325"/>
              <a:gd name="connsiteY2" fmla="*/ 0 h 3728733"/>
              <a:gd name="connsiteX0" fmla="*/ 0 w 7172325"/>
              <a:gd name="connsiteY0" fmla="*/ 0 h 3722357"/>
              <a:gd name="connsiteX1" fmla="*/ 7172325 w 7172325"/>
              <a:gd name="connsiteY1" fmla="*/ 3705225 h 3722357"/>
              <a:gd name="connsiteX2" fmla="*/ 0 w 7172325"/>
              <a:gd name="connsiteY2" fmla="*/ 0 h 3722357"/>
              <a:gd name="connsiteX0" fmla="*/ 0 w 7162598"/>
              <a:gd name="connsiteY0" fmla="*/ 0 h 3722357"/>
              <a:gd name="connsiteX1" fmla="*/ 7162598 w 7162598"/>
              <a:gd name="connsiteY1" fmla="*/ 3705225 h 3722357"/>
              <a:gd name="connsiteX2" fmla="*/ 0 w 7162598"/>
              <a:gd name="connsiteY2" fmla="*/ 0 h 3722357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18466"/>
              <a:gd name="connsiteX1" fmla="*/ 7162598 w 7162598"/>
              <a:gd name="connsiteY1" fmla="*/ 3705225 h 3718466"/>
              <a:gd name="connsiteX2" fmla="*/ 0 w 7162598"/>
              <a:gd name="connsiteY2" fmla="*/ 0 h 3718466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8182"/>
              <a:gd name="connsiteX1" fmla="*/ 7162598 w 7162598"/>
              <a:gd name="connsiteY1" fmla="*/ 3705225 h 3738182"/>
              <a:gd name="connsiteX2" fmla="*/ 0 w 7162598"/>
              <a:gd name="connsiteY2" fmla="*/ 0 h 3738182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62598"/>
              <a:gd name="connsiteY0" fmla="*/ 0 h 3726589"/>
              <a:gd name="connsiteX1" fmla="*/ 7162598 w 7162598"/>
              <a:gd name="connsiteY1" fmla="*/ 3705225 h 3726589"/>
              <a:gd name="connsiteX2" fmla="*/ 0 w 7162598"/>
              <a:gd name="connsiteY2" fmla="*/ 0 h 3726589"/>
              <a:gd name="connsiteX0" fmla="*/ 0 w 7162598"/>
              <a:gd name="connsiteY0" fmla="*/ 0 h 3736839"/>
              <a:gd name="connsiteX1" fmla="*/ 7162598 w 7162598"/>
              <a:gd name="connsiteY1" fmla="*/ 3705225 h 3736839"/>
              <a:gd name="connsiteX2" fmla="*/ 0 w 7162598"/>
              <a:gd name="connsiteY2" fmla="*/ 0 h 3736839"/>
              <a:gd name="connsiteX0" fmla="*/ 0 w 7156562"/>
              <a:gd name="connsiteY0" fmla="*/ 0 h 3745687"/>
              <a:gd name="connsiteX1" fmla="*/ 7156562 w 7156562"/>
              <a:gd name="connsiteY1" fmla="*/ 3714279 h 3745687"/>
              <a:gd name="connsiteX2" fmla="*/ 0 w 7156562"/>
              <a:gd name="connsiteY2" fmla="*/ 0 h 3745687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36839"/>
              <a:gd name="connsiteX1" fmla="*/ 7247096 w 7247096"/>
              <a:gd name="connsiteY1" fmla="*/ 3705225 h 3736839"/>
              <a:gd name="connsiteX2" fmla="*/ 0 w 7247096"/>
              <a:gd name="connsiteY2" fmla="*/ 0 h 3736839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5988"/>
              <a:gd name="connsiteX1" fmla="*/ 7247096 w 7247096"/>
              <a:gd name="connsiteY1" fmla="*/ 3705225 h 3745988"/>
              <a:gd name="connsiteX2" fmla="*/ 0 w 7247096"/>
              <a:gd name="connsiteY2" fmla="*/ 0 h 3745988"/>
              <a:gd name="connsiteX0" fmla="*/ 0 w 7247096"/>
              <a:gd name="connsiteY0" fmla="*/ 0 h 3742385"/>
              <a:gd name="connsiteX1" fmla="*/ 7247096 w 7247096"/>
              <a:gd name="connsiteY1" fmla="*/ 3705225 h 3742385"/>
              <a:gd name="connsiteX2" fmla="*/ 0 w 7247096"/>
              <a:gd name="connsiteY2" fmla="*/ 0 h 374238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  <a:gd name="connsiteX0" fmla="*/ 0 w 7241060"/>
              <a:gd name="connsiteY0" fmla="*/ 0 h 3745325"/>
              <a:gd name="connsiteX1" fmla="*/ 7241060 w 7241060"/>
              <a:gd name="connsiteY1" fmla="*/ 3708243 h 3745325"/>
              <a:gd name="connsiteX2" fmla="*/ 0 w 7241060"/>
              <a:gd name="connsiteY2" fmla="*/ 0 h 37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1060" h="3745325">
                <a:moveTo>
                  <a:pt x="0" y="0"/>
                </a:moveTo>
                <a:cubicBezTo>
                  <a:pt x="698112" y="2619307"/>
                  <a:pt x="3122351" y="3745804"/>
                  <a:pt x="7241060" y="3708243"/>
                </a:cubicBezTo>
                <a:cubicBezTo>
                  <a:pt x="3402389" y="3964568"/>
                  <a:pt x="561837" y="290944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5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grpSp>
        <p:nvGrpSpPr>
          <p:cNvPr id="16" name="Group 7"/>
          <p:cNvGrpSpPr/>
          <p:nvPr userDrawn="1"/>
        </p:nvGrpSpPr>
        <p:grpSpPr>
          <a:xfrm>
            <a:off x="9213258" y="6864791"/>
            <a:ext cx="871490" cy="203111"/>
            <a:chOff x="7934433" y="3003797"/>
            <a:chExt cx="767433" cy="144000"/>
          </a:xfrm>
        </p:grpSpPr>
        <p:sp>
          <p:nvSpPr>
            <p:cNvPr id="17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1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208B27CB-0016-4E16-B332-AB8C261D2D73}"/>
              </a:ext>
            </a:extLst>
          </p:cNvPr>
          <p:cNvSpPr/>
          <p:nvPr userDrawn="1"/>
        </p:nvSpPr>
        <p:spPr>
          <a:xfrm>
            <a:off x="2549135" y="7155"/>
            <a:ext cx="1583860" cy="7261134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668647 w 1245586"/>
              <a:gd name="connsiteY0" fmla="*/ 0 h 5123289"/>
              <a:gd name="connsiteX1" fmla="*/ 285672 w 1245586"/>
              <a:gd name="connsiteY1" fmla="*/ 5123289 h 5123289"/>
              <a:gd name="connsiteX2" fmla="*/ 0 w 1245586"/>
              <a:gd name="connsiteY2" fmla="*/ 5123289 h 5123289"/>
              <a:gd name="connsiteX3" fmla="*/ 668647 w 1245586"/>
              <a:gd name="connsiteY3" fmla="*/ 0 h 5123289"/>
              <a:gd name="connsiteX0" fmla="*/ 668647 w 1393156"/>
              <a:gd name="connsiteY0" fmla="*/ 0 h 5138037"/>
              <a:gd name="connsiteX1" fmla="*/ 632259 w 1393156"/>
              <a:gd name="connsiteY1" fmla="*/ 5138037 h 5138037"/>
              <a:gd name="connsiteX2" fmla="*/ 0 w 1393156"/>
              <a:gd name="connsiteY2" fmla="*/ 5123289 h 5138037"/>
              <a:gd name="connsiteX3" fmla="*/ 668647 w 13931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94880"/>
              <a:gd name="connsiteY0" fmla="*/ 0 h 5138037"/>
              <a:gd name="connsiteX1" fmla="*/ 588014 w 1394880"/>
              <a:gd name="connsiteY1" fmla="*/ 5138037 h 5138037"/>
              <a:gd name="connsiteX2" fmla="*/ 0 w 1394880"/>
              <a:gd name="connsiteY2" fmla="*/ 5123289 h 5138037"/>
              <a:gd name="connsiteX3" fmla="*/ 668647 w 1394880"/>
              <a:gd name="connsiteY3" fmla="*/ 0 h 5138037"/>
              <a:gd name="connsiteX0" fmla="*/ 662823 w 1391760"/>
              <a:gd name="connsiteY0" fmla="*/ 0 h 5158422"/>
              <a:gd name="connsiteX1" fmla="*/ 588014 w 1391760"/>
              <a:gd name="connsiteY1" fmla="*/ 5158422 h 5158422"/>
              <a:gd name="connsiteX2" fmla="*/ 0 w 1391760"/>
              <a:gd name="connsiteY2" fmla="*/ 5143674 h 5158422"/>
              <a:gd name="connsiteX3" fmla="*/ 662823 w 1391760"/>
              <a:gd name="connsiteY3" fmla="*/ 0 h 5158422"/>
              <a:gd name="connsiteX0" fmla="*/ 669497 w 1398434"/>
              <a:gd name="connsiteY0" fmla="*/ 0 h 5158422"/>
              <a:gd name="connsiteX1" fmla="*/ 594688 w 1398434"/>
              <a:gd name="connsiteY1" fmla="*/ 5158422 h 5158422"/>
              <a:gd name="connsiteX2" fmla="*/ 0 w 1398434"/>
              <a:gd name="connsiteY2" fmla="*/ 5150348 h 5158422"/>
              <a:gd name="connsiteX3" fmla="*/ 669497 w 1398434"/>
              <a:gd name="connsiteY3" fmla="*/ 0 h 5158422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60636"/>
              <a:gd name="connsiteY0" fmla="*/ 0 h 5161439"/>
              <a:gd name="connsiteX1" fmla="*/ 594688 w 1360636"/>
              <a:gd name="connsiteY1" fmla="*/ 5161439 h 5161439"/>
              <a:gd name="connsiteX2" fmla="*/ 0 w 1360636"/>
              <a:gd name="connsiteY2" fmla="*/ 5153365 h 5161439"/>
              <a:gd name="connsiteX3" fmla="*/ 588016 w 1360636"/>
              <a:gd name="connsiteY3" fmla="*/ 0 h 5161439"/>
              <a:gd name="connsiteX0" fmla="*/ 666618 w 1401622"/>
              <a:gd name="connsiteY0" fmla="*/ 0 h 5161439"/>
              <a:gd name="connsiteX1" fmla="*/ 594688 w 1401622"/>
              <a:gd name="connsiteY1" fmla="*/ 5161439 h 5161439"/>
              <a:gd name="connsiteX2" fmla="*/ 0 w 1401622"/>
              <a:gd name="connsiteY2" fmla="*/ 5153365 h 5161439"/>
              <a:gd name="connsiteX3" fmla="*/ 666618 w 1401622"/>
              <a:gd name="connsiteY3" fmla="*/ 0 h 5161439"/>
              <a:gd name="connsiteX0" fmla="*/ 666618 w 1149867"/>
              <a:gd name="connsiteY0" fmla="*/ 547422 h 5708861"/>
              <a:gd name="connsiteX1" fmla="*/ 757819 w 1149867"/>
              <a:gd name="connsiteY1" fmla="*/ 731398 h 5708861"/>
              <a:gd name="connsiteX2" fmla="*/ 594688 w 1149867"/>
              <a:gd name="connsiteY2" fmla="*/ 5708861 h 5708861"/>
              <a:gd name="connsiteX3" fmla="*/ 0 w 1149867"/>
              <a:gd name="connsiteY3" fmla="*/ 5700787 h 5708861"/>
              <a:gd name="connsiteX4" fmla="*/ 666618 w 1149867"/>
              <a:gd name="connsiteY4" fmla="*/ 547422 h 5708861"/>
              <a:gd name="connsiteX0" fmla="*/ 666618 w 1149867"/>
              <a:gd name="connsiteY0" fmla="*/ 537491 h 5698930"/>
              <a:gd name="connsiteX1" fmla="*/ 645156 w 1149867"/>
              <a:gd name="connsiteY1" fmla="*/ 745047 h 5698930"/>
              <a:gd name="connsiteX2" fmla="*/ 594688 w 1149867"/>
              <a:gd name="connsiteY2" fmla="*/ 5698930 h 5698930"/>
              <a:gd name="connsiteX3" fmla="*/ 0 w 1149867"/>
              <a:gd name="connsiteY3" fmla="*/ 5690856 h 5698930"/>
              <a:gd name="connsiteX4" fmla="*/ 666618 w 1149867"/>
              <a:gd name="connsiteY4" fmla="*/ 537491 h 5698930"/>
              <a:gd name="connsiteX0" fmla="*/ 698058 w 1170507"/>
              <a:gd name="connsiteY0" fmla="*/ 539678 h 5695877"/>
              <a:gd name="connsiteX1" fmla="*/ 645156 w 1170507"/>
              <a:gd name="connsiteY1" fmla="*/ 741994 h 5695877"/>
              <a:gd name="connsiteX2" fmla="*/ 594688 w 1170507"/>
              <a:gd name="connsiteY2" fmla="*/ 5695877 h 5695877"/>
              <a:gd name="connsiteX3" fmla="*/ 0 w 1170507"/>
              <a:gd name="connsiteY3" fmla="*/ 5687803 h 5695877"/>
              <a:gd name="connsiteX4" fmla="*/ 698058 w 1170507"/>
              <a:gd name="connsiteY4" fmla="*/ 539678 h 5695877"/>
              <a:gd name="connsiteX0" fmla="*/ 698058 w 1170507"/>
              <a:gd name="connsiteY0" fmla="*/ 627656 h 5783855"/>
              <a:gd name="connsiteX1" fmla="*/ 653017 w 1170507"/>
              <a:gd name="connsiteY1" fmla="*/ 638708 h 5783855"/>
              <a:gd name="connsiteX2" fmla="*/ 594688 w 1170507"/>
              <a:gd name="connsiteY2" fmla="*/ 5783855 h 5783855"/>
              <a:gd name="connsiteX3" fmla="*/ 0 w 1170507"/>
              <a:gd name="connsiteY3" fmla="*/ 5775781 h 5783855"/>
              <a:gd name="connsiteX4" fmla="*/ 698058 w 1170507"/>
              <a:gd name="connsiteY4" fmla="*/ 627656 h 5783855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367662 h 5523861"/>
              <a:gd name="connsiteX1" fmla="*/ 653017 w 1170507"/>
              <a:gd name="connsiteY1" fmla="*/ 365614 h 5523861"/>
              <a:gd name="connsiteX2" fmla="*/ 594688 w 1170507"/>
              <a:gd name="connsiteY2" fmla="*/ 5523861 h 5523861"/>
              <a:gd name="connsiteX3" fmla="*/ 0 w 1170507"/>
              <a:gd name="connsiteY3" fmla="*/ 5515787 h 5523861"/>
              <a:gd name="connsiteX4" fmla="*/ 698058 w 1170507"/>
              <a:gd name="connsiteY4" fmla="*/ 367662 h 5523861"/>
              <a:gd name="connsiteX0" fmla="*/ 698058 w 1170507"/>
              <a:gd name="connsiteY0" fmla="*/ 2048 h 5158247"/>
              <a:gd name="connsiteX1" fmla="*/ 653017 w 1170507"/>
              <a:gd name="connsiteY1" fmla="*/ 0 h 5158247"/>
              <a:gd name="connsiteX2" fmla="*/ 594688 w 1170507"/>
              <a:gd name="connsiteY2" fmla="*/ 5158247 h 5158247"/>
              <a:gd name="connsiteX3" fmla="*/ 0 w 1170507"/>
              <a:gd name="connsiteY3" fmla="*/ 5150173 h 5158247"/>
              <a:gd name="connsiteX4" fmla="*/ 698058 w 1170507"/>
              <a:gd name="connsiteY4" fmla="*/ 2048 h 5158247"/>
              <a:gd name="connsiteX0" fmla="*/ 698058 w 1239095"/>
              <a:gd name="connsiteY0" fmla="*/ 2048 h 5158247"/>
              <a:gd name="connsiteX1" fmla="*/ 653017 w 1239095"/>
              <a:gd name="connsiteY1" fmla="*/ 0 h 5158247"/>
              <a:gd name="connsiteX2" fmla="*/ 594688 w 1239095"/>
              <a:gd name="connsiteY2" fmla="*/ 5158247 h 5158247"/>
              <a:gd name="connsiteX3" fmla="*/ 0 w 1239095"/>
              <a:gd name="connsiteY3" fmla="*/ 5150173 h 5158247"/>
              <a:gd name="connsiteX4" fmla="*/ 698058 w 1239095"/>
              <a:gd name="connsiteY4" fmla="*/ 2048 h 5158247"/>
              <a:gd name="connsiteX0" fmla="*/ 703298 w 1242619"/>
              <a:gd name="connsiteY0" fmla="*/ 2048 h 5158247"/>
              <a:gd name="connsiteX1" fmla="*/ 658257 w 1242619"/>
              <a:gd name="connsiteY1" fmla="*/ 0 h 5158247"/>
              <a:gd name="connsiteX2" fmla="*/ 599928 w 1242619"/>
              <a:gd name="connsiteY2" fmla="*/ 5158247 h 5158247"/>
              <a:gd name="connsiteX3" fmla="*/ 0 w 1242619"/>
              <a:gd name="connsiteY3" fmla="*/ 5147552 h 5158247"/>
              <a:gd name="connsiteX4" fmla="*/ 703298 w 1242619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3007"/>
              <a:gd name="connsiteX1" fmla="*/ 663497 w 1246150"/>
              <a:gd name="connsiteY1" fmla="*/ 0 h 5153007"/>
              <a:gd name="connsiteX2" fmla="*/ 605168 w 1246150"/>
              <a:gd name="connsiteY2" fmla="*/ 5153007 h 5153007"/>
              <a:gd name="connsiteX3" fmla="*/ 0 w 1246150"/>
              <a:gd name="connsiteY3" fmla="*/ 5147552 h 5153007"/>
              <a:gd name="connsiteX4" fmla="*/ 708538 w 1246150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708538 w 1375551"/>
              <a:gd name="connsiteY4" fmla="*/ 2048 h 5153007"/>
              <a:gd name="connsiteX0" fmla="*/ 84838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848388 w 1375551"/>
              <a:gd name="connsiteY4" fmla="*/ 2048 h 5153007"/>
              <a:gd name="connsiteX0" fmla="*/ 848388 w 1353486"/>
              <a:gd name="connsiteY0" fmla="*/ 2048 h 5153007"/>
              <a:gd name="connsiteX1" fmla="*/ 598951 w 1353486"/>
              <a:gd name="connsiteY1" fmla="*/ 0 h 5153007"/>
              <a:gd name="connsiteX2" fmla="*/ 605168 w 1353486"/>
              <a:gd name="connsiteY2" fmla="*/ 5153007 h 5153007"/>
              <a:gd name="connsiteX3" fmla="*/ 0 w 1353486"/>
              <a:gd name="connsiteY3" fmla="*/ 5147552 h 5153007"/>
              <a:gd name="connsiteX4" fmla="*/ 848388 w 1353486"/>
              <a:gd name="connsiteY4" fmla="*/ 2048 h 5153007"/>
              <a:gd name="connsiteX0" fmla="*/ 848388 w 1577804"/>
              <a:gd name="connsiteY0" fmla="*/ 0 h 5150959"/>
              <a:gd name="connsiteX1" fmla="*/ 1136833 w 1577804"/>
              <a:gd name="connsiteY1" fmla="*/ 51740 h 5150959"/>
              <a:gd name="connsiteX2" fmla="*/ 605168 w 1577804"/>
              <a:gd name="connsiteY2" fmla="*/ 5150959 h 5150959"/>
              <a:gd name="connsiteX3" fmla="*/ 0 w 1577804"/>
              <a:gd name="connsiteY3" fmla="*/ 5145504 h 5150959"/>
              <a:gd name="connsiteX4" fmla="*/ 848388 w 1577804"/>
              <a:gd name="connsiteY4" fmla="*/ 0 h 5150959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75205 w 1571365"/>
              <a:gd name="connsiteY0" fmla="*/ 0 h 5145580"/>
              <a:gd name="connsiteX1" fmla="*/ 1130394 w 1571365"/>
              <a:gd name="connsiteY1" fmla="*/ 46361 h 5145580"/>
              <a:gd name="connsiteX2" fmla="*/ 598729 w 1571365"/>
              <a:gd name="connsiteY2" fmla="*/ 5145580 h 5145580"/>
              <a:gd name="connsiteX3" fmla="*/ 0 w 1571365"/>
              <a:gd name="connsiteY3" fmla="*/ 5140125 h 5145580"/>
              <a:gd name="connsiteX4" fmla="*/ 675205 w 1571365"/>
              <a:gd name="connsiteY4" fmla="*/ 0 h 5145580"/>
              <a:gd name="connsiteX0" fmla="*/ 681645 w 1577805"/>
              <a:gd name="connsiteY0" fmla="*/ 0 h 5145580"/>
              <a:gd name="connsiteX1" fmla="*/ 1136834 w 1577805"/>
              <a:gd name="connsiteY1" fmla="*/ 46361 h 5145580"/>
              <a:gd name="connsiteX2" fmla="*/ 605169 w 1577805"/>
              <a:gd name="connsiteY2" fmla="*/ 5145580 h 5145580"/>
              <a:gd name="connsiteX3" fmla="*/ 0 w 1577805"/>
              <a:gd name="connsiteY3" fmla="*/ 5140125 h 5145580"/>
              <a:gd name="connsiteX4" fmla="*/ 681645 w 1577805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86537"/>
              <a:gd name="connsiteY0" fmla="*/ 0 h 5145580"/>
              <a:gd name="connsiteX1" fmla="*/ 731150 w 1386537"/>
              <a:gd name="connsiteY1" fmla="*/ 1285 h 5145580"/>
              <a:gd name="connsiteX2" fmla="*/ 605169 w 1386537"/>
              <a:gd name="connsiteY2" fmla="*/ 5145580 h 5145580"/>
              <a:gd name="connsiteX3" fmla="*/ 0 w 1386537"/>
              <a:gd name="connsiteY3" fmla="*/ 5140125 h 5145580"/>
              <a:gd name="connsiteX4" fmla="*/ 681645 w 1386537"/>
              <a:gd name="connsiteY4" fmla="*/ 0 h 5145580"/>
              <a:gd name="connsiteX0" fmla="*/ 681645 w 1378704"/>
              <a:gd name="connsiteY0" fmla="*/ 9644 h 5155224"/>
              <a:gd name="connsiteX1" fmla="*/ 709292 w 1378704"/>
              <a:gd name="connsiteY1" fmla="*/ 0 h 5155224"/>
              <a:gd name="connsiteX2" fmla="*/ 605169 w 1378704"/>
              <a:gd name="connsiteY2" fmla="*/ 5155224 h 5155224"/>
              <a:gd name="connsiteX3" fmla="*/ 0 w 1378704"/>
              <a:gd name="connsiteY3" fmla="*/ 5149769 h 5155224"/>
              <a:gd name="connsiteX4" fmla="*/ 681645 w 1378704"/>
              <a:gd name="connsiteY4" fmla="*/ 9644 h 5155224"/>
              <a:gd name="connsiteX0" fmla="*/ 681645 w 1378704"/>
              <a:gd name="connsiteY0" fmla="*/ 2358 h 5147938"/>
              <a:gd name="connsiteX1" fmla="*/ 709292 w 1378704"/>
              <a:gd name="connsiteY1" fmla="*/ 0 h 5147938"/>
              <a:gd name="connsiteX2" fmla="*/ 605169 w 1378704"/>
              <a:gd name="connsiteY2" fmla="*/ 5147938 h 5147938"/>
              <a:gd name="connsiteX3" fmla="*/ 0 w 1378704"/>
              <a:gd name="connsiteY3" fmla="*/ 5142483 h 5147938"/>
              <a:gd name="connsiteX4" fmla="*/ 681645 w 1378704"/>
              <a:gd name="connsiteY4" fmla="*/ 2358 h 5147938"/>
              <a:gd name="connsiteX0" fmla="*/ 681645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81645 w 1394746"/>
              <a:gd name="connsiteY4" fmla="*/ 2358 h 5147938"/>
              <a:gd name="connsiteX0" fmla="*/ 678002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78002 w 1394746"/>
              <a:gd name="connsiteY4" fmla="*/ 2358 h 514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746" h="5147938">
                <a:moveTo>
                  <a:pt x="678002" y="2358"/>
                </a:moveTo>
                <a:cubicBezTo>
                  <a:pt x="660202" y="4684"/>
                  <a:pt x="729140" y="4379"/>
                  <a:pt x="709292" y="0"/>
                </a:cubicBezTo>
                <a:cubicBezTo>
                  <a:pt x="1164073" y="792664"/>
                  <a:pt x="2044121" y="3295264"/>
                  <a:pt x="605169" y="5147938"/>
                </a:cubicBezTo>
                <a:lnTo>
                  <a:pt x="0" y="5142483"/>
                </a:lnTo>
                <a:cubicBezTo>
                  <a:pt x="1286717" y="3715598"/>
                  <a:pt x="1489690" y="1855467"/>
                  <a:pt x="678002" y="235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211C3F06-D6FC-4C75-A071-26658C2B36EB}"/>
              </a:ext>
            </a:extLst>
          </p:cNvPr>
          <p:cNvSpPr/>
          <p:nvPr userDrawn="1"/>
        </p:nvSpPr>
        <p:spPr>
          <a:xfrm>
            <a:off x="2955393" y="-4985"/>
            <a:ext cx="1301160" cy="7271036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291826 w 1031317"/>
              <a:gd name="connsiteY0" fmla="*/ 0 h 5153629"/>
              <a:gd name="connsiteX1" fmla="*/ 285672 w 1031317"/>
              <a:gd name="connsiteY1" fmla="*/ 5153629 h 5153629"/>
              <a:gd name="connsiteX2" fmla="*/ 0 w 1031317"/>
              <a:gd name="connsiteY2" fmla="*/ 5153629 h 5153629"/>
              <a:gd name="connsiteX3" fmla="*/ 291826 w 1031317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88560 w 1065497"/>
              <a:gd name="connsiteY0" fmla="*/ 0 h 5147098"/>
              <a:gd name="connsiteX1" fmla="*/ 285672 w 1065497"/>
              <a:gd name="connsiteY1" fmla="*/ 5147098 h 5147098"/>
              <a:gd name="connsiteX2" fmla="*/ 0 w 1065497"/>
              <a:gd name="connsiteY2" fmla="*/ 5147098 h 5147098"/>
              <a:gd name="connsiteX3" fmla="*/ 288560 w 1065497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04061 w 1053504"/>
              <a:gd name="connsiteY0" fmla="*/ 0 h 5147098"/>
              <a:gd name="connsiteX1" fmla="*/ 285672 w 1053504"/>
              <a:gd name="connsiteY1" fmla="*/ 5147098 h 5147098"/>
              <a:gd name="connsiteX2" fmla="*/ 0 w 1053504"/>
              <a:gd name="connsiteY2" fmla="*/ 5147098 h 5147098"/>
              <a:gd name="connsiteX3" fmla="*/ 204061 w 10535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346963 w 1145801"/>
              <a:gd name="connsiteY0" fmla="*/ 0 h 5154958"/>
              <a:gd name="connsiteX1" fmla="*/ 323772 w 1145801"/>
              <a:gd name="connsiteY1" fmla="*/ 5154958 h 5154958"/>
              <a:gd name="connsiteX2" fmla="*/ 0 w 1145801"/>
              <a:gd name="connsiteY2" fmla="*/ 5154958 h 5154958"/>
              <a:gd name="connsiteX3" fmla="*/ 346963 w 1145801"/>
              <a:gd name="connsiteY3" fmla="*/ 0 h 515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801" h="5154958">
                <a:moveTo>
                  <a:pt x="346963" y="0"/>
                </a:moveTo>
                <a:cubicBezTo>
                  <a:pt x="1503833" y="1879282"/>
                  <a:pt x="1323265" y="3584062"/>
                  <a:pt x="323772" y="5154958"/>
                </a:cubicBezTo>
                <a:lnTo>
                  <a:pt x="0" y="5154958"/>
                </a:lnTo>
                <a:cubicBezTo>
                  <a:pt x="1140463" y="3599315"/>
                  <a:pt x="1290903" y="1893588"/>
                  <a:pt x="34696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grpSp>
        <p:nvGrpSpPr>
          <p:cNvPr id="12" name="Group 7"/>
          <p:cNvGrpSpPr/>
          <p:nvPr userDrawn="1"/>
        </p:nvGrpSpPr>
        <p:grpSpPr>
          <a:xfrm>
            <a:off x="9213258" y="6864791"/>
            <a:ext cx="871490" cy="203111"/>
            <a:chOff x="7934433" y="3003797"/>
            <a:chExt cx="767433" cy="144000"/>
          </a:xfrm>
        </p:grpSpPr>
        <p:sp>
          <p:nvSpPr>
            <p:cNvPr id="13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4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774994"/>
            <a:ext cx="10383838" cy="1015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671365"/>
            <a:ext cx="10383838" cy="1015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 userDrawn="1"/>
        </p:nvGrpSpPr>
        <p:grpSpPr>
          <a:xfrm>
            <a:off x="9213258" y="6965341"/>
            <a:ext cx="871490" cy="203111"/>
            <a:chOff x="7934433" y="3003797"/>
            <a:chExt cx="767433" cy="144000"/>
          </a:xfrm>
        </p:grpSpPr>
        <p:sp>
          <p:nvSpPr>
            <p:cNvPr id="8" name="Rectangle 8"/>
            <p:cNvSpPr/>
            <p:nvPr/>
          </p:nvSpPr>
          <p:spPr>
            <a:xfrm>
              <a:off x="7934433" y="300379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8142244" y="300379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8350055" y="3003797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Rectangle 11"/>
            <p:cNvSpPr/>
            <p:nvPr/>
          </p:nvSpPr>
          <p:spPr>
            <a:xfrm>
              <a:off x="8557866" y="3003797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2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" y="686"/>
            <a:ext cx="10387752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0369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43" y="178752"/>
            <a:ext cx="698459" cy="2882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083" y="6518229"/>
            <a:ext cx="1147176" cy="56787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770384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46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7431" y="6983884"/>
            <a:ext cx="436973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4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교육자료는 컨설턴트 교육용으로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10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6" y="672"/>
            <a:ext cx="10387754" cy="72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73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768" y="483553"/>
            <a:ext cx="10387751" cy="6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3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68" y="672"/>
            <a:ext cx="10387751" cy="7257341"/>
          </a:xfrm>
          <a:prstGeom prst="rect">
            <a:avLst/>
          </a:prstGeom>
        </p:spPr>
      </p:pic>
      <p:sp>
        <p:nvSpPr>
          <p:cNvPr id="3" name="슬라이드 번호 개체 틀 13"/>
          <p:cNvSpPr txBox="1">
            <a:spLocks/>
          </p:cNvSpPr>
          <p:nvPr userDrawn="1"/>
        </p:nvSpPr>
        <p:spPr>
          <a:xfrm>
            <a:off x="8963208" y="6893843"/>
            <a:ext cx="1341150" cy="275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6734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815AA-4294-46C5-8162-E60AAA9246E2}" type="slidenum">
              <a:rPr kumimoji="1" lang="en-US" altLang="ko-KR" sz="105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Arial" pitchFamily="34" charset="0"/>
              </a:rPr>
              <a:pPr marL="0" marR="0" lvl="0" indent="0" algn="r" defTabSz="96734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05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Mai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" y="7942"/>
            <a:ext cx="10382306" cy="7253536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9988692" y="6976932"/>
            <a:ext cx="397232" cy="277944"/>
          </a:xfrm>
          <a:prstGeom prst="rect">
            <a:avLst/>
          </a:prstGeom>
        </p:spPr>
        <p:txBody>
          <a:bodyPr lIns="0" rIns="0"/>
          <a:lstStyle>
            <a:lvl1pPr algn="ctr">
              <a:defRPr kumimoji="1" lang="ko-KR" altLang="en-US" sz="926" b="1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명조" pitchFamily="18" charset="-127"/>
                <a:ea typeface="나눔명조" pitchFamily="18" charset="-127"/>
                <a:cs typeface="+mn-cs"/>
              </a:defRPr>
            </a:lvl1pPr>
          </a:lstStyle>
          <a:p>
            <a:pPr defTabSz="845493">
              <a:defRPr/>
            </a:pPr>
            <a:fld id="{2747D207-944B-4363-884F-A02296F6E654}" type="slidenum">
              <a:rPr lang="en-US" altLang="ko-KR" smtClean="0"/>
              <a:pPr defTabSz="84549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10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142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7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93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1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544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67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428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421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26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38406"/>
            <a:ext cx="10383838" cy="233603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20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347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8623214" y="243061"/>
            <a:ext cx="1537257" cy="31704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4458" tIns="34458" rIns="34458" bIns="34458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432035" y="6436115"/>
            <a:ext cx="6632092" cy="633000"/>
            <a:chOff x="-175214" y="6214576"/>
            <a:chExt cx="6826769" cy="659594"/>
          </a:xfrm>
        </p:grpSpPr>
        <p:sp>
          <p:nvSpPr>
            <p:cNvPr id="5" name="직사각형 4"/>
            <p:cNvSpPr/>
            <p:nvPr userDrawn="1"/>
          </p:nvSpPr>
          <p:spPr>
            <a:xfrm>
              <a:off x="-97288" y="6214576"/>
              <a:ext cx="6748843" cy="659594"/>
            </a:xfrm>
            <a:prstGeom prst="rect">
              <a:avLst/>
            </a:prstGeom>
            <a:ln w="12700"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본 자료는 교육을 목적으로 한 자료로 고객에게 제시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· </a:t>
              </a: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교부해서 사용할 수 없습니다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  <a:p>
              <a:pPr marL="0" marR="0" lvl="0" indent="0" algn="l" defTabSz="877550" rtl="0" eaLnBrk="1" fontAlgn="auto" latinLnBrk="1" hangingPunct="1">
                <a:lnSpc>
                  <a:spcPts val="18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             또한 어떠한 경우에도 고객용 자료로 재편집하여 사용하거나 제공해서는 안됩니다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n-cs"/>
                </a:rPr>
                <a:t>.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75214" y="6274373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나눔고딕 ExtraBold" pitchFamily="50" charset="-127"/>
                  <a:ea typeface="나눔고딕 ExtraBold" pitchFamily="50" charset="-127"/>
                  <a:cs typeface="+mn-cs"/>
                </a:rPr>
                <a:t>교육용</a:t>
              </a:r>
              <a:endParaRPr kumimoji="0" lang="ko-KR" altLang="en-US" sz="124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59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" y="0"/>
            <a:ext cx="10387751" cy="7257341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8864327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470" tIns="35470" rIns="35470" bIns="35470" anchor="ctr" anchorCtr="0">
            <a:no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98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52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sp>
        <p:nvSpPr>
          <p:cNvPr id="87" name="TextBox 86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83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295930"/>
            <a:ext cx="10394654" cy="2958944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82" y="1712825"/>
            <a:ext cx="4333894" cy="51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5723" y="1939111"/>
            <a:ext cx="3924072" cy="3277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346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884" indent="0">
              <a:buNone/>
              <a:defRPr sz="3141"/>
            </a:lvl2pPr>
            <a:lvl3pPr marL="1025768" indent="0">
              <a:buNone/>
              <a:defRPr sz="2692"/>
            </a:lvl3pPr>
            <a:lvl4pPr marL="1538652" indent="0">
              <a:buNone/>
              <a:defRPr sz="2244"/>
            </a:lvl4pPr>
            <a:lvl5pPr marL="2051535" indent="0">
              <a:buNone/>
              <a:defRPr sz="2244"/>
            </a:lvl5pPr>
            <a:lvl6pPr marL="2564419" indent="0">
              <a:buNone/>
              <a:defRPr sz="2244"/>
            </a:lvl6pPr>
            <a:lvl7pPr marL="3077303" indent="0">
              <a:buNone/>
              <a:defRPr sz="2244"/>
            </a:lvl7pPr>
            <a:lvl8pPr marL="3590188" indent="0">
              <a:buNone/>
              <a:defRPr sz="2244"/>
            </a:lvl8pPr>
            <a:lvl9pPr marL="4103072" indent="0">
              <a:buNone/>
              <a:defRPr sz="2244"/>
            </a:lvl9pPr>
          </a:lstStyle>
          <a:p>
            <a:r>
              <a:rPr lang="en-US" altLang="ko-KR" dirty="0"/>
              <a:t>   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250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6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6612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446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8555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430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533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672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5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1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5182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14">
            <a:extLst>
              <a:ext uri="{FF2B5EF4-FFF2-40B4-BE49-F238E27FC236}">
                <a16:creationId xmlns:a16="http://schemas.microsoft.com/office/drawing/2014/main" id="{E67D0374-5C8F-4494-AC2E-787C5D1907CF}"/>
              </a:ext>
            </a:extLst>
          </p:cNvPr>
          <p:cNvSpPr/>
          <p:nvPr/>
        </p:nvSpPr>
        <p:spPr>
          <a:xfrm flipH="1">
            <a:off x="-1748" y="3427702"/>
            <a:ext cx="10383838" cy="382489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475 h 1930944"/>
              <a:gd name="connsiteX1" fmla="*/ 1478605 w 12192000"/>
              <a:gd name="connsiteY1" fmla="*/ 492831 h 1930944"/>
              <a:gd name="connsiteX2" fmla="*/ 5184843 w 12192000"/>
              <a:gd name="connsiteY2" fmla="*/ 699 h 1930944"/>
              <a:gd name="connsiteX3" fmla="*/ 8365787 w 12192000"/>
              <a:gd name="connsiteY3" fmla="*/ 623269 h 1930944"/>
              <a:gd name="connsiteX4" fmla="*/ 10758791 w 12192000"/>
              <a:gd name="connsiteY4" fmla="*/ 273073 h 1930944"/>
              <a:gd name="connsiteX5" fmla="*/ 12192000 w 12192000"/>
              <a:gd name="connsiteY5" fmla="*/ 794475 h 1930944"/>
              <a:gd name="connsiteX6" fmla="*/ 12192000 w 12192000"/>
              <a:gd name="connsiteY6" fmla="*/ 1930944 h 1930944"/>
              <a:gd name="connsiteX7" fmla="*/ 0 w 12192000"/>
              <a:gd name="connsiteY7" fmla="*/ 1930944 h 1930944"/>
              <a:gd name="connsiteX8" fmla="*/ 0 w 12192000"/>
              <a:gd name="connsiteY8" fmla="*/ 794475 h 1930944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8365787 w 12192000"/>
              <a:gd name="connsiteY3" fmla="*/ 645756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758791 w 12192000"/>
              <a:gd name="connsiteY4" fmla="*/ 295560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92000 w 12192000"/>
              <a:gd name="connsiteY5" fmla="*/ 81696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816962 h 1953431"/>
              <a:gd name="connsiteX1" fmla="*/ 1478605 w 12192000"/>
              <a:gd name="connsiteY1" fmla="*/ 515318 h 1953431"/>
              <a:gd name="connsiteX2" fmla="*/ 3871609 w 12192000"/>
              <a:gd name="connsiteY2" fmla="*/ 671 h 1953431"/>
              <a:gd name="connsiteX3" fmla="*/ 6770451 w 12192000"/>
              <a:gd name="connsiteY3" fmla="*/ 702042 h 1953431"/>
              <a:gd name="connsiteX4" fmla="*/ 10204315 w 12192000"/>
              <a:gd name="connsiteY4" fmla="*/ 1083565 h 1953431"/>
              <a:gd name="connsiteX5" fmla="*/ 12182273 w 12192000"/>
              <a:gd name="connsiteY5" fmla="*/ 1503652 h 1953431"/>
              <a:gd name="connsiteX6" fmla="*/ 12192000 w 12192000"/>
              <a:gd name="connsiteY6" fmla="*/ 1953431 h 1953431"/>
              <a:gd name="connsiteX7" fmla="*/ 0 w 12192000"/>
              <a:gd name="connsiteY7" fmla="*/ 1953431 h 1953431"/>
              <a:gd name="connsiteX8" fmla="*/ 0 w 12192000"/>
              <a:gd name="connsiteY8" fmla="*/ 816962 h 1953431"/>
              <a:gd name="connsiteX0" fmla="*/ 0 w 12192000"/>
              <a:gd name="connsiteY0" fmla="*/ 1098010 h 2234479"/>
              <a:gd name="connsiteX1" fmla="*/ 1478605 w 12192000"/>
              <a:gd name="connsiteY1" fmla="*/ 796366 h 2234479"/>
              <a:gd name="connsiteX2" fmla="*/ 3547759 w 12192000"/>
              <a:gd name="connsiteY2" fmla="*/ 592 h 2234479"/>
              <a:gd name="connsiteX3" fmla="*/ 6770451 w 12192000"/>
              <a:gd name="connsiteY3" fmla="*/ 983090 h 2234479"/>
              <a:gd name="connsiteX4" fmla="*/ 10204315 w 12192000"/>
              <a:gd name="connsiteY4" fmla="*/ 1364613 h 2234479"/>
              <a:gd name="connsiteX5" fmla="*/ 12182273 w 12192000"/>
              <a:gd name="connsiteY5" fmla="*/ 1784700 h 2234479"/>
              <a:gd name="connsiteX6" fmla="*/ 12192000 w 12192000"/>
              <a:gd name="connsiteY6" fmla="*/ 2234479 h 2234479"/>
              <a:gd name="connsiteX7" fmla="*/ 0 w 12192000"/>
              <a:gd name="connsiteY7" fmla="*/ 2234479 h 2234479"/>
              <a:gd name="connsiteX8" fmla="*/ 0 w 12192000"/>
              <a:gd name="connsiteY8" fmla="*/ 1098010 h 2234479"/>
              <a:gd name="connsiteX0" fmla="*/ 0 w 12192000"/>
              <a:gd name="connsiteY0" fmla="*/ 1098019 h 2234488"/>
              <a:gd name="connsiteX1" fmla="*/ 1373830 w 12192000"/>
              <a:gd name="connsiteY1" fmla="*/ 787158 h 2234488"/>
              <a:gd name="connsiteX2" fmla="*/ 3547759 w 12192000"/>
              <a:gd name="connsiteY2" fmla="*/ 601 h 2234488"/>
              <a:gd name="connsiteX3" fmla="*/ 6770451 w 12192000"/>
              <a:gd name="connsiteY3" fmla="*/ 983099 h 2234488"/>
              <a:gd name="connsiteX4" fmla="*/ 10204315 w 12192000"/>
              <a:gd name="connsiteY4" fmla="*/ 1364622 h 2234488"/>
              <a:gd name="connsiteX5" fmla="*/ 12182273 w 12192000"/>
              <a:gd name="connsiteY5" fmla="*/ 1784709 h 2234488"/>
              <a:gd name="connsiteX6" fmla="*/ 12192000 w 12192000"/>
              <a:gd name="connsiteY6" fmla="*/ 2234488 h 2234488"/>
              <a:gd name="connsiteX7" fmla="*/ 0 w 12192000"/>
              <a:gd name="connsiteY7" fmla="*/ 2234488 h 2234488"/>
              <a:gd name="connsiteX8" fmla="*/ 0 w 12192000"/>
              <a:gd name="connsiteY8" fmla="*/ 1098019 h 2234488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  <a:gd name="connsiteX0" fmla="*/ 0 w 12192000"/>
              <a:gd name="connsiteY0" fmla="*/ 1098036 h 2234505"/>
              <a:gd name="connsiteX1" fmla="*/ 1373830 w 12192000"/>
              <a:gd name="connsiteY1" fmla="*/ 787175 h 2234505"/>
              <a:gd name="connsiteX2" fmla="*/ 3547759 w 12192000"/>
              <a:gd name="connsiteY2" fmla="*/ 618 h 2234505"/>
              <a:gd name="connsiteX3" fmla="*/ 6770451 w 12192000"/>
              <a:gd name="connsiteY3" fmla="*/ 983116 h 2234505"/>
              <a:gd name="connsiteX4" fmla="*/ 10204315 w 12192000"/>
              <a:gd name="connsiteY4" fmla="*/ 1364639 h 2234505"/>
              <a:gd name="connsiteX5" fmla="*/ 12182273 w 12192000"/>
              <a:gd name="connsiteY5" fmla="*/ 1784726 h 2234505"/>
              <a:gd name="connsiteX6" fmla="*/ 12192000 w 12192000"/>
              <a:gd name="connsiteY6" fmla="*/ 2234505 h 2234505"/>
              <a:gd name="connsiteX7" fmla="*/ 0 w 12192000"/>
              <a:gd name="connsiteY7" fmla="*/ 2234505 h 2234505"/>
              <a:gd name="connsiteX8" fmla="*/ 0 w 12192000"/>
              <a:gd name="connsiteY8" fmla="*/ 1098036 h 22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34505">
                <a:moveTo>
                  <a:pt x="0" y="1098036"/>
                </a:moveTo>
                <a:cubicBezTo>
                  <a:pt x="418289" y="1099333"/>
                  <a:pt x="786969" y="983835"/>
                  <a:pt x="1373830" y="787175"/>
                </a:cubicBezTo>
                <a:cubicBezTo>
                  <a:pt x="1974648" y="585838"/>
                  <a:pt x="2296133" y="-22080"/>
                  <a:pt x="3547759" y="618"/>
                </a:cubicBezTo>
                <a:cubicBezTo>
                  <a:pt x="4604831" y="55435"/>
                  <a:pt x="5542334" y="926296"/>
                  <a:pt x="6770451" y="983116"/>
                </a:cubicBezTo>
                <a:cubicBezTo>
                  <a:pt x="7652426" y="1028512"/>
                  <a:pt x="9322340" y="1319243"/>
                  <a:pt x="10204315" y="1364639"/>
                </a:cubicBezTo>
                <a:lnTo>
                  <a:pt x="12182273" y="1784726"/>
                </a:lnTo>
                <a:lnTo>
                  <a:pt x="12192000" y="2234505"/>
                </a:lnTo>
                <a:lnTo>
                  <a:pt x="0" y="2234505"/>
                </a:lnTo>
                <a:lnTo>
                  <a:pt x="0" y="10980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14">
            <a:extLst>
              <a:ext uri="{FF2B5EF4-FFF2-40B4-BE49-F238E27FC236}">
                <a16:creationId xmlns:a16="http://schemas.microsoft.com/office/drawing/2014/main" id="{60E22826-EFB7-4B04-AF0C-757A816E759C}"/>
              </a:ext>
            </a:extLst>
          </p:cNvPr>
          <p:cNvSpPr/>
          <p:nvPr/>
        </p:nvSpPr>
        <p:spPr>
          <a:xfrm flipH="1">
            <a:off x="-1748" y="5144514"/>
            <a:ext cx="10383838" cy="2108084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  <a:gd name="connsiteX0" fmla="*/ 0 w 12192000"/>
              <a:gd name="connsiteY0" fmla="*/ 794312 h 1930781"/>
              <a:gd name="connsiteX1" fmla="*/ 2587557 w 12192000"/>
              <a:gd name="connsiteY1" fmla="*/ 660911 h 1930781"/>
              <a:gd name="connsiteX2" fmla="*/ 5184843 w 12192000"/>
              <a:gd name="connsiteY2" fmla="*/ 536 h 1930781"/>
              <a:gd name="connsiteX3" fmla="*/ 8365787 w 12192000"/>
              <a:gd name="connsiteY3" fmla="*/ 623106 h 1930781"/>
              <a:gd name="connsiteX4" fmla="*/ 10758791 w 12192000"/>
              <a:gd name="connsiteY4" fmla="*/ 272910 h 1930781"/>
              <a:gd name="connsiteX5" fmla="*/ 12192000 w 12192000"/>
              <a:gd name="connsiteY5" fmla="*/ 794312 h 1930781"/>
              <a:gd name="connsiteX6" fmla="*/ 12192000 w 12192000"/>
              <a:gd name="connsiteY6" fmla="*/ 1930781 h 1930781"/>
              <a:gd name="connsiteX7" fmla="*/ 0 w 12192000"/>
              <a:gd name="connsiteY7" fmla="*/ 1930781 h 1930781"/>
              <a:gd name="connsiteX8" fmla="*/ 0 w 12192000"/>
              <a:gd name="connsiteY8" fmla="*/ 794312 h 1930781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8365787 w 12192000"/>
              <a:gd name="connsiteY3" fmla="*/ 695084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866290 h 2002759"/>
              <a:gd name="connsiteX1" fmla="*/ 2587557 w 12192000"/>
              <a:gd name="connsiteY1" fmla="*/ 732889 h 2002759"/>
              <a:gd name="connsiteX2" fmla="*/ 5710136 w 12192000"/>
              <a:gd name="connsiteY2" fmla="*/ 487 h 2002759"/>
              <a:gd name="connsiteX3" fmla="*/ 7500025 w 12192000"/>
              <a:gd name="connsiteY3" fmla="*/ 286927 h 2002759"/>
              <a:gd name="connsiteX4" fmla="*/ 10758791 w 12192000"/>
              <a:gd name="connsiteY4" fmla="*/ 344888 h 2002759"/>
              <a:gd name="connsiteX5" fmla="*/ 12192000 w 12192000"/>
              <a:gd name="connsiteY5" fmla="*/ 866290 h 2002759"/>
              <a:gd name="connsiteX6" fmla="*/ 12192000 w 12192000"/>
              <a:gd name="connsiteY6" fmla="*/ 2002759 h 2002759"/>
              <a:gd name="connsiteX7" fmla="*/ 0 w 12192000"/>
              <a:gd name="connsiteY7" fmla="*/ 2002759 h 2002759"/>
              <a:gd name="connsiteX8" fmla="*/ 0 w 12192000"/>
              <a:gd name="connsiteY8" fmla="*/ 866290 h 2002759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052221 h 2188690"/>
              <a:gd name="connsiteX1" fmla="*/ 2587557 w 12192000"/>
              <a:gd name="connsiteY1" fmla="*/ 918820 h 2188690"/>
              <a:gd name="connsiteX2" fmla="*/ 5710136 w 12192000"/>
              <a:gd name="connsiteY2" fmla="*/ 186418 h 2188690"/>
              <a:gd name="connsiteX3" fmla="*/ 7500025 w 12192000"/>
              <a:gd name="connsiteY3" fmla="*/ 472858 h 2188690"/>
              <a:gd name="connsiteX4" fmla="*/ 10593421 w 12192000"/>
              <a:gd name="connsiteY4" fmla="*/ 2616 h 2188690"/>
              <a:gd name="connsiteX5" fmla="*/ 12192000 w 12192000"/>
              <a:gd name="connsiteY5" fmla="*/ 1052221 h 2188690"/>
              <a:gd name="connsiteX6" fmla="*/ 12192000 w 12192000"/>
              <a:gd name="connsiteY6" fmla="*/ 2188690 h 2188690"/>
              <a:gd name="connsiteX7" fmla="*/ 0 w 12192000"/>
              <a:gd name="connsiteY7" fmla="*/ 2188690 h 2188690"/>
              <a:gd name="connsiteX8" fmla="*/ 0 w 12192000"/>
              <a:gd name="connsiteY8" fmla="*/ 1052221 h 2188690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71825 h 2308294"/>
              <a:gd name="connsiteX1" fmla="*/ 2587557 w 12192000"/>
              <a:gd name="connsiteY1" fmla="*/ 1038424 h 2308294"/>
              <a:gd name="connsiteX2" fmla="*/ 5710136 w 12192000"/>
              <a:gd name="connsiteY2" fmla="*/ 306022 h 2308294"/>
              <a:gd name="connsiteX3" fmla="*/ 7500025 w 12192000"/>
              <a:gd name="connsiteY3" fmla="*/ 592462 h 2308294"/>
              <a:gd name="connsiteX4" fmla="*/ 10398867 w 12192000"/>
              <a:gd name="connsiteY4" fmla="*/ 2174 h 2308294"/>
              <a:gd name="connsiteX5" fmla="*/ 12192000 w 12192000"/>
              <a:gd name="connsiteY5" fmla="*/ 1171825 h 2308294"/>
              <a:gd name="connsiteX6" fmla="*/ 12192000 w 12192000"/>
              <a:gd name="connsiteY6" fmla="*/ 2308294 h 2308294"/>
              <a:gd name="connsiteX7" fmla="*/ 0 w 12192000"/>
              <a:gd name="connsiteY7" fmla="*/ 2308294 h 2308294"/>
              <a:gd name="connsiteX8" fmla="*/ 0 w 12192000"/>
              <a:gd name="connsiteY8" fmla="*/ 1171825 h 2308294"/>
              <a:gd name="connsiteX0" fmla="*/ 0 w 12192000"/>
              <a:gd name="connsiteY0" fmla="*/ 1169651 h 2306120"/>
              <a:gd name="connsiteX1" fmla="*/ 2587557 w 12192000"/>
              <a:gd name="connsiteY1" fmla="*/ 1036250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169651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169651 h 2306120"/>
              <a:gd name="connsiteX0" fmla="*/ 0 w 12192000"/>
              <a:gd name="connsiteY0" fmla="*/ 1385734 h 2306120"/>
              <a:gd name="connsiteX1" fmla="*/ 2354093 w 12192000"/>
              <a:gd name="connsiteY1" fmla="*/ 1108278 h 2306120"/>
              <a:gd name="connsiteX2" fmla="*/ 5710136 w 12192000"/>
              <a:gd name="connsiteY2" fmla="*/ 303848 h 2306120"/>
              <a:gd name="connsiteX3" fmla="*/ 7500025 w 12192000"/>
              <a:gd name="connsiteY3" fmla="*/ 590288 h 2306120"/>
              <a:gd name="connsiteX4" fmla="*/ 10398867 w 12192000"/>
              <a:gd name="connsiteY4" fmla="*/ 0 h 2306120"/>
              <a:gd name="connsiteX5" fmla="*/ 12192000 w 12192000"/>
              <a:gd name="connsiteY5" fmla="*/ 1169651 h 2306120"/>
              <a:gd name="connsiteX6" fmla="*/ 12192000 w 12192000"/>
              <a:gd name="connsiteY6" fmla="*/ 2306120 h 2306120"/>
              <a:gd name="connsiteX7" fmla="*/ 0 w 12192000"/>
              <a:gd name="connsiteY7" fmla="*/ 2306120 h 2306120"/>
              <a:gd name="connsiteX8" fmla="*/ 0 w 12192000"/>
              <a:gd name="connsiteY8" fmla="*/ 1385734 h 2306120"/>
              <a:gd name="connsiteX0" fmla="*/ 0 w 12192000"/>
              <a:gd name="connsiteY0" fmla="*/ 1294558 h 2214944"/>
              <a:gd name="connsiteX1" fmla="*/ 2354093 w 12192000"/>
              <a:gd name="connsiteY1" fmla="*/ 1017102 h 2214944"/>
              <a:gd name="connsiteX2" fmla="*/ 5710136 w 12192000"/>
              <a:gd name="connsiteY2" fmla="*/ 212672 h 2214944"/>
              <a:gd name="connsiteX3" fmla="*/ 7500025 w 12192000"/>
              <a:gd name="connsiteY3" fmla="*/ 499112 h 2214944"/>
              <a:gd name="connsiteX4" fmla="*/ 9751167 w 12192000"/>
              <a:gd name="connsiteY4" fmla="*/ 0 h 2214944"/>
              <a:gd name="connsiteX5" fmla="*/ 12192000 w 12192000"/>
              <a:gd name="connsiteY5" fmla="*/ 1078475 h 2214944"/>
              <a:gd name="connsiteX6" fmla="*/ 12192000 w 12192000"/>
              <a:gd name="connsiteY6" fmla="*/ 2214944 h 2214944"/>
              <a:gd name="connsiteX7" fmla="*/ 0 w 12192000"/>
              <a:gd name="connsiteY7" fmla="*/ 2214944 h 2214944"/>
              <a:gd name="connsiteX8" fmla="*/ 0 w 12192000"/>
              <a:gd name="connsiteY8" fmla="*/ 1294558 h 22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214944">
                <a:moveTo>
                  <a:pt x="0" y="1294558"/>
                </a:moveTo>
                <a:cubicBezTo>
                  <a:pt x="418289" y="1295855"/>
                  <a:pt x="1935804" y="1015805"/>
                  <a:pt x="2354093" y="1017102"/>
                </a:cubicBezTo>
                <a:cubicBezTo>
                  <a:pt x="3605719" y="1039800"/>
                  <a:pt x="4458510" y="189974"/>
                  <a:pt x="5710136" y="212672"/>
                </a:cubicBezTo>
                <a:cubicBezTo>
                  <a:pt x="6747753" y="329404"/>
                  <a:pt x="6462408" y="382380"/>
                  <a:pt x="7500025" y="499112"/>
                </a:cubicBezTo>
                <a:cubicBezTo>
                  <a:pt x="8382000" y="544508"/>
                  <a:pt x="8888647" y="26632"/>
                  <a:pt x="9751167" y="0"/>
                </a:cubicBezTo>
                <a:cubicBezTo>
                  <a:pt x="10498035" y="21741"/>
                  <a:pt x="11659140" y="728607"/>
                  <a:pt x="12192000" y="1078475"/>
                </a:cubicBezTo>
                <a:lnTo>
                  <a:pt x="12192000" y="2214944"/>
                </a:lnTo>
                <a:lnTo>
                  <a:pt x="0" y="2214944"/>
                </a:lnTo>
                <a:lnTo>
                  <a:pt x="0" y="12945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53">
            <a:extLst>
              <a:ext uri="{FF2B5EF4-FFF2-40B4-BE49-F238E27FC236}">
                <a16:creationId xmlns:a16="http://schemas.microsoft.com/office/drawing/2014/main" id="{C8B8C67E-D154-474C-B166-841BC5B05F79}"/>
              </a:ext>
            </a:extLst>
          </p:cNvPr>
          <p:cNvGrpSpPr/>
          <p:nvPr/>
        </p:nvGrpSpPr>
        <p:grpSpPr>
          <a:xfrm>
            <a:off x="5192150" y="5079777"/>
            <a:ext cx="572573" cy="1090061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0" name="Rectangle 19">
              <a:extLst>
                <a:ext uri="{FF2B5EF4-FFF2-40B4-BE49-F238E27FC236}">
                  <a16:creationId xmlns:a16="http://schemas.microsoft.com/office/drawing/2014/main" id="{0C08423D-6570-4641-9567-44AF6002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6D994477-CD55-47F9-8577-FB713276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3A2338B4-B5CF-456E-9458-3769DDB36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2" name="그룹 57">
            <a:extLst>
              <a:ext uri="{FF2B5EF4-FFF2-40B4-BE49-F238E27FC236}">
                <a16:creationId xmlns:a16="http://schemas.microsoft.com/office/drawing/2014/main" id="{AE068FB1-4E69-47A0-AEC3-B5B85B80E752}"/>
              </a:ext>
            </a:extLst>
          </p:cNvPr>
          <p:cNvGrpSpPr/>
          <p:nvPr/>
        </p:nvGrpSpPr>
        <p:grpSpPr>
          <a:xfrm>
            <a:off x="9181597" y="5436858"/>
            <a:ext cx="1046358" cy="1105747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2B8D344-B1C1-45F5-A782-5F3E1E9B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Oval 23">
              <a:extLst>
                <a:ext uri="{FF2B5EF4-FFF2-40B4-BE49-F238E27FC236}">
                  <a16:creationId xmlns:a16="http://schemas.microsoft.com/office/drawing/2014/main" id="{CEB5DB48-9EBF-4F16-8F32-121EA2B6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BDF8B885-3D44-4D6C-B4F6-E1C3E1FA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Oval 25">
              <a:extLst>
                <a:ext uri="{FF2B5EF4-FFF2-40B4-BE49-F238E27FC236}">
                  <a16:creationId xmlns:a16="http://schemas.microsoft.com/office/drawing/2014/main" id="{DC306C64-3FA0-4E07-B574-FC41CCDA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8BDC8C93-EB04-4BE8-A0BD-2B1C9AF9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3" name="그룹 63">
            <a:extLst>
              <a:ext uri="{FF2B5EF4-FFF2-40B4-BE49-F238E27FC236}">
                <a16:creationId xmlns:a16="http://schemas.microsoft.com/office/drawing/2014/main" id="{2A6C82EA-F420-4199-8202-A9E005E1D774}"/>
              </a:ext>
            </a:extLst>
          </p:cNvPr>
          <p:cNvGrpSpPr/>
          <p:nvPr/>
        </p:nvGrpSpPr>
        <p:grpSpPr>
          <a:xfrm rot="20923597">
            <a:off x="3784718" y="6187730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40D74967-2CDD-4FB1-89F0-D42B04DD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DF98136-08D2-4B67-8211-92F2781E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rgbClr val="3A876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4" name="그룹 66">
            <a:extLst>
              <a:ext uri="{FF2B5EF4-FFF2-40B4-BE49-F238E27FC236}">
                <a16:creationId xmlns:a16="http://schemas.microsoft.com/office/drawing/2014/main" id="{B0927F69-B6B9-4980-9E57-28AE7A49AED7}"/>
              </a:ext>
            </a:extLst>
          </p:cNvPr>
          <p:cNvGrpSpPr/>
          <p:nvPr/>
        </p:nvGrpSpPr>
        <p:grpSpPr>
          <a:xfrm>
            <a:off x="8089240" y="6243091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7534BB6D-33CB-4E64-8FF3-3BD04B6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755F1794-FC2E-4911-8C25-C17EED55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5" name="그룹 69">
            <a:extLst>
              <a:ext uri="{FF2B5EF4-FFF2-40B4-BE49-F238E27FC236}">
                <a16:creationId xmlns:a16="http://schemas.microsoft.com/office/drawing/2014/main" id="{B158859C-73C3-461B-92B2-0401777E13BF}"/>
              </a:ext>
            </a:extLst>
          </p:cNvPr>
          <p:cNvGrpSpPr/>
          <p:nvPr/>
        </p:nvGrpSpPr>
        <p:grpSpPr>
          <a:xfrm>
            <a:off x="8432831" y="5329341"/>
            <a:ext cx="785055" cy="1209896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C6754083-994C-4C32-8433-44DEBA29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BD76D746-EDC2-4D57-82F6-9DBF65D9F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AE70D69-CAB9-4E21-BAFF-FEA3540E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6" name="그룹 73">
            <a:extLst>
              <a:ext uri="{FF2B5EF4-FFF2-40B4-BE49-F238E27FC236}">
                <a16:creationId xmlns:a16="http://schemas.microsoft.com/office/drawing/2014/main" id="{03A00E83-FC5E-4FCE-9D97-A86937A2D544}"/>
              </a:ext>
            </a:extLst>
          </p:cNvPr>
          <p:cNvGrpSpPr/>
          <p:nvPr/>
        </p:nvGrpSpPr>
        <p:grpSpPr>
          <a:xfrm>
            <a:off x="6394541" y="5358985"/>
            <a:ext cx="565517" cy="791510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5" name="Rectangle 49">
              <a:extLst>
                <a:ext uri="{FF2B5EF4-FFF2-40B4-BE49-F238E27FC236}">
                  <a16:creationId xmlns:a16="http://schemas.microsoft.com/office/drawing/2014/main" id="{7048C9D9-6DF5-4D4D-B941-F32BFA77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5ABB3584-B030-4120-AAD3-6B5F8CE8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1FFF67AB-39FF-4995-9FE9-38317DB3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77">
            <a:extLst>
              <a:ext uri="{FF2B5EF4-FFF2-40B4-BE49-F238E27FC236}">
                <a16:creationId xmlns:a16="http://schemas.microsoft.com/office/drawing/2014/main" id="{6BED55CA-20BE-4696-884C-61E8FE50A1C9}"/>
              </a:ext>
            </a:extLst>
          </p:cNvPr>
          <p:cNvGrpSpPr/>
          <p:nvPr/>
        </p:nvGrpSpPr>
        <p:grpSpPr>
          <a:xfrm>
            <a:off x="2814453" y="5203050"/>
            <a:ext cx="600800" cy="1284156"/>
            <a:chOff x="7313613" y="874713"/>
            <a:chExt cx="473075" cy="1039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638FD28A-DD81-4034-ACF5-E7AD587B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100" y="1560513"/>
              <a:ext cx="36513" cy="354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70B8F23E-274E-49FD-B318-1D2DD545A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874713"/>
              <a:ext cx="473075" cy="685800"/>
            </a:xfrm>
            <a:custGeom>
              <a:avLst/>
              <a:gdLst>
                <a:gd name="T0" fmla="*/ 39 w 623"/>
                <a:gd name="T1" fmla="*/ 674 h 903"/>
                <a:gd name="T2" fmla="*/ 251 w 623"/>
                <a:gd name="T3" fmla="*/ 58 h 903"/>
                <a:gd name="T4" fmla="*/ 373 w 623"/>
                <a:gd name="T5" fmla="*/ 58 h 903"/>
                <a:gd name="T6" fmla="*/ 584 w 623"/>
                <a:gd name="T7" fmla="*/ 674 h 903"/>
                <a:gd name="T8" fmla="*/ 421 w 623"/>
                <a:gd name="T9" fmla="*/ 903 h 903"/>
                <a:gd name="T10" fmla="*/ 202 w 623"/>
                <a:gd name="T11" fmla="*/ 903 h 903"/>
                <a:gd name="T12" fmla="*/ 39 w 623"/>
                <a:gd name="T13" fmla="*/ 674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903">
                  <a:moveTo>
                    <a:pt x="39" y="674"/>
                  </a:moveTo>
                  <a:lnTo>
                    <a:pt x="251" y="58"/>
                  </a:lnTo>
                  <a:cubicBezTo>
                    <a:pt x="271" y="0"/>
                    <a:pt x="353" y="0"/>
                    <a:pt x="373" y="58"/>
                  </a:cubicBezTo>
                  <a:lnTo>
                    <a:pt x="584" y="674"/>
                  </a:lnTo>
                  <a:cubicBezTo>
                    <a:pt x="623" y="786"/>
                    <a:pt x="540" y="903"/>
                    <a:pt x="421" y="903"/>
                  </a:cubicBezTo>
                  <a:lnTo>
                    <a:pt x="202" y="903"/>
                  </a:lnTo>
                  <a:cubicBezTo>
                    <a:pt x="84" y="903"/>
                    <a:pt x="0" y="786"/>
                    <a:pt x="39" y="6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132DFD9-3C41-4349-83E8-E92A61B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0" y="885826"/>
              <a:ext cx="236538" cy="674688"/>
            </a:xfrm>
            <a:custGeom>
              <a:avLst/>
              <a:gdLst>
                <a:gd name="T0" fmla="*/ 61 w 311"/>
                <a:gd name="T1" fmla="*/ 44 h 889"/>
                <a:gd name="T2" fmla="*/ 0 w 311"/>
                <a:gd name="T3" fmla="*/ 0 h 889"/>
                <a:gd name="T4" fmla="*/ 0 w 311"/>
                <a:gd name="T5" fmla="*/ 889 h 889"/>
                <a:gd name="T6" fmla="*/ 109 w 311"/>
                <a:gd name="T7" fmla="*/ 889 h 889"/>
                <a:gd name="T8" fmla="*/ 272 w 311"/>
                <a:gd name="T9" fmla="*/ 660 h 889"/>
                <a:gd name="T10" fmla="*/ 61 w 311"/>
                <a:gd name="T1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889">
                  <a:moveTo>
                    <a:pt x="61" y="44"/>
                  </a:moveTo>
                  <a:cubicBezTo>
                    <a:pt x="51" y="15"/>
                    <a:pt x="25" y="0"/>
                    <a:pt x="0" y="0"/>
                  </a:cubicBezTo>
                  <a:lnTo>
                    <a:pt x="0" y="889"/>
                  </a:lnTo>
                  <a:lnTo>
                    <a:pt x="109" y="889"/>
                  </a:lnTo>
                  <a:cubicBezTo>
                    <a:pt x="228" y="889"/>
                    <a:pt x="311" y="772"/>
                    <a:pt x="272" y="660"/>
                  </a:cubicBez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8" name="그룹 81">
            <a:extLst>
              <a:ext uri="{FF2B5EF4-FFF2-40B4-BE49-F238E27FC236}">
                <a16:creationId xmlns:a16="http://schemas.microsoft.com/office/drawing/2014/main" id="{26E90B53-52E0-4C39-A54B-7ED874D0A4B8}"/>
              </a:ext>
            </a:extLst>
          </p:cNvPr>
          <p:cNvGrpSpPr/>
          <p:nvPr/>
        </p:nvGrpSpPr>
        <p:grpSpPr>
          <a:xfrm>
            <a:off x="2207474" y="5666974"/>
            <a:ext cx="544031" cy="761438"/>
            <a:chOff x="5413375" y="214313"/>
            <a:chExt cx="444500" cy="6397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A9B3948D-0986-4DFE-8234-5900647F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611188"/>
              <a:ext cx="25400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B4A88EB7-F40D-4E14-9DF0-9B4FA4FF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214313"/>
              <a:ext cx="444500" cy="461963"/>
            </a:xfrm>
            <a:custGeom>
              <a:avLst/>
              <a:gdLst>
                <a:gd name="T0" fmla="*/ 0 w 584"/>
                <a:gd name="T1" fmla="*/ 608 h 608"/>
                <a:gd name="T2" fmla="*/ 151 w 584"/>
                <a:gd name="T3" fmla="*/ 408 h 608"/>
                <a:gd name="T4" fmla="*/ 31 w 584"/>
                <a:gd name="T5" fmla="*/ 408 h 608"/>
                <a:gd name="T6" fmla="*/ 192 w 584"/>
                <a:gd name="T7" fmla="*/ 232 h 608"/>
                <a:gd name="T8" fmla="*/ 80 w 584"/>
                <a:gd name="T9" fmla="*/ 232 h 608"/>
                <a:gd name="T10" fmla="*/ 292 w 584"/>
                <a:gd name="T11" fmla="*/ 0 h 608"/>
                <a:gd name="T12" fmla="*/ 503 w 584"/>
                <a:gd name="T13" fmla="*/ 232 h 608"/>
                <a:gd name="T14" fmla="*/ 391 w 584"/>
                <a:gd name="T15" fmla="*/ 232 h 608"/>
                <a:gd name="T16" fmla="*/ 552 w 584"/>
                <a:gd name="T17" fmla="*/ 408 h 608"/>
                <a:gd name="T18" fmla="*/ 433 w 584"/>
                <a:gd name="T19" fmla="*/ 408 h 608"/>
                <a:gd name="T20" fmla="*/ 584 w 584"/>
                <a:gd name="T21" fmla="*/ 608 h 608"/>
                <a:gd name="T22" fmla="*/ 0 w 584"/>
                <a:gd name="T2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4" h="608">
                  <a:moveTo>
                    <a:pt x="0" y="608"/>
                  </a:moveTo>
                  <a:lnTo>
                    <a:pt x="151" y="408"/>
                  </a:lnTo>
                  <a:lnTo>
                    <a:pt x="31" y="408"/>
                  </a:lnTo>
                  <a:lnTo>
                    <a:pt x="192" y="232"/>
                  </a:lnTo>
                  <a:lnTo>
                    <a:pt x="80" y="232"/>
                  </a:lnTo>
                  <a:lnTo>
                    <a:pt x="292" y="0"/>
                  </a:lnTo>
                  <a:lnTo>
                    <a:pt x="503" y="232"/>
                  </a:lnTo>
                  <a:lnTo>
                    <a:pt x="391" y="232"/>
                  </a:lnTo>
                  <a:lnTo>
                    <a:pt x="552" y="408"/>
                  </a:lnTo>
                  <a:lnTo>
                    <a:pt x="433" y="408"/>
                  </a:lnTo>
                  <a:lnTo>
                    <a:pt x="584" y="608"/>
                  </a:lnTo>
                  <a:lnTo>
                    <a:pt x="0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17BB6E62-866C-4DFE-9F54-CA75A036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14313"/>
              <a:ext cx="222250" cy="461963"/>
            </a:xfrm>
            <a:custGeom>
              <a:avLst/>
              <a:gdLst>
                <a:gd name="T0" fmla="*/ 292 w 292"/>
                <a:gd name="T1" fmla="*/ 608 h 608"/>
                <a:gd name="T2" fmla="*/ 0 w 292"/>
                <a:gd name="T3" fmla="*/ 608 h 608"/>
                <a:gd name="T4" fmla="*/ 0 w 292"/>
                <a:gd name="T5" fmla="*/ 0 h 608"/>
                <a:gd name="T6" fmla="*/ 211 w 292"/>
                <a:gd name="T7" fmla="*/ 232 h 608"/>
                <a:gd name="T8" fmla="*/ 99 w 292"/>
                <a:gd name="T9" fmla="*/ 232 h 608"/>
                <a:gd name="T10" fmla="*/ 260 w 292"/>
                <a:gd name="T11" fmla="*/ 408 h 608"/>
                <a:gd name="T12" fmla="*/ 141 w 292"/>
                <a:gd name="T13" fmla="*/ 408 h 608"/>
                <a:gd name="T14" fmla="*/ 292 w 292"/>
                <a:gd name="T15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608">
                  <a:moveTo>
                    <a:pt x="292" y="608"/>
                  </a:moveTo>
                  <a:lnTo>
                    <a:pt x="0" y="608"/>
                  </a:lnTo>
                  <a:lnTo>
                    <a:pt x="0" y="0"/>
                  </a:lnTo>
                  <a:lnTo>
                    <a:pt x="211" y="232"/>
                  </a:lnTo>
                  <a:lnTo>
                    <a:pt x="99" y="232"/>
                  </a:lnTo>
                  <a:lnTo>
                    <a:pt x="260" y="408"/>
                  </a:lnTo>
                  <a:lnTo>
                    <a:pt x="141" y="408"/>
                  </a:lnTo>
                  <a:lnTo>
                    <a:pt x="292" y="6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9" name="그룹 85">
            <a:extLst>
              <a:ext uri="{FF2B5EF4-FFF2-40B4-BE49-F238E27FC236}">
                <a16:creationId xmlns:a16="http://schemas.microsoft.com/office/drawing/2014/main" id="{86E0C5ED-3811-4D35-8BA0-ACC605C1CDD9}"/>
              </a:ext>
            </a:extLst>
          </p:cNvPr>
          <p:cNvGrpSpPr/>
          <p:nvPr/>
        </p:nvGrpSpPr>
        <p:grpSpPr>
          <a:xfrm>
            <a:off x="483114" y="5897554"/>
            <a:ext cx="275923" cy="525300"/>
            <a:chOff x="4070350" y="60326"/>
            <a:chExt cx="450850" cy="8826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DD2490C8-E687-42F4-AA7D-977572F20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642938"/>
              <a:ext cx="31750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D6204CF-AFA5-4017-9A1C-205B8F197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50" y="60326"/>
              <a:ext cx="450850" cy="655638"/>
            </a:xfrm>
            <a:custGeom>
              <a:avLst/>
              <a:gdLst>
                <a:gd name="T0" fmla="*/ 0 w 593"/>
                <a:gd name="T1" fmla="*/ 862 h 862"/>
                <a:gd name="T2" fmla="*/ 297 w 593"/>
                <a:gd name="T3" fmla="*/ 0 h 862"/>
                <a:gd name="T4" fmla="*/ 593 w 593"/>
                <a:gd name="T5" fmla="*/ 862 h 862"/>
                <a:gd name="T6" fmla="*/ 0 w 593"/>
                <a:gd name="T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" h="862">
                  <a:moveTo>
                    <a:pt x="0" y="862"/>
                  </a:moveTo>
                  <a:lnTo>
                    <a:pt x="297" y="0"/>
                  </a:lnTo>
                  <a:lnTo>
                    <a:pt x="593" y="862"/>
                  </a:lnTo>
                  <a:lnTo>
                    <a:pt x="0" y="8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2A6FA7C-ABAE-4D11-B67C-91E7905A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60326"/>
              <a:ext cx="225425" cy="655638"/>
            </a:xfrm>
            <a:custGeom>
              <a:avLst/>
              <a:gdLst>
                <a:gd name="T0" fmla="*/ 296 w 296"/>
                <a:gd name="T1" fmla="*/ 863 h 863"/>
                <a:gd name="T2" fmla="*/ 0 w 296"/>
                <a:gd name="T3" fmla="*/ 863 h 863"/>
                <a:gd name="T4" fmla="*/ 0 w 296"/>
                <a:gd name="T5" fmla="*/ 0 h 863"/>
                <a:gd name="T6" fmla="*/ 296 w 296"/>
                <a:gd name="T7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863">
                  <a:moveTo>
                    <a:pt x="296" y="863"/>
                  </a:moveTo>
                  <a:lnTo>
                    <a:pt x="0" y="863"/>
                  </a:lnTo>
                  <a:lnTo>
                    <a:pt x="0" y="0"/>
                  </a:lnTo>
                  <a:lnTo>
                    <a:pt x="296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0" name="그룹 89">
            <a:extLst>
              <a:ext uri="{FF2B5EF4-FFF2-40B4-BE49-F238E27FC236}">
                <a16:creationId xmlns:a16="http://schemas.microsoft.com/office/drawing/2014/main" id="{AF19BCD4-2EE0-4D22-AD55-7868BF08E231}"/>
              </a:ext>
            </a:extLst>
          </p:cNvPr>
          <p:cNvGrpSpPr/>
          <p:nvPr/>
        </p:nvGrpSpPr>
        <p:grpSpPr>
          <a:xfrm>
            <a:off x="4115972" y="5501910"/>
            <a:ext cx="758859" cy="801929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F080C437-562B-429B-8C2A-DEE35F93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2" name="Oval 23">
              <a:extLst>
                <a:ext uri="{FF2B5EF4-FFF2-40B4-BE49-F238E27FC236}">
                  <a16:creationId xmlns:a16="http://schemas.microsoft.com/office/drawing/2014/main" id="{6867F05A-3625-4EE5-BC60-4A21E0F4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11FEDDCB-2659-449B-94A3-AFF57641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4" name="Oval 25">
              <a:extLst>
                <a:ext uri="{FF2B5EF4-FFF2-40B4-BE49-F238E27FC236}">
                  <a16:creationId xmlns:a16="http://schemas.microsoft.com/office/drawing/2014/main" id="{127D1B94-C0F2-44DA-AC18-39341119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5" name="Oval 26">
              <a:extLst>
                <a:ext uri="{FF2B5EF4-FFF2-40B4-BE49-F238E27FC236}">
                  <a16:creationId xmlns:a16="http://schemas.microsoft.com/office/drawing/2014/main" id="{AC7BB1D7-6182-49C1-A837-71184C23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1" name="그룹 95">
            <a:extLst>
              <a:ext uri="{FF2B5EF4-FFF2-40B4-BE49-F238E27FC236}">
                <a16:creationId xmlns:a16="http://schemas.microsoft.com/office/drawing/2014/main" id="{2F656AB5-2D04-451C-9D92-C1BA1D3FF120}"/>
              </a:ext>
            </a:extLst>
          </p:cNvPr>
          <p:cNvGrpSpPr/>
          <p:nvPr/>
        </p:nvGrpSpPr>
        <p:grpSpPr>
          <a:xfrm>
            <a:off x="778472" y="5851130"/>
            <a:ext cx="457099" cy="483043"/>
            <a:chOff x="7986713" y="1112838"/>
            <a:chExt cx="823913" cy="89535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906E5B4-C303-4F89-BA32-829785D3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1501776"/>
              <a:ext cx="333375" cy="506413"/>
            </a:xfrm>
            <a:custGeom>
              <a:avLst/>
              <a:gdLst>
                <a:gd name="T0" fmla="*/ 439 w 439"/>
                <a:gd name="T1" fmla="*/ 71 h 667"/>
                <a:gd name="T2" fmla="*/ 405 w 439"/>
                <a:gd name="T3" fmla="*/ 45 h 667"/>
                <a:gd name="T4" fmla="*/ 243 w 439"/>
                <a:gd name="T5" fmla="*/ 178 h 667"/>
                <a:gd name="T6" fmla="*/ 243 w 439"/>
                <a:gd name="T7" fmla="*/ 0 h 667"/>
                <a:gd name="T8" fmla="*/ 189 w 439"/>
                <a:gd name="T9" fmla="*/ 0 h 667"/>
                <a:gd name="T10" fmla="*/ 189 w 439"/>
                <a:gd name="T11" fmla="*/ 178 h 667"/>
                <a:gd name="T12" fmla="*/ 35 w 439"/>
                <a:gd name="T13" fmla="*/ 31 h 667"/>
                <a:gd name="T14" fmla="*/ 0 w 439"/>
                <a:gd name="T15" fmla="*/ 57 h 667"/>
                <a:gd name="T16" fmla="*/ 189 w 439"/>
                <a:gd name="T17" fmla="*/ 231 h 667"/>
                <a:gd name="T18" fmla="*/ 189 w 439"/>
                <a:gd name="T19" fmla="*/ 667 h 667"/>
                <a:gd name="T20" fmla="*/ 243 w 439"/>
                <a:gd name="T21" fmla="*/ 667 h 667"/>
                <a:gd name="T22" fmla="*/ 243 w 439"/>
                <a:gd name="T23" fmla="*/ 231 h 667"/>
                <a:gd name="T24" fmla="*/ 439 w 439"/>
                <a:gd name="T25" fmla="*/ 7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67">
                  <a:moveTo>
                    <a:pt x="439" y="71"/>
                  </a:moveTo>
                  <a:lnTo>
                    <a:pt x="405" y="45"/>
                  </a:lnTo>
                  <a:lnTo>
                    <a:pt x="243" y="178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89" y="178"/>
                  </a:lnTo>
                  <a:lnTo>
                    <a:pt x="35" y="31"/>
                  </a:lnTo>
                  <a:lnTo>
                    <a:pt x="0" y="57"/>
                  </a:lnTo>
                  <a:lnTo>
                    <a:pt x="189" y="231"/>
                  </a:lnTo>
                  <a:lnTo>
                    <a:pt x="189" y="667"/>
                  </a:lnTo>
                  <a:lnTo>
                    <a:pt x="243" y="667"/>
                  </a:lnTo>
                  <a:lnTo>
                    <a:pt x="243" y="231"/>
                  </a:lnTo>
                  <a:lnTo>
                    <a:pt x="43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7F61D45E-65B6-45F0-9FAB-65F899C6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200" y="11128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28159E6D-AC4C-451F-AD91-B5F9AD9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9463" y="1112838"/>
              <a:ext cx="193675" cy="388938"/>
            </a:xfrm>
            <a:custGeom>
              <a:avLst/>
              <a:gdLst>
                <a:gd name="T0" fmla="*/ 0 w 255"/>
                <a:gd name="T1" fmla="*/ 0 h 512"/>
                <a:gd name="T2" fmla="*/ 0 w 255"/>
                <a:gd name="T3" fmla="*/ 512 h 512"/>
                <a:gd name="T4" fmla="*/ 255 w 255"/>
                <a:gd name="T5" fmla="*/ 256 h 512"/>
                <a:gd name="T6" fmla="*/ 0 w 255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512">
                  <a:moveTo>
                    <a:pt x="0" y="0"/>
                  </a:moveTo>
                  <a:lnTo>
                    <a:pt x="0" y="512"/>
                  </a:lnTo>
                  <a:cubicBezTo>
                    <a:pt x="141" y="511"/>
                    <a:pt x="255" y="397"/>
                    <a:pt x="255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F306F638-940D-428E-A205-2890EA876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1176338"/>
              <a:ext cx="390525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9ED5CC7B-8A11-4B7B-A6EC-AB8FC862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1176338"/>
              <a:ext cx="388938" cy="3889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2" name="그룹 101">
            <a:extLst>
              <a:ext uri="{FF2B5EF4-FFF2-40B4-BE49-F238E27FC236}">
                <a16:creationId xmlns:a16="http://schemas.microsoft.com/office/drawing/2014/main" id="{8C37FB4C-6DDB-4BCF-9725-5003D1147D47}"/>
              </a:ext>
            </a:extLst>
          </p:cNvPr>
          <p:cNvGrpSpPr/>
          <p:nvPr/>
        </p:nvGrpSpPr>
        <p:grpSpPr>
          <a:xfrm>
            <a:off x="3361941" y="5780273"/>
            <a:ext cx="448729" cy="691563"/>
            <a:chOff x="4979988" y="223838"/>
            <a:chExt cx="439738" cy="696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80762300-FB5F-446C-942A-1B5199BC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763588"/>
              <a:ext cx="15875" cy="157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48D5BFB7-4EBA-4A14-BDC1-C3AB91542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9988" y="223838"/>
              <a:ext cx="439738" cy="555625"/>
            </a:xfrm>
            <a:custGeom>
              <a:avLst/>
              <a:gdLst>
                <a:gd name="T0" fmla="*/ 289 w 578"/>
                <a:gd name="T1" fmla="*/ 265 h 733"/>
                <a:gd name="T2" fmla="*/ 290 w 578"/>
                <a:gd name="T3" fmla="*/ 265 h 733"/>
                <a:gd name="T4" fmla="*/ 288 w 578"/>
                <a:gd name="T5" fmla="*/ 265 h 733"/>
                <a:gd name="T6" fmla="*/ 289 w 578"/>
                <a:gd name="T7" fmla="*/ 265 h 733"/>
                <a:gd name="T8" fmla="*/ 578 w 578"/>
                <a:gd name="T9" fmla="*/ 733 h 733"/>
                <a:gd name="T10" fmla="*/ 425 w 578"/>
                <a:gd name="T11" fmla="*/ 548 h 733"/>
                <a:gd name="T12" fmla="*/ 524 w 578"/>
                <a:gd name="T13" fmla="*/ 548 h 733"/>
                <a:gd name="T14" fmla="*/ 397 w 578"/>
                <a:gd name="T15" fmla="*/ 395 h 733"/>
                <a:gd name="T16" fmla="*/ 479 w 578"/>
                <a:gd name="T17" fmla="*/ 395 h 733"/>
                <a:gd name="T18" fmla="*/ 381 w 578"/>
                <a:gd name="T19" fmla="*/ 265 h 733"/>
                <a:gd name="T20" fmla="*/ 458 w 578"/>
                <a:gd name="T21" fmla="*/ 265 h 733"/>
                <a:gd name="T22" fmla="*/ 354 w 578"/>
                <a:gd name="T23" fmla="*/ 151 h 733"/>
                <a:gd name="T24" fmla="*/ 427 w 578"/>
                <a:gd name="T25" fmla="*/ 151 h 733"/>
                <a:gd name="T26" fmla="*/ 289 w 578"/>
                <a:gd name="T27" fmla="*/ 0 h 733"/>
                <a:gd name="T28" fmla="*/ 151 w 578"/>
                <a:gd name="T29" fmla="*/ 151 h 733"/>
                <a:gd name="T30" fmla="*/ 224 w 578"/>
                <a:gd name="T31" fmla="*/ 151 h 733"/>
                <a:gd name="T32" fmla="*/ 119 w 578"/>
                <a:gd name="T33" fmla="*/ 265 h 733"/>
                <a:gd name="T34" fmla="*/ 197 w 578"/>
                <a:gd name="T35" fmla="*/ 265 h 733"/>
                <a:gd name="T36" fmla="*/ 99 w 578"/>
                <a:gd name="T37" fmla="*/ 395 h 733"/>
                <a:gd name="T38" fmla="*/ 181 w 578"/>
                <a:gd name="T39" fmla="*/ 395 h 733"/>
                <a:gd name="T40" fmla="*/ 54 w 578"/>
                <a:gd name="T41" fmla="*/ 548 h 733"/>
                <a:gd name="T42" fmla="*/ 153 w 578"/>
                <a:gd name="T43" fmla="*/ 548 h 733"/>
                <a:gd name="T44" fmla="*/ 0 w 578"/>
                <a:gd name="T45" fmla="*/ 733 h 733"/>
                <a:gd name="T46" fmla="*/ 578 w 578"/>
                <a:gd name="T4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8" h="733">
                  <a:moveTo>
                    <a:pt x="289" y="265"/>
                  </a:moveTo>
                  <a:lnTo>
                    <a:pt x="290" y="265"/>
                  </a:lnTo>
                  <a:lnTo>
                    <a:pt x="288" y="265"/>
                  </a:lnTo>
                  <a:lnTo>
                    <a:pt x="289" y="265"/>
                  </a:lnTo>
                  <a:close/>
                  <a:moveTo>
                    <a:pt x="578" y="733"/>
                  </a:moveTo>
                  <a:lnTo>
                    <a:pt x="425" y="548"/>
                  </a:lnTo>
                  <a:lnTo>
                    <a:pt x="524" y="548"/>
                  </a:lnTo>
                  <a:lnTo>
                    <a:pt x="397" y="395"/>
                  </a:lnTo>
                  <a:lnTo>
                    <a:pt x="479" y="395"/>
                  </a:lnTo>
                  <a:lnTo>
                    <a:pt x="381" y="265"/>
                  </a:lnTo>
                  <a:lnTo>
                    <a:pt x="458" y="265"/>
                  </a:lnTo>
                  <a:lnTo>
                    <a:pt x="354" y="151"/>
                  </a:lnTo>
                  <a:lnTo>
                    <a:pt x="427" y="151"/>
                  </a:lnTo>
                  <a:lnTo>
                    <a:pt x="289" y="0"/>
                  </a:lnTo>
                  <a:lnTo>
                    <a:pt x="151" y="151"/>
                  </a:lnTo>
                  <a:lnTo>
                    <a:pt x="224" y="151"/>
                  </a:lnTo>
                  <a:lnTo>
                    <a:pt x="119" y="265"/>
                  </a:lnTo>
                  <a:lnTo>
                    <a:pt x="197" y="265"/>
                  </a:lnTo>
                  <a:lnTo>
                    <a:pt x="99" y="395"/>
                  </a:lnTo>
                  <a:lnTo>
                    <a:pt x="181" y="395"/>
                  </a:lnTo>
                  <a:lnTo>
                    <a:pt x="54" y="548"/>
                  </a:lnTo>
                  <a:lnTo>
                    <a:pt x="153" y="548"/>
                  </a:lnTo>
                  <a:lnTo>
                    <a:pt x="0" y="733"/>
                  </a:lnTo>
                  <a:lnTo>
                    <a:pt x="57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3C871FFE-DCEC-4D91-8736-D5292212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23838"/>
              <a:ext cx="219075" cy="555625"/>
            </a:xfrm>
            <a:custGeom>
              <a:avLst/>
              <a:gdLst>
                <a:gd name="T0" fmla="*/ 136 w 289"/>
                <a:gd name="T1" fmla="*/ 548 h 733"/>
                <a:gd name="T2" fmla="*/ 235 w 289"/>
                <a:gd name="T3" fmla="*/ 548 h 733"/>
                <a:gd name="T4" fmla="*/ 108 w 289"/>
                <a:gd name="T5" fmla="*/ 395 h 733"/>
                <a:gd name="T6" fmla="*/ 190 w 289"/>
                <a:gd name="T7" fmla="*/ 395 h 733"/>
                <a:gd name="T8" fmla="*/ 92 w 289"/>
                <a:gd name="T9" fmla="*/ 265 h 733"/>
                <a:gd name="T10" fmla="*/ 169 w 289"/>
                <a:gd name="T11" fmla="*/ 265 h 733"/>
                <a:gd name="T12" fmla="*/ 65 w 289"/>
                <a:gd name="T13" fmla="*/ 151 h 733"/>
                <a:gd name="T14" fmla="*/ 138 w 289"/>
                <a:gd name="T15" fmla="*/ 151 h 733"/>
                <a:gd name="T16" fmla="*/ 0 w 289"/>
                <a:gd name="T17" fmla="*/ 0 h 733"/>
                <a:gd name="T18" fmla="*/ 0 w 289"/>
                <a:gd name="T19" fmla="*/ 265 h 733"/>
                <a:gd name="T20" fmla="*/ 1 w 289"/>
                <a:gd name="T21" fmla="*/ 265 h 733"/>
                <a:gd name="T22" fmla="*/ 0 w 289"/>
                <a:gd name="T23" fmla="*/ 265 h 733"/>
                <a:gd name="T24" fmla="*/ 0 w 289"/>
                <a:gd name="T25" fmla="*/ 733 h 733"/>
                <a:gd name="T26" fmla="*/ 289 w 289"/>
                <a:gd name="T27" fmla="*/ 733 h 733"/>
                <a:gd name="T28" fmla="*/ 136 w 289"/>
                <a:gd name="T29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733">
                  <a:moveTo>
                    <a:pt x="136" y="548"/>
                  </a:moveTo>
                  <a:lnTo>
                    <a:pt x="235" y="548"/>
                  </a:lnTo>
                  <a:lnTo>
                    <a:pt x="108" y="395"/>
                  </a:lnTo>
                  <a:lnTo>
                    <a:pt x="190" y="395"/>
                  </a:lnTo>
                  <a:lnTo>
                    <a:pt x="92" y="265"/>
                  </a:lnTo>
                  <a:lnTo>
                    <a:pt x="169" y="265"/>
                  </a:lnTo>
                  <a:lnTo>
                    <a:pt x="65" y="151"/>
                  </a:lnTo>
                  <a:lnTo>
                    <a:pt x="138" y="151"/>
                  </a:lnTo>
                  <a:lnTo>
                    <a:pt x="0" y="0"/>
                  </a:lnTo>
                  <a:lnTo>
                    <a:pt x="0" y="265"/>
                  </a:lnTo>
                  <a:lnTo>
                    <a:pt x="1" y="265"/>
                  </a:lnTo>
                  <a:lnTo>
                    <a:pt x="0" y="265"/>
                  </a:lnTo>
                  <a:lnTo>
                    <a:pt x="0" y="733"/>
                  </a:lnTo>
                  <a:lnTo>
                    <a:pt x="289" y="733"/>
                  </a:lnTo>
                  <a:lnTo>
                    <a:pt x="136" y="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3" name="그룹 105">
            <a:extLst>
              <a:ext uri="{FF2B5EF4-FFF2-40B4-BE49-F238E27FC236}">
                <a16:creationId xmlns:a16="http://schemas.microsoft.com/office/drawing/2014/main" id="{00D333D9-7A05-44B6-B44A-09A5404DF3F9}"/>
              </a:ext>
            </a:extLst>
          </p:cNvPr>
          <p:cNvGrpSpPr/>
          <p:nvPr/>
        </p:nvGrpSpPr>
        <p:grpSpPr>
          <a:xfrm rot="242710">
            <a:off x="1324597" y="6062867"/>
            <a:ext cx="382353" cy="20099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157EC-1FA6-4918-B286-081FC6D2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18DF8D0-66D9-41DE-B2AC-065D773F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108">
            <a:extLst>
              <a:ext uri="{FF2B5EF4-FFF2-40B4-BE49-F238E27FC236}">
                <a16:creationId xmlns:a16="http://schemas.microsoft.com/office/drawing/2014/main" id="{02904B6B-2702-4C83-858A-78E75B2707AF}"/>
              </a:ext>
            </a:extLst>
          </p:cNvPr>
          <p:cNvGrpSpPr/>
          <p:nvPr/>
        </p:nvGrpSpPr>
        <p:grpSpPr>
          <a:xfrm rot="20918691">
            <a:off x="4719797" y="6059393"/>
            <a:ext cx="413309" cy="231192"/>
            <a:chOff x="7121525" y="190501"/>
            <a:chExt cx="896938" cy="515937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123516DB-F6C6-4A60-BD31-47088652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90501"/>
              <a:ext cx="896938" cy="481013"/>
            </a:xfrm>
            <a:custGeom>
              <a:avLst/>
              <a:gdLst>
                <a:gd name="T0" fmla="*/ 1180 w 1181"/>
                <a:gd name="T1" fmla="*/ 486 h 634"/>
                <a:gd name="T2" fmla="*/ 1024 w 1181"/>
                <a:gd name="T3" fmla="*/ 634 h 634"/>
                <a:gd name="T4" fmla="*/ 134 w 1181"/>
                <a:gd name="T5" fmla="*/ 634 h 634"/>
                <a:gd name="T6" fmla="*/ 0 w 1181"/>
                <a:gd name="T7" fmla="*/ 504 h 634"/>
                <a:gd name="T8" fmla="*/ 0 w 1181"/>
                <a:gd name="T9" fmla="*/ 503 h 634"/>
                <a:gd name="T10" fmla="*/ 23 w 1181"/>
                <a:gd name="T11" fmla="*/ 418 h 634"/>
                <a:gd name="T12" fmla="*/ 169 w 1181"/>
                <a:gd name="T13" fmla="*/ 334 h 634"/>
                <a:gd name="T14" fmla="*/ 214 w 1181"/>
                <a:gd name="T15" fmla="*/ 340 h 634"/>
                <a:gd name="T16" fmla="*/ 214 w 1181"/>
                <a:gd name="T17" fmla="*/ 334 h 634"/>
                <a:gd name="T18" fmla="*/ 383 w 1181"/>
                <a:gd name="T19" fmla="*/ 165 h 634"/>
                <a:gd name="T20" fmla="*/ 497 w 1181"/>
                <a:gd name="T21" fmla="*/ 210 h 634"/>
                <a:gd name="T22" fmla="*/ 977 w 1181"/>
                <a:gd name="T23" fmla="*/ 316 h 634"/>
                <a:gd name="T24" fmla="*/ 976 w 1181"/>
                <a:gd name="T25" fmla="*/ 337 h 634"/>
                <a:gd name="T26" fmla="*/ 1027 w 1181"/>
                <a:gd name="T27" fmla="*/ 328 h 634"/>
                <a:gd name="T28" fmla="*/ 1167 w 1181"/>
                <a:gd name="T29" fmla="*/ 418 h 634"/>
                <a:gd name="T30" fmla="*/ 1180 w 1181"/>
                <a:gd name="T31" fmla="*/ 48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1" h="634">
                  <a:moveTo>
                    <a:pt x="1180" y="486"/>
                  </a:moveTo>
                  <a:cubicBezTo>
                    <a:pt x="1178" y="569"/>
                    <a:pt x="1107" y="634"/>
                    <a:pt x="1024" y="634"/>
                  </a:cubicBezTo>
                  <a:lnTo>
                    <a:pt x="134" y="634"/>
                  </a:lnTo>
                  <a:cubicBezTo>
                    <a:pt x="62" y="634"/>
                    <a:pt x="1" y="577"/>
                    <a:pt x="0" y="504"/>
                  </a:cubicBezTo>
                  <a:cubicBezTo>
                    <a:pt x="0" y="504"/>
                    <a:pt x="0" y="503"/>
                    <a:pt x="0" y="503"/>
                  </a:cubicBezTo>
                  <a:cubicBezTo>
                    <a:pt x="0" y="472"/>
                    <a:pt x="8" y="443"/>
                    <a:pt x="23" y="418"/>
                  </a:cubicBezTo>
                  <a:cubicBezTo>
                    <a:pt x="52" y="368"/>
                    <a:pt x="107" y="334"/>
                    <a:pt x="169" y="334"/>
                  </a:cubicBezTo>
                  <a:cubicBezTo>
                    <a:pt x="185" y="334"/>
                    <a:pt x="200" y="336"/>
                    <a:pt x="214" y="340"/>
                  </a:cubicBezTo>
                  <a:cubicBezTo>
                    <a:pt x="214" y="338"/>
                    <a:pt x="214" y="336"/>
                    <a:pt x="214" y="334"/>
                  </a:cubicBezTo>
                  <a:cubicBezTo>
                    <a:pt x="214" y="241"/>
                    <a:pt x="289" y="165"/>
                    <a:pt x="383" y="165"/>
                  </a:cubicBezTo>
                  <a:cubicBezTo>
                    <a:pt x="427" y="165"/>
                    <a:pt x="467" y="182"/>
                    <a:pt x="497" y="210"/>
                  </a:cubicBezTo>
                  <a:cubicBezTo>
                    <a:pt x="594" y="0"/>
                    <a:pt x="977" y="31"/>
                    <a:pt x="977" y="316"/>
                  </a:cubicBezTo>
                  <a:cubicBezTo>
                    <a:pt x="977" y="323"/>
                    <a:pt x="977" y="330"/>
                    <a:pt x="976" y="337"/>
                  </a:cubicBezTo>
                  <a:cubicBezTo>
                    <a:pt x="992" y="331"/>
                    <a:pt x="1009" y="328"/>
                    <a:pt x="1027" y="328"/>
                  </a:cubicBezTo>
                  <a:cubicBezTo>
                    <a:pt x="1089" y="328"/>
                    <a:pt x="1143" y="365"/>
                    <a:pt x="1167" y="418"/>
                  </a:cubicBezTo>
                  <a:cubicBezTo>
                    <a:pt x="1176" y="439"/>
                    <a:pt x="1181" y="462"/>
                    <a:pt x="1180" y="4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72289B04-454E-4727-8AC1-A2900B30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69888"/>
              <a:ext cx="625475" cy="336550"/>
            </a:xfrm>
            <a:custGeom>
              <a:avLst/>
              <a:gdLst>
                <a:gd name="T0" fmla="*/ 824 w 824"/>
                <a:gd name="T1" fmla="*/ 339 h 443"/>
                <a:gd name="T2" fmla="*/ 714 w 824"/>
                <a:gd name="T3" fmla="*/ 443 h 443"/>
                <a:gd name="T4" fmla="*/ 93 w 824"/>
                <a:gd name="T5" fmla="*/ 443 h 443"/>
                <a:gd name="T6" fmla="*/ 0 w 824"/>
                <a:gd name="T7" fmla="*/ 352 h 443"/>
                <a:gd name="T8" fmla="*/ 0 w 824"/>
                <a:gd name="T9" fmla="*/ 351 h 443"/>
                <a:gd name="T10" fmla="*/ 16 w 824"/>
                <a:gd name="T11" fmla="*/ 292 h 443"/>
                <a:gd name="T12" fmla="*/ 118 w 824"/>
                <a:gd name="T13" fmla="*/ 233 h 443"/>
                <a:gd name="T14" fmla="*/ 149 w 824"/>
                <a:gd name="T15" fmla="*/ 238 h 443"/>
                <a:gd name="T16" fmla="*/ 149 w 824"/>
                <a:gd name="T17" fmla="*/ 233 h 443"/>
                <a:gd name="T18" fmla="*/ 267 w 824"/>
                <a:gd name="T19" fmla="*/ 115 h 443"/>
                <a:gd name="T20" fmla="*/ 347 w 824"/>
                <a:gd name="T21" fmla="*/ 147 h 443"/>
                <a:gd name="T22" fmla="*/ 682 w 824"/>
                <a:gd name="T23" fmla="*/ 221 h 443"/>
                <a:gd name="T24" fmla="*/ 681 w 824"/>
                <a:gd name="T25" fmla="*/ 236 h 443"/>
                <a:gd name="T26" fmla="*/ 717 w 824"/>
                <a:gd name="T27" fmla="*/ 229 h 443"/>
                <a:gd name="T28" fmla="*/ 814 w 824"/>
                <a:gd name="T29" fmla="*/ 292 h 443"/>
                <a:gd name="T30" fmla="*/ 824 w 824"/>
                <a:gd name="T31" fmla="*/ 3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4" h="443">
                  <a:moveTo>
                    <a:pt x="824" y="339"/>
                  </a:moveTo>
                  <a:cubicBezTo>
                    <a:pt x="822" y="397"/>
                    <a:pt x="773" y="443"/>
                    <a:pt x="714" y="443"/>
                  </a:cubicBezTo>
                  <a:lnTo>
                    <a:pt x="93" y="443"/>
                  </a:lnTo>
                  <a:cubicBezTo>
                    <a:pt x="43" y="443"/>
                    <a:pt x="0" y="403"/>
                    <a:pt x="0" y="352"/>
                  </a:cubicBezTo>
                  <a:lnTo>
                    <a:pt x="0" y="351"/>
                  </a:lnTo>
                  <a:cubicBezTo>
                    <a:pt x="0" y="330"/>
                    <a:pt x="6" y="309"/>
                    <a:pt x="16" y="292"/>
                  </a:cubicBezTo>
                  <a:cubicBezTo>
                    <a:pt x="36" y="257"/>
                    <a:pt x="74" y="233"/>
                    <a:pt x="118" y="233"/>
                  </a:cubicBezTo>
                  <a:cubicBezTo>
                    <a:pt x="129" y="233"/>
                    <a:pt x="139" y="235"/>
                    <a:pt x="149" y="238"/>
                  </a:cubicBezTo>
                  <a:cubicBezTo>
                    <a:pt x="149" y="236"/>
                    <a:pt x="149" y="235"/>
                    <a:pt x="149" y="233"/>
                  </a:cubicBezTo>
                  <a:cubicBezTo>
                    <a:pt x="149" y="168"/>
                    <a:pt x="202" y="115"/>
                    <a:pt x="267" y="115"/>
                  </a:cubicBezTo>
                  <a:cubicBezTo>
                    <a:pt x="298" y="115"/>
                    <a:pt x="326" y="127"/>
                    <a:pt x="347" y="147"/>
                  </a:cubicBezTo>
                  <a:cubicBezTo>
                    <a:pt x="414" y="0"/>
                    <a:pt x="682" y="22"/>
                    <a:pt x="682" y="221"/>
                  </a:cubicBezTo>
                  <a:cubicBezTo>
                    <a:pt x="682" y="226"/>
                    <a:pt x="681" y="231"/>
                    <a:pt x="681" y="236"/>
                  </a:cubicBezTo>
                  <a:cubicBezTo>
                    <a:pt x="692" y="232"/>
                    <a:pt x="704" y="229"/>
                    <a:pt x="717" y="229"/>
                  </a:cubicBezTo>
                  <a:cubicBezTo>
                    <a:pt x="760" y="229"/>
                    <a:pt x="797" y="255"/>
                    <a:pt x="814" y="292"/>
                  </a:cubicBezTo>
                  <a:cubicBezTo>
                    <a:pt x="821" y="306"/>
                    <a:pt x="824" y="322"/>
                    <a:pt x="824" y="3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5" name="그룹 111">
            <a:extLst>
              <a:ext uri="{FF2B5EF4-FFF2-40B4-BE49-F238E27FC236}">
                <a16:creationId xmlns:a16="http://schemas.microsoft.com/office/drawing/2014/main" id="{1A0D3661-6198-4640-AA53-706A34B7452F}"/>
              </a:ext>
            </a:extLst>
          </p:cNvPr>
          <p:cNvGrpSpPr/>
          <p:nvPr/>
        </p:nvGrpSpPr>
        <p:grpSpPr>
          <a:xfrm>
            <a:off x="9901454" y="6334956"/>
            <a:ext cx="413797" cy="217529"/>
            <a:chOff x="9777413" y="344488"/>
            <a:chExt cx="919163" cy="496888"/>
          </a:xfrm>
          <a:solidFill>
            <a:srgbClr val="3A876B">
              <a:lumMod val="40000"/>
              <a:lumOff val="60000"/>
            </a:srgbClr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3F23DCAE-397D-4470-8065-7C6D3D0C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413" y="344488"/>
              <a:ext cx="919163" cy="496888"/>
            </a:xfrm>
            <a:custGeom>
              <a:avLst/>
              <a:gdLst>
                <a:gd name="T0" fmla="*/ 1175 w 1211"/>
                <a:gd name="T1" fmla="*/ 654 h 654"/>
                <a:gd name="T2" fmla="*/ 14 w 1211"/>
                <a:gd name="T3" fmla="*/ 654 h 654"/>
                <a:gd name="T4" fmla="*/ 145 w 1211"/>
                <a:gd name="T5" fmla="*/ 583 h 654"/>
                <a:gd name="T6" fmla="*/ 0 w 1211"/>
                <a:gd name="T7" fmla="*/ 593 h 654"/>
                <a:gd name="T8" fmla="*/ 145 w 1211"/>
                <a:gd name="T9" fmla="*/ 507 h 654"/>
                <a:gd name="T10" fmla="*/ 0 w 1211"/>
                <a:gd name="T11" fmla="*/ 460 h 654"/>
                <a:gd name="T12" fmla="*/ 125 w 1211"/>
                <a:gd name="T13" fmla="*/ 450 h 654"/>
                <a:gd name="T14" fmla="*/ 11 w 1211"/>
                <a:gd name="T15" fmla="*/ 399 h 654"/>
                <a:gd name="T16" fmla="*/ 173 w 1211"/>
                <a:gd name="T17" fmla="*/ 372 h 654"/>
                <a:gd name="T18" fmla="*/ 74 w 1211"/>
                <a:gd name="T19" fmla="*/ 305 h 654"/>
                <a:gd name="T20" fmla="*/ 205 w 1211"/>
                <a:gd name="T21" fmla="*/ 290 h 654"/>
                <a:gd name="T22" fmla="*/ 137 w 1211"/>
                <a:gd name="T23" fmla="*/ 231 h 654"/>
                <a:gd name="T24" fmla="*/ 261 w 1211"/>
                <a:gd name="T25" fmla="*/ 209 h 654"/>
                <a:gd name="T26" fmla="*/ 193 w 1211"/>
                <a:gd name="T27" fmla="*/ 140 h 654"/>
                <a:gd name="T28" fmla="*/ 326 w 1211"/>
                <a:gd name="T29" fmla="*/ 136 h 654"/>
                <a:gd name="T30" fmla="*/ 279 w 1211"/>
                <a:gd name="T31" fmla="*/ 62 h 654"/>
                <a:gd name="T32" fmla="*/ 463 w 1211"/>
                <a:gd name="T33" fmla="*/ 110 h 654"/>
                <a:gd name="T34" fmla="*/ 415 w 1211"/>
                <a:gd name="T35" fmla="*/ 17 h 654"/>
                <a:gd name="T36" fmla="*/ 552 w 1211"/>
                <a:gd name="T37" fmla="*/ 96 h 654"/>
                <a:gd name="T38" fmla="*/ 557 w 1211"/>
                <a:gd name="T39" fmla="*/ 17 h 654"/>
                <a:gd name="T40" fmla="*/ 634 w 1211"/>
                <a:gd name="T41" fmla="*/ 84 h 654"/>
                <a:gd name="T42" fmla="*/ 699 w 1211"/>
                <a:gd name="T43" fmla="*/ 0 h 654"/>
                <a:gd name="T44" fmla="*/ 696 w 1211"/>
                <a:gd name="T45" fmla="*/ 96 h 654"/>
                <a:gd name="T46" fmla="*/ 814 w 1211"/>
                <a:gd name="T47" fmla="*/ 40 h 654"/>
                <a:gd name="T48" fmla="*/ 770 w 1211"/>
                <a:gd name="T49" fmla="*/ 123 h 654"/>
                <a:gd name="T50" fmla="*/ 879 w 1211"/>
                <a:gd name="T51" fmla="*/ 62 h 654"/>
                <a:gd name="T52" fmla="*/ 856 w 1211"/>
                <a:gd name="T53" fmla="*/ 155 h 654"/>
                <a:gd name="T54" fmla="*/ 972 w 1211"/>
                <a:gd name="T55" fmla="*/ 122 h 654"/>
                <a:gd name="T56" fmla="*/ 948 w 1211"/>
                <a:gd name="T57" fmla="*/ 195 h 654"/>
                <a:gd name="T58" fmla="*/ 1066 w 1211"/>
                <a:gd name="T59" fmla="*/ 184 h 654"/>
                <a:gd name="T60" fmla="*/ 1004 w 1211"/>
                <a:gd name="T61" fmla="*/ 260 h 654"/>
                <a:gd name="T62" fmla="*/ 1140 w 1211"/>
                <a:gd name="T63" fmla="*/ 266 h 654"/>
                <a:gd name="T64" fmla="*/ 1068 w 1211"/>
                <a:gd name="T65" fmla="*/ 337 h 654"/>
                <a:gd name="T66" fmla="*/ 1175 w 1211"/>
                <a:gd name="T67" fmla="*/ 357 h 654"/>
                <a:gd name="T68" fmla="*/ 1093 w 1211"/>
                <a:gd name="T69" fmla="*/ 399 h 654"/>
                <a:gd name="T70" fmla="*/ 1181 w 1211"/>
                <a:gd name="T71" fmla="*/ 448 h 654"/>
                <a:gd name="T72" fmla="*/ 1095 w 1211"/>
                <a:gd name="T73" fmla="*/ 500 h 654"/>
                <a:gd name="T74" fmla="*/ 1211 w 1211"/>
                <a:gd name="T75" fmla="*/ 561 h 654"/>
                <a:gd name="T76" fmla="*/ 1104 w 1211"/>
                <a:gd name="T77" fmla="*/ 591 h 654"/>
                <a:gd name="T78" fmla="*/ 1175 w 1211"/>
                <a:gd name="T7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1" h="654">
                  <a:moveTo>
                    <a:pt x="1175" y="654"/>
                  </a:moveTo>
                  <a:lnTo>
                    <a:pt x="14" y="654"/>
                  </a:lnTo>
                  <a:cubicBezTo>
                    <a:pt x="14" y="654"/>
                    <a:pt x="37" y="596"/>
                    <a:pt x="145" y="583"/>
                  </a:cubicBezTo>
                  <a:cubicBezTo>
                    <a:pt x="145" y="583"/>
                    <a:pt x="86" y="561"/>
                    <a:pt x="0" y="593"/>
                  </a:cubicBezTo>
                  <a:cubicBezTo>
                    <a:pt x="0" y="593"/>
                    <a:pt x="15" y="539"/>
                    <a:pt x="145" y="507"/>
                  </a:cubicBezTo>
                  <a:cubicBezTo>
                    <a:pt x="145" y="507"/>
                    <a:pt x="35" y="503"/>
                    <a:pt x="0" y="460"/>
                  </a:cubicBezTo>
                  <a:cubicBezTo>
                    <a:pt x="0" y="460"/>
                    <a:pt x="69" y="480"/>
                    <a:pt x="125" y="450"/>
                  </a:cubicBezTo>
                  <a:cubicBezTo>
                    <a:pt x="125" y="450"/>
                    <a:pt x="62" y="389"/>
                    <a:pt x="11" y="399"/>
                  </a:cubicBezTo>
                  <a:cubicBezTo>
                    <a:pt x="11" y="399"/>
                    <a:pt x="61" y="355"/>
                    <a:pt x="173" y="372"/>
                  </a:cubicBezTo>
                  <a:cubicBezTo>
                    <a:pt x="173" y="372"/>
                    <a:pt x="113" y="300"/>
                    <a:pt x="74" y="305"/>
                  </a:cubicBezTo>
                  <a:cubicBezTo>
                    <a:pt x="74" y="305"/>
                    <a:pt x="110" y="271"/>
                    <a:pt x="205" y="290"/>
                  </a:cubicBezTo>
                  <a:cubicBezTo>
                    <a:pt x="205" y="290"/>
                    <a:pt x="174" y="237"/>
                    <a:pt x="137" y="231"/>
                  </a:cubicBezTo>
                  <a:cubicBezTo>
                    <a:pt x="137" y="231"/>
                    <a:pt x="154" y="184"/>
                    <a:pt x="261" y="209"/>
                  </a:cubicBezTo>
                  <a:cubicBezTo>
                    <a:pt x="261" y="209"/>
                    <a:pt x="244" y="143"/>
                    <a:pt x="193" y="140"/>
                  </a:cubicBezTo>
                  <a:cubicBezTo>
                    <a:pt x="193" y="140"/>
                    <a:pt x="253" y="102"/>
                    <a:pt x="326" y="136"/>
                  </a:cubicBezTo>
                  <a:cubicBezTo>
                    <a:pt x="326" y="136"/>
                    <a:pt x="308" y="67"/>
                    <a:pt x="279" y="62"/>
                  </a:cubicBezTo>
                  <a:cubicBezTo>
                    <a:pt x="279" y="62"/>
                    <a:pt x="418" y="62"/>
                    <a:pt x="463" y="110"/>
                  </a:cubicBezTo>
                  <a:cubicBezTo>
                    <a:pt x="463" y="110"/>
                    <a:pt x="444" y="47"/>
                    <a:pt x="415" y="17"/>
                  </a:cubicBezTo>
                  <a:cubicBezTo>
                    <a:pt x="415" y="17"/>
                    <a:pt x="548" y="43"/>
                    <a:pt x="552" y="96"/>
                  </a:cubicBezTo>
                  <a:cubicBezTo>
                    <a:pt x="552" y="96"/>
                    <a:pt x="569" y="57"/>
                    <a:pt x="557" y="17"/>
                  </a:cubicBezTo>
                  <a:cubicBezTo>
                    <a:pt x="557" y="17"/>
                    <a:pt x="626" y="35"/>
                    <a:pt x="634" y="84"/>
                  </a:cubicBezTo>
                  <a:cubicBezTo>
                    <a:pt x="634" y="84"/>
                    <a:pt x="660" y="12"/>
                    <a:pt x="699" y="0"/>
                  </a:cubicBezTo>
                  <a:cubicBezTo>
                    <a:pt x="699" y="0"/>
                    <a:pt x="684" y="68"/>
                    <a:pt x="696" y="96"/>
                  </a:cubicBezTo>
                  <a:cubicBezTo>
                    <a:pt x="696" y="96"/>
                    <a:pt x="757" y="59"/>
                    <a:pt x="814" y="40"/>
                  </a:cubicBezTo>
                  <a:cubicBezTo>
                    <a:pt x="814" y="40"/>
                    <a:pt x="770" y="85"/>
                    <a:pt x="770" y="123"/>
                  </a:cubicBezTo>
                  <a:cubicBezTo>
                    <a:pt x="770" y="123"/>
                    <a:pt x="827" y="66"/>
                    <a:pt x="879" y="62"/>
                  </a:cubicBezTo>
                  <a:cubicBezTo>
                    <a:pt x="879" y="62"/>
                    <a:pt x="811" y="136"/>
                    <a:pt x="856" y="155"/>
                  </a:cubicBezTo>
                  <a:cubicBezTo>
                    <a:pt x="856" y="155"/>
                    <a:pt x="913" y="116"/>
                    <a:pt x="972" y="122"/>
                  </a:cubicBezTo>
                  <a:cubicBezTo>
                    <a:pt x="972" y="122"/>
                    <a:pt x="930" y="170"/>
                    <a:pt x="948" y="195"/>
                  </a:cubicBezTo>
                  <a:cubicBezTo>
                    <a:pt x="948" y="195"/>
                    <a:pt x="1001" y="170"/>
                    <a:pt x="1066" y="184"/>
                  </a:cubicBezTo>
                  <a:cubicBezTo>
                    <a:pt x="1066" y="184"/>
                    <a:pt x="977" y="231"/>
                    <a:pt x="1004" y="260"/>
                  </a:cubicBezTo>
                  <a:cubicBezTo>
                    <a:pt x="1004" y="260"/>
                    <a:pt x="1072" y="244"/>
                    <a:pt x="1140" y="266"/>
                  </a:cubicBezTo>
                  <a:cubicBezTo>
                    <a:pt x="1140" y="266"/>
                    <a:pt x="1057" y="310"/>
                    <a:pt x="1068" y="337"/>
                  </a:cubicBezTo>
                  <a:cubicBezTo>
                    <a:pt x="1068" y="337"/>
                    <a:pt x="1113" y="342"/>
                    <a:pt x="1175" y="357"/>
                  </a:cubicBezTo>
                  <a:cubicBezTo>
                    <a:pt x="1175" y="357"/>
                    <a:pt x="1114" y="367"/>
                    <a:pt x="1093" y="399"/>
                  </a:cubicBezTo>
                  <a:cubicBezTo>
                    <a:pt x="1093" y="399"/>
                    <a:pt x="1131" y="399"/>
                    <a:pt x="1181" y="448"/>
                  </a:cubicBezTo>
                  <a:cubicBezTo>
                    <a:pt x="1181" y="448"/>
                    <a:pt x="1101" y="453"/>
                    <a:pt x="1095" y="500"/>
                  </a:cubicBezTo>
                  <a:cubicBezTo>
                    <a:pt x="1095" y="500"/>
                    <a:pt x="1155" y="496"/>
                    <a:pt x="1211" y="561"/>
                  </a:cubicBezTo>
                  <a:cubicBezTo>
                    <a:pt x="1211" y="561"/>
                    <a:pt x="1110" y="541"/>
                    <a:pt x="1104" y="591"/>
                  </a:cubicBezTo>
                  <a:cubicBezTo>
                    <a:pt x="1158" y="591"/>
                    <a:pt x="1174" y="643"/>
                    <a:pt x="1175" y="6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3115AA68-7816-4932-BAF8-49990CE1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1326"/>
              <a:ext cx="660400" cy="357188"/>
            </a:xfrm>
            <a:custGeom>
              <a:avLst/>
              <a:gdLst>
                <a:gd name="T0" fmla="*/ 844 w 870"/>
                <a:gd name="T1" fmla="*/ 470 h 470"/>
                <a:gd name="T2" fmla="*/ 11 w 870"/>
                <a:gd name="T3" fmla="*/ 470 h 470"/>
                <a:gd name="T4" fmla="*/ 105 w 870"/>
                <a:gd name="T5" fmla="*/ 419 h 470"/>
                <a:gd name="T6" fmla="*/ 0 w 870"/>
                <a:gd name="T7" fmla="*/ 426 h 470"/>
                <a:gd name="T8" fmla="*/ 105 w 870"/>
                <a:gd name="T9" fmla="*/ 364 h 470"/>
                <a:gd name="T10" fmla="*/ 0 w 870"/>
                <a:gd name="T11" fmla="*/ 330 h 470"/>
                <a:gd name="T12" fmla="*/ 90 w 870"/>
                <a:gd name="T13" fmla="*/ 323 h 470"/>
                <a:gd name="T14" fmla="*/ 8 w 870"/>
                <a:gd name="T15" fmla="*/ 287 h 470"/>
                <a:gd name="T16" fmla="*/ 125 w 870"/>
                <a:gd name="T17" fmla="*/ 267 h 470"/>
                <a:gd name="T18" fmla="*/ 54 w 870"/>
                <a:gd name="T19" fmla="*/ 219 h 470"/>
                <a:gd name="T20" fmla="*/ 147 w 870"/>
                <a:gd name="T21" fmla="*/ 208 h 470"/>
                <a:gd name="T22" fmla="*/ 99 w 870"/>
                <a:gd name="T23" fmla="*/ 166 h 470"/>
                <a:gd name="T24" fmla="*/ 188 w 870"/>
                <a:gd name="T25" fmla="*/ 150 h 470"/>
                <a:gd name="T26" fmla="*/ 139 w 870"/>
                <a:gd name="T27" fmla="*/ 101 h 470"/>
                <a:gd name="T28" fmla="*/ 235 w 870"/>
                <a:gd name="T29" fmla="*/ 97 h 470"/>
                <a:gd name="T30" fmla="*/ 201 w 870"/>
                <a:gd name="T31" fmla="*/ 44 h 470"/>
                <a:gd name="T32" fmla="*/ 333 w 870"/>
                <a:gd name="T33" fmla="*/ 79 h 470"/>
                <a:gd name="T34" fmla="*/ 298 w 870"/>
                <a:gd name="T35" fmla="*/ 13 h 470"/>
                <a:gd name="T36" fmla="*/ 397 w 870"/>
                <a:gd name="T37" fmla="*/ 69 h 470"/>
                <a:gd name="T38" fmla="*/ 400 w 870"/>
                <a:gd name="T39" fmla="*/ 13 h 470"/>
                <a:gd name="T40" fmla="*/ 456 w 870"/>
                <a:gd name="T41" fmla="*/ 60 h 470"/>
                <a:gd name="T42" fmla="*/ 502 w 870"/>
                <a:gd name="T43" fmla="*/ 0 h 470"/>
                <a:gd name="T44" fmla="*/ 500 w 870"/>
                <a:gd name="T45" fmla="*/ 69 h 470"/>
                <a:gd name="T46" fmla="*/ 585 w 870"/>
                <a:gd name="T47" fmla="*/ 28 h 470"/>
                <a:gd name="T48" fmla="*/ 553 w 870"/>
                <a:gd name="T49" fmla="*/ 88 h 470"/>
                <a:gd name="T50" fmla="*/ 632 w 870"/>
                <a:gd name="T51" fmla="*/ 44 h 470"/>
                <a:gd name="T52" fmla="*/ 615 w 870"/>
                <a:gd name="T53" fmla="*/ 111 h 470"/>
                <a:gd name="T54" fmla="*/ 698 w 870"/>
                <a:gd name="T55" fmla="*/ 88 h 470"/>
                <a:gd name="T56" fmla="*/ 681 w 870"/>
                <a:gd name="T57" fmla="*/ 140 h 470"/>
                <a:gd name="T58" fmla="*/ 766 w 870"/>
                <a:gd name="T59" fmla="*/ 132 h 470"/>
                <a:gd name="T60" fmla="*/ 721 w 870"/>
                <a:gd name="T61" fmla="*/ 187 h 470"/>
                <a:gd name="T62" fmla="*/ 819 w 870"/>
                <a:gd name="T63" fmla="*/ 191 h 470"/>
                <a:gd name="T64" fmla="*/ 768 w 870"/>
                <a:gd name="T65" fmla="*/ 242 h 470"/>
                <a:gd name="T66" fmla="*/ 844 w 870"/>
                <a:gd name="T67" fmla="*/ 256 h 470"/>
                <a:gd name="T68" fmla="*/ 785 w 870"/>
                <a:gd name="T69" fmla="*/ 286 h 470"/>
                <a:gd name="T70" fmla="*/ 849 w 870"/>
                <a:gd name="T71" fmla="*/ 322 h 470"/>
                <a:gd name="T72" fmla="*/ 786 w 870"/>
                <a:gd name="T73" fmla="*/ 359 h 470"/>
                <a:gd name="T74" fmla="*/ 870 w 870"/>
                <a:gd name="T75" fmla="*/ 403 h 470"/>
                <a:gd name="T76" fmla="*/ 793 w 870"/>
                <a:gd name="T77" fmla="*/ 424 h 470"/>
                <a:gd name="T78" fmla="*/ 844 w 870"/>
                <a:gd name="T7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0" h="470">
                  <a:moveTo>
                    <a:pt x="844" y="470"/>
                  </a:moveTo>
                  <a:lnTo>
                    <a:pt x="11" y="470"/>
                  </a:lnTo>
                  <a:cubicBezTo>
                    <a:pt x="11" y="470"/>
                    <a:pt x="27" y="428"/>
                    <a:pt x="105" y="419"/>
                  </a:cubicBezTo>
                  <a:cubicBezTo>
                    <a:pt x="105" y="419"/>
                    <a:pt x="62" y="403"/>
                    <a:pt x="0" y="426"/>
                  </a:cubicBezTo>
                  <a:cubicBezTo>
                    <a:pt x="0" y="426"/>
                    <a:pt x="11" y="387"/>
                    <a:pt x="105" y="364"/>
                  </a:cubicBezTo>
                  <a:cubicBezTo>
                    <a:pt x="105" y="364"/>
                    <a:pt x="25" y="361"/>
                    <a:pt x="0" y="330"/>
                  </a:cubicBezTo>
                  <a:cubicBezTo>
                    <a:pt x="0" y="330"/>
                    <a:pt x="50" y="344"/>
                    <a:pt x="90" y="323"/>
                  </a:cubicBezTo>
                  <a:cubicBezTo>
                    <a:pt x="90" y="323"/>
                    <a:pt x="45" y="279"/>
                    <a:pt x="8" y="287"/>
                  </a:cubicBezTo>
                  <a:cubicBezTo>
                    <a:pt x="8" y="287"/>
                    <a:pt x="44" y="255"/>
                    <a:pt x="125" y="267"/>
                  </a:cubicBezTo>
                  <a:cubicBezTo>
                    <a:pt x="125" y="267"/>
                    <a:pt x="82" y="216"/>
                    <a:pt x="54" y="219"/>
                  </a:cubicBezTo>
                  <a:cubicBezTo>
                    <a:pt x="54" y="219"/>
                    <a:pt x="79" y="194"/>
                    <a:pt x="147" y="208"/>
                  </a:cubicBezTo>
                  <a:cubicBezTo>
                    <a:pt x="147" y="208"/>
                    <a:pt x="125" y="170"/>
                    <a:pt x="99" y="166"/>
                  </a:cubicBezTo>
                  <a:cubicBezTo>
                    <a:pt x="99" y="166"/>
                    <a:pt x="111" y="132"/>
                    <a:pt x="188" y="150"/>
                  </a:cubicBezTo>
                  <a:cubicBezTo>
                    <a:pt x="188" y="150"/>
                    <a:pt x="176" y="103"/>
                    <a:pt x="139" y="101"/>
                  </a:cubicBezTo>
                  <a:cubicBezTo>
                    <a:pt x="139" y="101"/>
                    <a:pt x="182" y="73"/>
                    <a:pt x="235" y="97"/>
                  </a:cubicBezTo>
                  <a:cubicBezTo>
                    <a:pt x="235" y="97"/>
                    <a:pt x="222" y="48"/>
                    <a:pt x="201" y="44"/>
                  </a:cubicBezTo>
                  <a:cubicBezTo>
                    <a:pt x="201" y="44"/>
                    <a:pt x="300" y="44"/>
                    <a:pt x="333" y="79"/>
                  </a:cubicBezTo>
                  <a:cubicBezTo>
                    <a:pt x="333" y="79"/>
                    <a:pt x="319" y="34"/>
                    <a:pt x="298" y="13"/>
                  </a:cubicBezTo>
                  <a:cubicBezTo>
                    <a:pt x="298" y="13"/>
                    <a:pt x="394" y="31"/>
                    <a:pt x="397" y="69"/>
                  </a:cubicBezTo>
                  <a:cubicBezTo>
                    <a:pt x="397" y="69"/>
                    <a:pt x="409" y="41"/>
                    <a:pt x="400" y="13"/>
                  </a:cubicBezTo>
                  <a:cubicBezTo>
                    <a:pt x="400" y="13"/>
                    <a:pt x="450" y="25"/>
                    <a:pt x="456" y="60"/>
                  </a:cubicBezTo>
                  <a:cubicBezTo>
                    <a:pt x="456" y="60"/>
                    <a:pt x="475" y="8"/>
                    <a:pt x="502" y="0"/>
                  </a:cubicBezTo>
                  <a:cubicBezTo>
                    <a:pt x="502" y="0"/>
                    <a:pt x="491" y="49"/>
                    <a:pt x="500" y="69"/>
                  </a:cubicBezTo>
                  <a:cubicBezTo>
                    <a:pt x="500" y="69"/>
                    <a:pt x="544" y="42"/>
                    <a:pt x="585" y="28"/>
                  </a:cubicBezTo>
                  <a:cubicBezTo>
                    <a:pt x="585" y="28"/>
                    <a:pt x="553" y="61"/>
                    <a:pt x="553" y="88"/>
                  </a:cubicBezTo>
                  <a:cubicBezTo>
                    <a:pt x="553" y="88"/>
                    <a:pt x="594" y="47"/>
                    <a:pt x="632" y="44"/>
                  </a:cubicBezTo>
                  <a:cubicBezTo>
                    <a:pt x="632" y="44"/>
                    <a:pt x="583" y="97"/>
                    <a:pt x="615" y="111"/>
                  </a:cubicBezTo>
                  <a:cubicBezTo>
                    <a:pt x="615" y="111"/>
                    <a:pt x="656" y="83"/>
                    <a:pt x="698" y="88"/>
                  </a:cubicBezTo>
                  <a:cubicBezTo>
                    <a:pt x="698" y="88"/>
                    <a:pt x="668" y="122"/>
                    <a:pt x="681" y="140"/>
                  </a:cubicBezTo>
                  <a:cubicBezTo>
                    <a:pt x="681" y="140"/>
                    <a:pt x="719" y="122"/>
                    <a:pt x="766" y="132"/>
                  </a:cubicBezTo>
                  <a:cubicBezTo>
                    <a:pt x="766" y="132"/>
                    <a:pt x="702" y="166"/>
                    <a:pt x="721" y="187"/>
                  </a:cubicBezTo>
                  <a:cubicBezTo>
                    <a:pt x="721" y="187"/>
                    <a:pt x="770" y="175"/>
                    <a:pt x="819" y="191"/>
                  </a:cubicBezTo>
                  <a:cubicBezTo>
                    <a:pt x="819" y="191"/>
                    <a:pt x="759" y="223"/>
                    <a:pt x="768" y="242"/>
                  </a:cubicBezTo>
                  <a:cubicBezTo>
                    <a:pt x="768" y="242"/>
                    <a:pt x="800" y="246"/>
                    <a:pt x="844" y="256"/>
                  </a:cubicBezTo>
                  <a:cubicBezTo>
                    <a:pt x="844" y="256"/>
                    <a:pt x="800" y="263"/>
                    <a:pt x="785" y="286"/>
                  </a:cubicBezTo>
                  <a:cubicBezTo>
                    <a:pt x="785" y="286"/>
                    <a:pt x="813" y="286"/>
                    <a:pt x="849" y="322"/>
                  </a:cubicBezTo>
                  <a:cubicBezTo>
                    <a:pt x="849" y="322"/>
                    <a:pt x="791" y="325"/>
                    <a:pt x="786" y="359"/>
                  </a:cubicBezTo>
                  <a:cubicBezTo>
                    <a:pt x="786" y="359"/>
                    <a:pt x="830" y="356"/>
                    <a:pt x="870" y="403"/>
                  </a:cubicBezTo>
                  <a:cubicBezTo>
                    <a:pt x="870" y="403"/>
                    <a:pt x="798" y="389"/>
                    <a:pt x="793" y="424"/>
                  </a:cubicBezTo>
                  <a:cubicBezTo>
                    <a:pt x="832" y="424"/>
                    <a:pt x="844" y="462"/>
                    <a:pt x="844" y="4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75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46" name="직사각형 14">
            <a:extLst>
              <a:ext uri="{FF2B5EF4-FFF2-40B4-BE49-F238E27FC236}">
                <a16:creationId xmlns:a16="http://schemas.microsoft.com/office/drawing/2014/main" id="{03855FCE-9E02-49C9-BFF1-E3D6DDF9821A}"/>
              </a:ext>
            </a:extLst>
          </p:cNvPr>
          <p:cNvSpPr/>
          <p:nvPr/>
        </p:nvSpPr>
        <p:spPr>
          <a:xfrm flipH="1">
            <a:off x="-1748" y="6105101"/>
            <a:ext cx="10383838" cy="1147497"/>
          </a:xfrm>
          <a:custGeom>
            <a:avLst/>
            <a:gdLst>
              <a:gd name="connsiteX0" fmla="*/ 0 w 12192000"/>
              <a:gd name="connsiteY0" fmla="*/ 0 h 1136469"/>
              <a:gd name="connsiteX1" fmla="*/ 12192000 w 12192000"/>
              <a:gd name="connsiteY1" fmla="*/ 0 h 1136469"/>
              <a:gd name="connsiteX2" fmla="*/ 12192000 w 12192000"/>
              <a:gd name="connsiteY2" fmla="*/ 1136469 h 1136469"/>
              <a:gd name="connsiteX3" fmla="*/ 0 w 12192000"/>
              <a:gd name="connsiteY3" fmla="*/ 1136469 h 1136469"/>
              <a:gd name="connsiteX4" fmla="*/ 0 w 12192000"/>
              <a:gd name="connsiteY4" fmla="*/ 0 h 1136469"/>
              <a:gd name="connsiteX0" fmla="*/ 0 w 12192000"/>
              <a:gd name="connsiteY0" fmla="*/ 200395 h 1336864"/>
              <a:gd name="connsiteX1" fmla="*/ 1488332 w 12192000"/>
              <a:gd name="connsiteY1" fmla="*/ 6 h 1336864"/>
              <a:gd name="connsiteX2" fmla="*/ 12192000 w 12192000"/>
              <a:gd name="connsiteY2" fmla="*/ 200395 h 1336864"/>
              <a:gd name="connsiteX3" fmla="*/ 12192000 w 12192000"/>
              <a:gd name="connsiteY3" fmla="*/ 1336864 h 1336864"/>
              <a:gd name="connsiteX4" fmla="*/ 0 w 12192000"/>
              <a:gd name="connsiteY4" fmla="*/ 1336864 h 1336864"/>
              <a:gd name="connsiteX5" fmla="*/ 0 w 12192000"/>
              <a:gd name="connsiteY5" fmla="*/ 200395 h 1336864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12192000 w 12192000"/>
              <a:gd name="connsiteY3" fmla="*/ 794367 h 1930836"/>
              <a:gd name="connsiteX4" fmla="*/ 12192000 w 12192000"/>
              <a:gd name="connsiteY4" fmla="*/ 1930836 h 1930836"/>
              <a:gd name="connsiteX5" fmla="*/ 0 w 12192000"/>
              <a:gd name="connsiteY5" fmla="*/ 1930836 h 1930836"/>
              <a:gd name="connsiteX6" fmla="*/ 0 w 12192000"/>
              <a:gd name="connsiteY6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2192000 w 12192000"/>
              <a:gd name="connsiteY4" fmla="*/ 794367 h 1930836"/>
              <a:gd name="connsiteX5" fmla="*/ 12192000 w 12192000"/>
              <a:gd name="connsiteY5" fmla="*/ 1930836 h 1930836"/>
              <a:gd name="connsiteX6" fmla="*/ 0 w 12192000"/>
              <a:gd name="connsiteY6" fmla="*/ 1930836 h 1930836"/>
              <a:gd name="connsiteX7" fmla="*/ 0 w 12192000"/>
              <a:gd name="connsiteY7" fmla="*/ 794367 h 1930836"/>
              <a:gd name="connsiteX0" fmla="*/ 0 w 12192000"/>
              <a:gd name="connsiteY0" fmla="*/ 794367 h 1930836"/>
              <a:gd name="connsiteX1" fmla="*/ 1488332 w 12192000"/>
              <a:gd name="connsiteY1" fmla="*/ 593978 h 1930836"/>
              <a:gd name="connsiteX2" fmla="*/ 5184843 w 12192000"/>
              <a:gd name="connsiteY2" fmla="*/ 591 h 1930836"/>
              <a:gd name="connsiteX3" fmla="*/ 8365787 w 12192000"/>
              <a:gd name="connsiteY3" fmla="*/ 623161 h 1930836"/>
              <a:gd name="connsiteX4" fmla="*/ 10758791 w 12192000"/>
              <a:gd name="connsiteY4" fmla="*/ 272965 h 1930836"/>
              <a:gd name="connsiteX5" fmla="*/ 12192000 w 12192000"/>
              <a:gd name="connsiteY5" fmla="*/ 794367 h 1930836"/>
              <a:gd name="connsiteX6" fmla="*/ 12192000 w 12192000"/>
              <a:gd name="connsiteY6" fmla="*/ 1930836 h 1930836"/>
              <a:gd name="connsiteX7" fmla="*/ 0 w 12192000"/>
              <a:gd name="connsiteY7" fmla="*/ 1930836 h 1930836"/>
              <a:gd name="connsiteX8" fmla="*/ 0 w 12192000"/>
              <a:gd name="connsiteY8" fmla="*/ 794367 h 1930836"/>
              <a:gd name="connsiteX0" fmla="*/ 0 w 12192000"/>
              <a:gd name="connsiteY0" fmla="*/ 794284 h 1930753"/>
              <a:gd name="connsiteX1" fmla="*/ 1527243 w 12192000"/>
              <a:gd name="connsiteY1" fmla="*/ 700899 h 1930753"/>
              <a:gd name="connsiteX2" fmla="*/ 5184843 w 12192000"/>
              <a:gd name="connsiteY2" fmla="*/ 508 h 1930753"/>
              <a:gd name="connsiteX3" fmla="*/ 8365787 w 12192000"/>
              <a:gd name="connsiteY3" fmla="*/ 623078 h 1930753"/>
              <a:gd name="connsiteX4" fmla="*/ 10758791 w 12192000"/>
              <a:gd name="connsiteY4" fmla="*/ 272882 h 1930753"/>
              <a:gd name="connsiteX5" fmla="*/ 12192000 w 12192000"/>
              <a:gd name="connsiteY5" fmla="*/ 794284 h 1930753"/>
              <a:gd name="connsiteX6" fmla="*/ 12192000 w 12192000"/>
              <a:gd name="connsiteY6" fmla="*/ 1930753 h 1930753"/>
              <a:gd name="connsiteX7" fmla="*/ 0 w 12192000"/>
              <a:gd name="connsiteY7" fmla="*/ 1930753 h 1930753"/>
              <a:gd name="connsiteX8" fmla="*/ 0 w 12192000"/>
              <a:gd name="connsiteY8" fmla="*/ 794284 h 19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30753">
                <a:moveTo>
                  <a:pt x="0" y="794284"/>
                </a:moveTo>
                <a:cubicBezTo>
                  <a:pt x="418289" y="795581"/>
                  <a:pt x="1108954" y="699602"/>
                  <a:pt x="1527243" y="700899"/>
                </a:cubicBezTo>
                <a:cubicBezTo>
                  <a:pt x="2778869" y="723597"/>
                  <a:pt x="3933217" y="-22190"/>
                  <a:pt x="5184843" y="508"/>
                </a:cubicBezTo>
                <a:cubicBezTo>
                  <a:pt x="6222460" y="117240"/>
                  <a:pt x="7328170" y="506346"/>
                  <a:pt x="8365787" y="623078"/>
                </a:cubicBezTo>
                <a:cubicBezTo>
                  <a:pt x="9247762" y="668474"/>
                  <a:pt x="9876816" y="227486"/>
                  <a:pt x="10758791" y="272882"/>
                </a:cubicBezTo>
                <a:lnTo>
                  <a:pt x="12192000" y="794284"/>
                </a:lnTo>
                <a:lnTo>
                  <a:pt x="12192000" y="1930753"/>
                </a:lnTo>
                <a:lnTo>
                  <a:pt x="0" y="1930753"/>
                </a:lnTo>
                <a:lnTo>
                  <a:pt x="0" y="794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775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402557" y="90347"/>
            <a:ext cx="3584445" cy="2912340"/>
            <a:chOff x="1836497" y="718754"/>
            <a:chExt cx="6917955" cy="5349463"/>
          </a:xfrm>
        </p:grpSpPr>
        <p:pic>
          <p:nvPicPr>
            <p:cNvPr id="16" name="Picture 10"/>
            <p:cNvPicPr>
              <a:picLocks noChangeAspect="1"/>
            </p:cNvPicPr>
            <p:nvPr userDrawn="1"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45906">
              <a:off x="6030057" y="718754"/>
              <a:ext cx="904791" cy="1016382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 userDrawn="1"/>
          </p:nvGrpSpPr>
          <p:grpSpPr>
            <a:xfrm>
              <a:off x="1836497" y="1008451"/>
              <a:ext cx="6917955" cy="5059766"/>
              <a:chOff x="1836497" y="1008451"/>
              <a:chExt cx="6917955" cy="5059766"/>
            </a:xfrm>
          </p:grpSpPr>
          <p:sp>
            <p:nvSpPr>
              <p:cNvPr id="18" name="Oval 1"/>
              <p:cNvSpPr/>
              <p:nvPr userDrawn="1"/>
            </p:nvSpPr>
            <p:spPr>
              <a:xfrm>
                <a:off x="2650440" y="1096774"/>
                <a:ext cx="5380074" cy="49714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75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9" name="Picture 7"/>
              <p:cNvPicPr>
                <a:picLocks noChangeAspect="1"/>
              </p:cNvPicPr>
              <p:nvPr userDrawn="1"/>
            </p:nvPicPr>
            <p:blipFill>
              <a:blip r:embed="rId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2787" y="1256262"/>
                <a:ext cx="1610659" cy="1809307"/>
              </a:xfrm>
              <a:prstGeom prst="rect">
                <a:avLst/>
              </a:prstGeom>
            </p:spPr>
          </p:pic>
          <p:pic>
            <p:nvPicPr>
              <p:cNvPr id="20" name="Picture 8"/>
              <p:cNvPicPr>
                <a:picLocks noChangeAspect="1"/>
              </p:cNvPicPr>
              <p:nvPr userDrawn="1"/>
            </p:nvPicPr>
            <p:blipFill>
              <a:blip r:embed="rId4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5933" y="2962534"/>
                <a:ext cx="1252880" cy="1407400"/>
              </a:xfrm>
              <a:prstGeom prst="rect">
                <a:avLst/>
              </a:prstGeom>
            </p:spPr>
          </p:pic>
          <p:pic>
            <p:nvPicPr>
              <p:cNvPr id="21" name="Picture 9"/>
              <p:cNvPicPr>
                <a:picLocks noChangeAspect="1"/>
              </p:cNvPicPr>
              <p:nvPr userDrawn="1"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45906">
                <a:off x="2012161" y="2003484"/>
                <a:ext cx="904791" cy="1016382"/>
              </a:xfrm>
              <a:prstGeom prst="rect">
                <a:avLst/>
              </a:prstGeom>
            </p:spPr>
          </p:pic>
          <p:pic>
            <p:nvPicPr>
              <p:cNvPr id="22" name="Picture 26"/>
              <p:cNvPicPr>
                <a:picLocks noChangeAspect="1"/>
              </p:cNvPicPr>
              <p:nvPr userDrawn="1"/>
            </p:nvPicPr>
            <p:blipFill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372" y="1256262"/>
                <a:ext cx="1297615" cy="1457654"/>
              </a:xfrm>
              <a:prstGeom prst="rect">
                <a:avLst/>
              </a:prstGeom>
            </p:spPr>
          </p:pic>
          <p:pic>
            <p:nvPicPr>
              <p:cNvPr id="23" name="Picture 12"/>
              <p:cNvPicPr>
                <a:picLocks noChangeAspect="1"/>
              </p:cNvPicPr>
              <p:nvPr userDrawn="1"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8148025" y="2446186"/>
                <a:ext cx="606427" cy="681220"/>
              </a:xfrm>
              <a:prstGeom prst="rect">
                <a:avLst/>
              </a:prstGeom>
            </p:spPr>
          </p:pic>
          <p:pic>
            <p:nvPicPr>
              <p:cNvPr id="24" name="Picture 14"/>
              <p:cNvPicPr>
                <a:picLocks noChangeAspect="1"/>
              </p:cNvPicPr>
              <p:nvPr userDrawn="1"/>
            </p:nvPicPr>
            <p:blipFill>
              <a:blip r:embed="rId7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1836497" y="1008451"/>
                <a:ext cx="517665" cy="581511"/>
              </a:xfrm>
              <a:prstGeom prst="rect">
                <a:avLst/>
              </a:prstGeom>
            </p:spPr>
          </p:pic>
          <p:pic>
            <p:nvPicPr>
              <p:cNvPr id="25" name="Picture 15"/>
              <p:cNvPicPr>
                <a:picLocks noChangeAspect="1"/>
              </p:cNvPicPr>
              <p:nvPr userDrawn="1"/>
            </p:nvPicPr>
            <p:blipFill>
              <a:blip r:embed="rId8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061987">
                <a:off x="4376515" y="4792131"/>
                <a:ext cx="1003670" cy="1127456"/>
              </a:xfrm>
              <a:prstGeom prst="rect">
                <a:avLst/>
              </a:prstGeom>
            </p:spPr>
          </p:pic>
          <p:pic>
            <p:nvPicPr>
              <p:cNvPr id="26" name="Picture 16"/>
              <p:cNvPicPr>
                <a:picLocks noChangeAspect="1"/>
              </p:cNvPicPr>
              <p:nvPr userDrawn="1"/>
            </p:nvPicPr>
            <p:blipFill>
              <a:blip r:embed="rId9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6326" y="1433386"/>
                <a:ext cx="776127" cy="871848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 userDrawn="1"/>
            </p:nvPicPr>
            <p:blipFill>
              <a:blip r:embed="rId10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9252" y="4157841"/>
                <a:ext cx="1243348" cy="1396692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sp>
        <p:nvSpPr>
          <p:cNvPr id="93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4" name="직사각형 9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19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59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8DA8-868A-4EB6-8290-9E3178164803}" type="datetimeFigureOut">
              <a:rPr lang="ko-KR" altLang="en-US" smtClean="0"/>
              <a:t>2023-01-27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F281-03F5-4D15-91EA-AB45D110CE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033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" y="0"/>
            <a:ext cx="10387751" cy="7257341"/>
          </a:xfrm>
          <a:prstGeom prst="rect">
            <a:avLst/>
          </a:prstGeom>
        </p:spPr>
      </p:pic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8936335" y="243061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marL="0" marR="0" lvl="0" indent="0" algn="ctr" defTabSz="100523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대외비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16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4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3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02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119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1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629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17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00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644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1" y="672"/>
            <a:ext cx="10387752" cy="725734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8B3A-5DCA-440D-BDC6-8E9AC57F7A54}" type="datetimeFigureOut">
              <a:rPr lang="ko-KR" altLang="en-US" smtClean="0"/>
              <a:t>2023-01-27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1C72-CACA-4581-85B2-5AFB210FEF6A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 userDrawn="1"/>
        </p:nvGrpSpPr>
        <p:grpSpPr>
          <a:xfrm>
            <a:off x="9039505" y="541296"/>
            <a:ext cx="1071274" cy="221471"/>
            <a:chOff x="8534749" y="504100"/>
            <a:chExt cx="1021977" cy="209355"/>
          </a:xfrm>
        </p:grpSpPr>
        <p:sp>
          <p:nvSpPr>
            <p:cNvPr id="7" name="TextBox 6"/>
            <p:cNvSpPr txBox="1"/>
            <p:nvPr/>
          </p:nvSpPr>
          <p:spPr>
            <a:xfrm>
              <a:off x="8534749" y="504100"/>
              <a:ext cx="1021977" cy="209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39" b="1" dirty="0">
                  <a:solidFill>
                    <a:schemeClr val="tx1"/>
                  </a:solidFill>
                  <a:ea typeface="나눔고딕" panose="020D0604000000000000"/>
                </a:rPr>
                <a:t>컨설턴트 교육용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8649249" y="541166"/>
              <a:ext cx="792000" cy="14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0" dirty="0">
                <a:solidFill>
                  <a:schemeClr val="tx1"/>
                </a:solidFill>
                <a:ea typeface="나눔고딕" panose="020B0600000101010101" charset="-127"/>
              </a:endParaRPr>
            </a:p>
          </p:txBody>
        </p:sp>
      </p:grpSp>
      <p:grpSp>
        <p:nvGrpSpPr>
          <p:cNvPr id="10" name="그룹 9"/>
          <p:cNvGrpSpPr/>
          <p:nvPr userDrawn="1"/>
        </p:nvGrpSpPr>
        <p:grpSpPr>
          <a:xfrm>
            <a:off x="7847225" y="541296"/>
            <a:ext cx="1385667" cy="221471"/>
            <a:chOff x="8534749" y="504100"/>
            <a:chExt cx="1021977" cy="209355"/>
          </a:xfrm>
        </p:grpSpPr>
        <p:sp>
          <p:nvSpPr>
            <p:cNvPr id="11" name="TextBox 10"/>
            <p:cNvSpPr txBox="1"/>
            <p:nvPr/>
          </p:nvSpPr>
          <p:spPr>
            <a:xfrm>
              <a:off x="8534749" y="504100"/>
              <a:ext cx="1021977" cy="209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39" b="1" dirty="0">
                  <a:solidFill>
                    <a:srgbClr val="FF0000"/>
                  </a:solidFill>
                  <a:ea typeface="나눔고딕" panose="020D0604000000000000"/>
                </a:rPr>
                <a:t>슬라이드 노트 참고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649249" y="541166"/>
              <a:ext cx="792000" cy="144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0" dirty="0">
                <a:solidFill>
                  <a:srgbClr val="FF0000"/>
                </a:solidFill>
                <a:ea typeface="나눔고딕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17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0383838" cy="196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39" tIns="43069" rIns="86139" bIns="43069" anchor="ctr"/>
          <a:lstStyle/>
          <a:p>
            <a:pPr marL="0" marR="0" lvl="0" indent="0" algn="ct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121" y="1036351"/>
            <a:ext cx="10384963" cy="52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9156162" y="171296"/>
            <a:ext cx="983901" cy="348021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10714" tIns="73807" rIns="93735" bIns="73807">
            <a:spAutoFit/>
          </a:bodyPr>
          <a:lstStyle/>
          <a:p>
            <a:pPr marL="0" marR="0" lvl="0" indent="0" algn="ctr" defTabSz="93733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사내교육용</a:t>
            </a:r>
          </a:p>
        </p:txBody>
      </p:sp>
      <p:pic>
        <p:nvPicPr>
          <p:cNvPr id="5" name="그림 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6" y="4193386"/>
            <a:ext cx="8621885" cy="304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980" t="6506"/>
          <a:stretch/>
        </p:blipFill>
        <p:spPr>
          <a:xfrm>
            <a:off x="-24665" y="-1"/>
            <a:ext cx="5870882" cy="7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1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" y="1670973"/>
            <a:ext cx="10363313" cy="36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14" y="2374628"/>
            <a:ext cx="2456629" cy="14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8" descr="그림2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8" y="104121"/>
            <a:ext cx="2530834" cy="33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"/>
            <a:ext cx="10366471" cy="7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>
            <a:spLocks noChangeArrowheads="1"/>
          </p:cNvSpPr>
          <p:nvPr userDrawn="1"/>
        </p:nvSpPr>
        <p:spPr bwMode="auto">
          <a:xfrm>
            <a:off x="157881" y="518926"/>
            <a:ext cx="3555482" cy="4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75" tIns="43087" rIns="86175" bIns="43087">
            <a:spAutoFit/>
          </a:bodyPr>
          <a:lstStyle>
            <a:lvl1pPr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941388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3621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20.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 </a:t>
            </a:r>
            <a:r>
              <a:rPr kumimoji="0" lang="en-US" altLang="ko-KR" sz="2486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n-cs"/>
              </a:rPr>
              <a:t>07</a:t>
            </a:r>
            <a:endParaRPr kumimoji="0" lang="ko-KR" altLang="en-US" sz="2486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44886" y="1836947"/>
            <a:ext cx="1582289" cy="1003902"/>
          </a:xfrm>
          <a:prstGeom prst="rect">
            <a:avLst/>
          </a:prstGeom>
        </p:spPr>
      </p:pic>
      <p:pic>
        <p:nvPicPr>
          <p:cNvPr id="8" name="그림 13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49" y="700298"/>
            <a:ext cx="1231472" cy="8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4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48" y="1382122"/>
            <a:ext cx="304711" cy="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455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5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6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91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1680"/>
            <a:ext cx="10386996" cy="72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54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7751" cy="7257339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16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직사각형 69"/>
          <p:cNvSpPr/>
          <p:nvPr userDrawn="1"/>
        </p:nvSpPr>
        <p:spPr>
          <a:xfrm>
            <a:off x="0" y="957"/>
            <a:ext cx="10393492" cy="5508952"/>
          </a:xfrm>
          <a:prstGeom prst="rect">
            <a:avLst/>
          </a:prstGeom>
          <a:solidFill>
            <a:srgbClr val="141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5899" y="0"/>
            <a:ext cx="10383838" cy="5508952"/>
          </a:xfrm>
          <a:prstGeom prst="rect">
            <a:avLst/>
          </a:prstGeom>
          <a:solidFill>
            <a:srgbClr val="28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2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그룹 30"/>
          <p:cNvGrpSpPr/>
          <p:nvPr userDrawn="1"/>
        </p:nvGrpSpPr>
        <p:grpSpPr>
          <a:xfrm>
            <a:off x="7121205" y="462098"/>
            <a:ext cx="1472929" cy="1424021"/>
            <a:chOff x="4076603" y="444233"/>
            <a:chExt cx="4038794" cy="4038794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0D5B3350-42C3-4696-A1FE-1725F9CD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03" y="444233"/>
              <a:ext cx="4038794" cy="4038794"/>
            </a:xfrm>
            <a:prstGeom prst="rect">
              <a:avLst/>
            </a:prstGeom>
          </p:spPr>
        </p:pic>
        <p:grpSp>
          <p:nvGrpSpPr>
            <p:cNvPr id="33" name="Graphic 41">
              <a:extLst>
                <a:ext uri="{FF2B5EF4-FFF2-40B4-BE49-F238E27FC236}">
                  <a16:creationId xmlns:a16="http://schemas.microsoft.com/office/drawing/2014/main" id="{D7262360-67F1-4448-BF07-E01B8E9FF6B4}"/>
                </a:ext>
              </a:extLst>
            </p:cNvPr>
            <p:cNvGrpSpPr/>
            <p:nvPr/>
          </p:nvGrpSpPr>
          <p:grpSpPr>
            <a:xfrm rot="21353393">
              <a:off x="5233062" y="697190"/>
              <a:ext cx="1789835" cy="478318"/>
              <a:chOff x="837065" y="3215210"/>
              <a:chExt cx="5524500" cy="1476375"/>
            </a:xfrm>
            <a:solidFill>
              <a:schemeClr val="bg1"/>
            </a:solidFill>
          </p:grpSpPr>
          <p:sp>
            <p:nvSpPr>
              <p:cNvPr id="66" name="Freeform: Shape 35">
                <a:extLst>
                  <a:ext uri="{FF2B5EF4-FFF2-40B4-BE49-F238E27FC236}">
                    <a16:creationId xmlns:a16="http://schemas.microsoft.com/office/drawing/2014/main" id="{EC3369C2-9A79-4A82-A061-FBC22166BC7B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36">
                <a:extLst>
                  <a:ext uri="{FF2B5EF4-FFF2-40B4-BE49-F238E27FC236}">
                    <a16:creationId xmlns:a16="http://schemas.microsoft.com/office/drawing/2014/main" id="{6FF3C780-59A5-4799-A4D0-69C425618DC7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37">
                <a:extLst>
                  <a:ext uri="{FF2B5EF4-FFF2-40B4-BE49-F238E27FC236}">
                    <a16:creationId xmlns:a16="http://schemas.microsoft.com/office/drawing/2014/main" id="{DE4D785E-8D38-49CD-849E-D1DA9B4A394C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38">
                <a:extLst>
                  <a:ext uri="{FF2B5EF4-FFF2-40B4-BE49-F238E27FC236}">
                    <a16:creationId xmlns:a16="http://schemas.microsoft.com/office/drawing/2014/main" id="{8A730BAF-4253-4E06-B8B8-AD6F7CD3C2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42">
              <a:extLst>
                <a:ext uri="{FF2B5EF4-FFF2-40B4-BE49-F238E27FC236}">
                  <a16:creationId xmlns:a16="http://schemas.microsoft.com/office/drawing/2014/main" id="{87094892-5B25-4C22-8042-3B5656FB3E37}"/>
                </a:ext>
              </a:extLst>
            </p:cNvPr>
            <p:cNvGrpSpPr/>
            <p:nvPr/>
          </p:nvGrpSpPr>
          <p:grpSpPr>
            <a:xfrm>
              <a:off x="5592850" y="1305190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3" name="Oval 39">
                <a:extLst>
                  <a:ext uri="{FF2B5EF4-FFF2-40B4-BE49-F238E27FC236}">
                    <a16:creationId xmlns:a16="http://schemas.microsoft.com/office/drawing/2014/main" id="{72DB6422-40BC-4F7E-A71F-ED33C0C8A431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4" name="Oval 40">
                <a:extLst>
                  <a:ext uri="{FF2B5EF4-FFF2-40B4-BE49-F238E27FC236}">
                    <a16:creationId xmlns:a16="http://schemas.microsoft.com/office/drawing/2014/main" id="{A6C122AD-DA0F-4B50-A8A7-C9DB57EDF8B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5" name="Oval 41">
                <a:extLst>
                  <a:ext uri="{FF2B5EF4-FFF2-40B4-BE49-F238E27FC236}">
                    <a16:creationId xmlns:a16="http://schemas.microsoft.com/office/drawing/2014/main" id="{4E230113-1089-446C-BBAA-9BAB4C34A4E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284BA3F3-A7C5-4139-B79F-6EC3CC7EA200}"/>
                </a:ext>
              </a:extLst>
            </p:cNvPr>
            <p:cNvGrpSpPr/>
            <p:nvPr/>
          </p:nvGrpSpPr>
          <p:grpSpPr>
            <a:xfrm rot="18616056">
              <a:off x="5505445" y="1767646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60" name="Oval 44">
                <a:extLst>
                  <a:ext uri="{FF2B5EF4-FFF2-40B4-BE49-F238E27FC236}">
                    <a16:creationId xmlns:a16="http://schemas.microsoft.com/office/drawing/2014/main" id="{F51B1A04-3079-4A02-9DE9-6CA067FB92DF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1" name="Oval 45">
                <a:extLst>
                  <a:ext uri="{FF2B5EF4-FFF2-40B4-BE49-F238E27FC236}">
                    <a16:creationId xmlns:a16="http://schemas.microsoft.com/office/drawing/2014/main" id="{528B7BDE-C91D-404E-BC8C-A453850B7BC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id="{541CDB4E-5F38-4CF8-B4EA-0F484CEF2CC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47">
              <a:extLst>
                <a:ext uri="{FF2B5EF4-FFF2-40B4-BE49-F238E27FC236}">
                  <a16:creationId xmlns:a16="http://schemas.microsoft.com/office/drawing/2014/main" id="{C836F3DB-176E-43CA-95D0-672AE2AE15ED}"/>
                </a:ext>
              </a:extLst>
            </p:cNvPr>
            <p:cNvGrpSpPr/>
            <p:nvPr/>
          </p:nvGrpSpPr>
          <p:grpSpPr>
            <a:xfrm rot="18616056">
              <a:off x="6025936" y="1218815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7" name="Oval 48">
                <a:extLst>
                  <a:ext uri="{FF2B5EF4-FFF2-40B4-BE49-F238E27FC236}">
                    <a16:creationId xmlns:a16="http://schemas.microsoft.com/office/drawing/2014/main" id="{33692415-2861-4CCF-8B2A-86DD99029DC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8" name="Oval 49">
                <a:extLst>
                  <a:ext uri="{FF2B5EF4-FFF2-40B4-BE49-F238E27FC236}">
                    <a16:creationId xmlns:a16="http://schemas.microsoft.com/office/drawing/2014/main" id="{53885B23-4874-4A80-8DE9-C2C2AEF2005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9" name="Oval 50">
                <a:extLst>
                  <a:ext uri="{FF2B5EF4-FFF2-40B4-BE49-F238E27FC236}">
                    <a16:creationId xmlns:a16="http://schemas.microsoft.com/office/drawing/2014/main" id="{3CE9756D-0637-43CA-9E0C-C416A0E830CE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51">
              <a:extLst>
                <a:ext uri="{FF2B5EF4-FFF2-40B4-BE49-F238E27FC236}">
                  <a16:creationId xmlns:a16="http://schemas.microsoft.com/office/drawing/2014/main" id="{540B191D-1CA3-438D-B2EF-D1BD111A82C2}"/>
                </a:ext>
              </a:extLst>
            </p:cNvPr>
            <p:cNvGrpSpPr/>
            <p:nvPr/>
          </p:nvGrpSpPr>
          <p:grpSpPr>
            <a:xfrm rot="18616056">
              <a:off x="5113145" y="1204792"/>
              <a:ext cx="238798" cy="296093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4" name="Oval 52">
                <a:extLst>
                  <a:ext uri="{FF2B5EF4-FFF2-40B4-BE49-F238E27FC236}">
                    <a16:creationId xmlns:a16="http://schemas.microsoft.com/office/drawing/2014/main" id="{6AE18485-98C4-44B0-B385-FC0BA573776E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5" name="Oval 53">
                <a:extLst>
                  <a:ext uri="{FF2B5EF4-FFF2-40B4-BE49-F238E27FC236}">
                    <a16:creationId xmlns:a16="http://schemas.microsoft.com/office/drawing/2014/main" id="{D8FDE936-5D0C-4F57-AE75-C2C13CF52A54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6" name="Oval 54">
                <a:extLst>
                  <a:ext uri="{FF2B5EF4-FFF2-40B4-BE49-F238E27FC236}">
                    <a16:creationId xmlns:a16="http://schemas.microsoft.com/office/drawing/2014/main" id="{B1DA8E96-04DB-41B2-92EC-45357A885B6D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A8F827C5-ADFE-4A3C-AED3-1B585267FACA}"/>
                </a:ext>
              </a:extLst>
            </p:cNvPr>
            <p:cNvGrpSpPr/>
            <p:nvPr/>
          </p:nvGrpSpPr>
          <p:grpSpPr>
            <a:xfrm rot="18616056">
              <a:off x="6067501" y="1824606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51" name="Oval 56">
                <a:extLst>
                  <a:ext uri="{FF2B5EF4-FFF2-40B4-BE49-F238E27FC236}">
                    <a16:creationId xmlns:a16="http://schemas.microsoft.com/office/drawing/2014/main" id="{40D29082-7181-4894-99E1-2F1046FB3A8C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2" name="Oval 57">
                <a:extLst>
                  <a:ext uri="{FF2B5EF4-FFF2-40B4-BE49-F238E27FC236}">
                    <a16:creationId xmlns:a16="http://schemas.microsoft.com/office/drawing/2014/main" id="{B275945C-E13D-4D08-B0FC-739327F3173F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3" name="Oval 58">
                <a:extLst>
                  <a:ext uri="{FF2B5EF4-FFF2-40B4-BE49-F238E27FC236}">
                    <a16:creationId xmlns:a16="http://schemas.microsoft.com/office/drawing/2014/main" id="{B2E4683D-39AE-4613-A9BD-9F54CB1D8819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59">
              <a:extLst>
                <a:ext uri="{FF2B5EF4-FFF2-40B4-BE49-F238E27FC236}">
                  <a16:creationId xmlns:a16="http://schemas.microsoft.com/office/drawing/2014/main" id="{C60029CF-DD3E-4F0A-9F24-96F7214EFCBC}"/>
                </a:ext>
              </a:extLst>
            </p:cNvPr>
            <p:cNvGrpSpPr/>
            <p:nvPr/>
          </p:nvGrpSpPr>
          <p:grpSpPr>
            <a:xfrm rot="18616056">
              <a:off x="6494365" y="942063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8" name="Oval 60">
                <a:extLst>
                  <a:ext uri="{FF2B5EF4-FFF2-40B4-BE49-F238E27FC236}">
                    <a16:creationId xmlns:a16="http://schemas.microsoft.com/office/drawing/2014/main" id="{CFAE9C64-F95B-459B-AE70-D274E4624D55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9" name="Oval 61">
                <a:extLst>
                  <a:ext uri="{FF2B5EF4-FFF2-40B4-BE49-F238E27FC236}">
                    <a16:creationId xmlns:a16="http://schemas.microsoft.com/office/drawing/2014/main" id="{AA784C52-AAF5-428F-967C-12326BCA1B95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50" name="Oval 62">
                <a:extLst>
                  <a:ext uri="{FF2B5EF4-FFF2-40B4-BE49-F238E27FC236}">
                    <a16:creationId xmlns:a16="http://schemas.microsoft.com/office/drawing/2014/main" id="{0FF418CE-BB23-4629-8033-4FEEE3870F46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63">
              <a:extLst>
                <a:ext uri="{FF2B5EF4-FFF2-40B4-BE49-F238E27FC236}">
                  <a16:creationId xmlns:a16="http://schemas.microsoft.com/office/drawing/2014/main" id="{8CD7C13B-36B0-4326-9057-7F2E1BE6204F}"/>
                </a:ext>
              </a:extLst>
            </p:cNvPr>
            <p:cNvGrpSpPr/>
            <p:nvPr/>
          </p:nvGrpSpPr>
          <p:grpSpPr>
            <a:xfrm rot="18616056">
              <a:off x="5389314" y="647499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5" name="Oval 64">
                <a:extLst>
                  <a:ext uri="{FF2B5EF4-FFF2-40B4-BE49-F238E27FC236}">
                    <a16:creationId xmlns:a16="http://schemas.microsoft.com/office/drawing/2014/main" id="{DAB2A54E-610E-4F09-95CA-39698305AA88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6" name="Oval 65">
                <a:extLst>
                  <a:ext uri="{FF2B5EF4-FFF2-40B4-BE49-F238E27FC236}">
                    <a16:creationId xmlns:a16="http://schemas.microsoft.com/office/drawing/2014/main" id="{69FAF84F-0DA3-45DF-913E-F7EC10528E1E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7" name="Oval 66">
                <a:extLst>
                  <a:ext uri="{FF2B5EF4-FFF2-40B4-BE49-F238E27FC236}">
                    <a16:creationId xmlns:a16="http://schemas.microsoft.com/office/drawing/2014/main" id="{9A189F07-42D8-4EBE-A290-E483CDD29E6C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67">
              <a:extLst>
                <a:ext uri="{FF2B5EF4-FFF2-40B4-BE49-F238E27FC236}">
                  <a16:creationId xmlns:a16="http://schemas.microsoft.com/office/drawing/2014/main" id="{871B0E39-D373-4BC1-B112-3AAB0B813619}"/>
                </a:ext>
              </a:extLst>
            </p:cNvPr>
            <p:cNvGrpSpPr/>
            <p:nvPr/>
          </p:nvGrpSpPr>
          <p:grpSpPr>
            <a:xfrm rot="18616056">
              <a:off x="7093629" y="1030920"/>
              <a:ext cx="238872" cy="296185"/>
              <a:chOff x="5471801" y="1346970"/>
              <a:chExt cx="399602" cy="495478"/>
            </a:xfrm>
            <a:solidFill>
              <a:schemeClr val="bg1">
                <a:alpha val="74000"/>
              </a:schemeClr>
            </a:solidFill>
          </p:grpSpPr>
          <p:sp>
            <p:nvSpPr>
              <p:cNvPr id="42" name="Oval 68">
                <a:extLst>
                  <a:ext uri="{FF2B5EF4-FFF2-40B4-BE49-F238E27FC236}">
                    <a16:creationId xmlns:a16="http://schemas.microsoft.com/office/drawing/2014/main" id="{6878ADF0-689A-4B3F-9858-807BF3DCCCF0}"/>
                  </a:ext>
                </a:extLst>
              </p:cNvPr>
              <p:cNvSpPr/>
              <p:nvPr/>
            </p:nvSpPr>
            <p:spPr>
              <a:xfrm>
                <a:off x="5727901" y="1346970"/>
                <a:ext cx="140636" cy="1406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3" name="Oval 69">
                <a:extLst>
                  <a:ext uri="{FF2B5EF4-FFF2-40B4-BE49-F238E27FC236}">
                    <a16:creationId xmlns:a16="http://schemas.microsoft.com/office/drawing/2014/main" id="{3A38BE84-888F-4327-A65C-BC0514B4825D}"/>
                  </a:ext>
                </a:extLst>
              </p:cNvPr>
              <p:cNvSpPr/>
              <p:nvPr/>
            </p:nvSpPr>
            <p:spPr>
              <a:xfrm>
                <a:off x="5471801" y="1586774"/>
                <a:ext cx="83771" cy="837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44" name="Oval 70">
                <a:extLst>
                  <a:ext uri="{FF2B5EF4-FFF2-40B4-BE49-F238E27FC236}">
                    <a16:creationId xmlns:a16="http://schemas.microsoft.com/office/drawing/2014/main" id="{F3DDA0F9-087B-48F9-96AE-3ED15F276F5B}"/>
                  </a:ext>
                </a:extLst>
              </p:cNvPr>
              <p:cNvSpPr/>
              <p:nvPr/>
            </p:nvSpPr>
            <p:spPr>
              <a:xfrm>
                <a:off x="5746079" y="1717124"/>
                <a:ext cx="125324" cy="1253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그룹 1"/>
          <p:cNvGrpSpPr/>
          <p:nvPr userDrawn="1"/>
        </p:nvGrpSpPr>
        <p:grpSpPr>
          <a:xfrm>
            <a:off x="-22341" y="195007"/>
            <a:ext cx="10406180" cy="5148188"/>
            <a:chOff x="-22998" y="0"/>
            <a:chExt cx="12214997" cy="6893478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A84AF8F2-17DE-4522-A035-25DDA4A825BE}"/>
                </a:ext>
              </a:extLst>
            </p:cNvPr>
            <p:cNvSpPr/>
            <p:nvPr userDrawn="1"/>
          </p:nvSpPr>
          <p:spPr>
            <a:xfrm>
              <a:off x="-1" y="5842338"/>
              <a:ext cx="12192000" cy="1051140"/>
            </a:xfrm>
            <a:custGeom>
              <a:avLst/>
              <a:gdLst>
                <a:gd name="connsiteX0" fmla="*/ 7970293 w 12192000"/>
                <a:gd name="connsiteY0" fmla="*/ 376 h 1563045"/>
                <a:gd name="connsiteX1" fmla="*/ 11368585 w 12192000"/>
                <a:gd name="connsiteY1" fmla="*/ 628173 h 1563045"/>
                <a:gd name="connsiteX2" fmla="*/ 12082747 w 12192000"/>
                <a:gd name="connsiteY2" fmla="*/ 590855 h 1563045"/>
                <a:gd name="connsiteX3" fmla="*/ 12192000 w 12192000"/>
                <a:gd name="connsiteY3" fmla="*/ 573029 h 1563045"/>
                <a:gd name="connsiteX4" fmla="*/ 12192000 w 12192000"/>
                <a:gd name="connsiteY4" fmla="*/ 1563045 h 1563045"/>
                <a:gd name="connsiteX5" fmla="*/ 0 w 12192000"/>
                <a:gd name="connsiteY5" fmla="*/ 1563045 h 1563045"/>
                <a:gd name="connsiteX6" fmla="*/ 0 w 12192000"/>
                <a:gd name="connsiteY6" fmla="*/ 362829 h 1563045"/>
                <a:gd name="connsiteX7" fmla="*/ 141276 w 12192000"/>
                <a:gd name="connsiteY7" fmla="*/ 376224 h 1563045"/>
                <a:gd name="connsiteX8" fmla="*/ 3002507 w 12192000"/>
                <a:gd name="connsiteY8" fmla="*/ 532639 h 1563045"/>
                <a:gd name="connsiteX9" fmla="*/ 7970293 w 12192000"/>
                <a:gd name="connsiteY9" fmla="*/ 376 h 15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563045">
                  <a:moveTo>
                    <a:pt x="7970293" y="376"/>
                  </a:moveTo>
                  <a:cubicBezTo>
                    <a:pt x="9364639" y="16298"/>
                    <a:pt x="10410967" y="587230"/>
                    <a:pt x="11368585" y="628173"/>
                  </a:cubicBezTo>
                  <a:cubicBezTo>
                    <a:pt x="11607989" y="638409"/>
                    <a:pt x="11849242" y="621918"/>
                    <a:pt x="12082747" y="590855"/>
                  </a:cubicBezTo>
                  <a:lnTo>
                    <a:pt x="12192000" y="573029"/>
                  </a:lnTo>
                  <a:lnTo>
                    <a:pt x="12192000" y="1563045"/>
                  </a:lnTo>
                  <a:lnTo>
                    <a:pt x="0" y="1563045"/>
                  </a:lnTo>
                  <a:lnTo>
                    <a:pt x="0" y="362829"/>
                  </a:lnTo>
                  <a:lnTo>
                    <a:pt x="141276" y="376224"/>
                  </a:lnTo>
                  <a:cubicBezTo>
                    <a:pt x="866633" y="449474"/>
                    <a:pt x="1949924" y="573582"/>
                    <a:pt x="3002507" y="532639"/>
                  </a:cubicBezTo>
                  <a:cubicBezTo>
                    <a:pt x="4405953" y="478048"/>
                    <a:pt x="6575947" y="-15546"/>
                    <a:pt x="7970293" y="3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DDC36D58-E660-49E1-83B1-46276A798B33}"/>
                </a:ext>
              </a:extLst>
            </p:cNvPr>
            <p:cNvSpPr/>
            <p:nvPr userDrawn="1"/>
          </p:nvSpPr>
          <p:spPr>
            <a:xfrm>
              <a:off x="-22998" y="0"/>
              <a:ext cx="1859154" cy="1872908"/>
            </a:xfrm>
            <a:custGeom>
              <a:avLst/>
              <a:gdLst>
                <a:gd name="connsiteX0" fmla="*/ 891042 w 1859154"/>
                <a:gd name="connsiteY0" fmla="*/ 952782 h 1872908"/>
                <a:gd name="connsiteX1" fmla="*/ 844255 w 1859154"/>
                <a:gd name="connsiteY1" fmla="*/ 995969 h 1872908"/>
                <a:gd name="connsiteX2" fmla="*/ 822661 w 1859154"/>
                <a:gd name="connsiteY2" fmla="*/ 1004367 h 1872908"/>
                <a:gd name="connsiteX3" fmla="*/ 759081 w 1859154"/>
                <a:gd name="connsiteY3" fmla="*/ 1005566 h 1872908"/>
                <a:gd name="connsiteX4" fmla="*/ 760280 w 1859154"/>
                <a:gd name="connsiteY4" fmla="*/ 1192711 h 1872908"/>
                <a:gd name="connsiteX5" fmla="*/ 971417 w 1859154"/>
                <a:gd name="connsiteY5" fmla="*/ 1341466 h 1872908"/>
                <a:gd name="connsiteX6" fmla="*/ 1020603 w 1859154"/>
                <a:gd name="connsiteY6" fmla="*/ 1088342 h 1872908"/>
                <a:gd name="connsiteX7" fmla="*/ 562339 w 1859154"/>
                <a:gd name="connsiteY7" fmla="*/ 950382 h 1872908"/>
                <a:gd name="connsiteX8" fmla="*/ 415983 w 1859154"/>
                <a:gd name="connsiteY8" fmla="*/ 1090740 h 1872908"/>
                <a:gd name="connsiteX9" fmla="*/ 468767 w 1859154"/>
                <a:gd name="connsiteY9" fmla="*/ 1352264 h 1872908"/>
                <a:gd name="connsiteX10" fmla="*/ 693100 w 1859154"/>
                <a:gd name="connsiteY10" fmla="*/ 1210705 h 1872908"/>
                <a:gd name="connsiteX11" fmla="*/ 693100 w 1859154"/>
                <a:gd name="connsiteY11" fmla="*/ 1005566 h 1872908"/>
                <a:gd name="connsiteX12" fmla="*/ 629519 w 1859154"/>
                <a:gd name="connsiteY12" fmla="*/ 1006765 h 1872908"/>
                <a:gd name="connsiteX13" fmla="*/ 605526 w 1859154"/>
                <a:gd name="connsiteY13" fmla="*/ 997168 h 1872908"/>
                <a:gd name="connsiteX14" fmla="*/ 1195752 w 1859154"/>
                <a:gd name="connsiteY14" fmla="*/ 775234 h 1872908"/>
                <a:gd name="connsiteX15" fmla="*/ 993011 w 1859154"/>
                <a:gd name="connsiteY15" fmla="*/ 776433 h 1872908"/>
                <a:gd name="connsiteX16" fmla="*/ 994211 w 1859154"/>
                <a:gd name="connsiteY16" fmla="*/ 840015 h 1872908"/>
                <a:gd name="connsiteX17" fmla="*/ 983414 w 1859154"/>
                <a:gd name="connsiteY17" fmla="*/ 864008 h 1872908"/>
                <a:gd name="connsiteX18" fmla="*/ 936628 w 1859154"/>
                <a:gd name="connsiteY18" fmla="*/ 907195 h 1872908"/>
                <a:gd name="connsiteX19" fmla="*/ 1078186 w 1859154"/>
                <a:gd name="connsiteY19" fmla="*/ 1054751 h 1872908"/>
                <a:gd name="connsiteX20" fmla="*/ 1337310 w 1859154"/>
                <a:gd name="connsiteY20" fmla="*/ 1000767 h 1872908"/>
                <a:gd name="connsiteX21" fmla="*/ 467567 w 1859154"/>
                <a:gd name="connsiteY21" fmla="*/ 771635 h 1872908"/>
                <a:gd name="connsiteX22" fmla="*/ 280422 w 1859154"/>
                <a:gd name="connsiteY22" fmla="*/ 772835 h 1872908"/>
                <a:gd name="connsiteX23" fmla="*/ 130467 w 1859154"/>
                <a:gd name="connsiteY23" fmla="*/ 982772 h 1872908"/>
                <a:gd name="connsiteX24" fmla="*/ 383592 w 1859154"/>
                <a:gd name="connsiteY24" fmla="*/ 1030758 h 1872908"/>
                <a:gd name="connsiteX25" fmla="*/ 384792 w 1859154"/>
                <a:gd name="connsiteY25" fmla="*/ 1031958 h 1872908"/>
                <a:gd name="connsiteX26" fmla="*/ 520351 w 1859154"/>
                <a:gd name="connsiteY26" fmla="*/ 903596 h 1872908"/>
                <a:gd name="connsiteX27" fmla="*/ 477164 w 1859154"/>
                <a:gd name="connsiteY27" fmla="*/ 856810 h 1872908"/>
                <a:gd name="connsiteX28" fmla="*/ 468767 w 1859154"/>
                <a:gd name="connsiteY28" fmla="*/ 835217 h 1872908"/>
                <a:gd name="connsiteX29" fmla="*/ 814265 w 1859154"/>
                <a:gd name="connsiteY29" fmla="*/ 541303 h 1872908"/>
                <a:gd name="connsiteX30" fmla="*/ 763880 w 1859154"/>
                <a:gd name="connsiteY30" fmla="*/ 542503 h 1872908"/>
                <a:gd name="connsiteX31" fmla="*/ 700298 w 1859154"/>
                <a:gd name="connsiteY31" fmla="*/ 543702 h 1872908"/>
                <a:gd name="connsiteX32" fmla="*/ 649913 w 1859154"/>
                <a:gd name="connsiteY32" fmla="*/ 544903 h 1872908"/>
                <a:gd name="connsiteX33" fmla="*/ 612724 w 1859154"/>
                <a:gd name="connsiteY33" fmla="*/ 579692 h 1872908"/>
                <a:gd name="connsiteX34" fmla="*/ 565938 w 1859154"/>
                <a:gd name="connsiteY34" fmla="*/ 622879 h 1872908"/>
                <a:gd name="connsiteX35" fmla="*/ 528749 w 1859154"/>
                <a:gd name="connsiteY35" fmla="*/ 657669 h 1872908"/>
                <a:gd name="connsiteX36" fmla="*/ 529948 w 1859154"/>
                <a:gd name="connsiteY36" fmla="*/ 708054 h 1872908"/>
                <a:gd name="connsiteX37" fmla="*/ 531148 w 1859154"/>
                <a:gd name="connsiteY37" fmla="*/ 771635 h 1872908"/>
                <a:gd name="connsiteX38" fmla="*/ 532347 w 1859154"/>
                <a:gd name="connsiteY38" fmla="*/ 822020 h 1872908"/>
                <a:gd name="connsiteX39" fmla="*/ 567138 w 1859154"/>
                <a:gd name="connsiteY39" fmla="*/ 859209 h 1872908"/>
                <a:gd name="connsiteX40" fmla="*/ 610325 w 1859154"/>
                <a:gd name="connsiteY40" fmla="*/ 905995 h 1872908"/>
                <a:gd name="connsiteX41" fmla="*/ 645114 w 1859154"/>
                <a:gd name="connsiteY41" fmla="*/ 943185 h 1872908"/>
                <a:gd name="connsiteX42" fmla="*/ 695499 w 1859154"/>
                <a:gd name="connsiteY42" fmla="*/ 941984 h 1872908"/>
                <a:gd name="connsiteX43" fmla="*/ 759081 w 1859154"/>
                <a:gd name="connsiteY43" fmla="*/ 940785 h 1872908"/>
                <a:gd name="connsiteX44" fmla="*/ 809466 w 1859154"/>
                <a:gd name="connsiteY44" fmla="*/ 939585 h 1872908"/>
                <a:gd name="connsiteX45" fmla="*/ 846654 w 1859154"/>
                <a:gd name="connsiteY45" fmla="*/ 904796 h 1872908"/>
                <a:gd name="connsiteX46" fmla="*/ 893441 w 1859154"/>
                <a:gd name="connsiteY46" fmla="*/ 861609 h 1872908"/>
                <a:gd name="connsiteX47" fmla="*/ 930629 w 1859154"/>
                <a:gd name="connsiteY47" fmla="*/ 826818 h 1872908"/>
                <a:gd name="connsiteX48" fmla="*/ 929430 w 1859154"/>
                <a:gd name="connsiteY48" fmla="*/ 776433 h 1872908"/>
                <a:gd name="connsiteX49" fmla="*/ 928230 w 1859154"/>
                <a:gd name="connsiteY49" fmla="*/ 712853 h 1872908"/>
                <a:gd name="connsiteX50" fmla="*/ 925831 w 1859154"/>
                <a:gd name="connsiteY50" fmla="*/ 662468 h 1872908"/>
                <a:gd name="connsiteX51" fmla="*/ 892241 w 1859154"/>
                <a:gd name="connsiteY51" fmla="*/ 625278 h 1872908"/>
                <a:gd name="connsiteX52" fmla="*/ 849054 w 1859154"/>
                <a:gd name="connsiteY52" fmla="*/ 578493 h 1872908"/>
                <a:gd name="connsiteX53" fmla="*/ 1074587 w 1859154"/>
                <a:gd name="connsiteY53" fmla="*/ 451330 h 1872908"/>
                <a:gd name="connsiteX54" fmla="*/ 939028 w 1859154"/>
                <a:gd name="connsiteY54" fmla="*/ 580892 h 1872908"/>
                <a:gd name="connsiteX55" fmla="*/ 982215 w 1859154"/>
                <a:gd name="connsiteY55" fmla="*/ 627677 h 1872908"/>
                <a:gd name="connsiteX56" fmla="*/ 990612 w 1859154"/>
                <a:gd name="connsiteY56" fmla="*/ 649271 h 1872908"/>
                <a:gd name="connsiteX57" fmla="*/ 991812 w 1859154"/>
                <a:gd name="connsiteY57" fmla="*/ 714052 h 1872908"/>
                <a:gd name="connsiteX58" fmla="*/ 1177756 w 1859154"/>
                <a:gd name="connsiteY58" fmla="*/ 712853 h 1872908"/>
                <a:gd name="connsiteX59" fmla="*/ 1178957 w 1859154"/>
                <a:gd name="connsiteY59" fmla="*/ 710454 h 1872908"/>
                <a:gd name="connsiteX60" fmla="*/ 1327712 w 1859154"/>
                <a:gd name="connsiteY60" fmla="*/ 500515 h 1872908"/>
                <a:gd name="connsiteX61" fmla="*/ 382393 w 1859154"/>
                <a:gd name="connsiteY61" fmla="*/ 429737 h 1872908"/>
                <a:gd name="connsiteX62" fmla="*/ 120870 w 1859154"/>
                <a:gd name="connsiteY62" fmla="*/ 483720 h 1872908"/>
                <a:gd name="connsiteX63" fmla="*/ 263627 w 1859154"/>
                <a:gd name="connsiteY63" fmla="*/ 709253 h 1872908"/>
                <a:gd name="connsiteX64" fmla="*/ 466368 w 1859154"/>
                <a:gd name="connsiteY64" fmla="*/ 708054 h 1872908"/>
                <a:gd name="connsiteX65" fmla="*/ 465167 w 1859154"/>
                <a:gd name="connsiteY65" fmla="*/ 643273 h 1872908"/>
                <a:gd name="connsiteX66" fmla="*/ 475965 w 1859154"/>
                <a:gd name="connsiteY66" fmla="*/ 619280 h 1872908"/>
                <a:gd name="connsiteX67" fmla="*/ 522750 w 1859154"/>
                <a:gd name="connsiteY67" fmla="*/ 576093 h 1872908"/>
                <a:gd name="connsiteX68" fmla="*/ 489160 w 1859154"/>
                <a:gd name="connsiteY68" fmla="*/ 145420 h 1872908"/>
                <a:gd name="connsiteX69" fmla="*/ 439975 w 1859154"/>
                <a:gd name="connsiteY69" fmla="*/ 398546 h 1872908"/>
                <a:gd name="connsiteX70" fmla="*/ 568337 w 1859154"/>
                <a:gd name="connsiteY70" fmla="*/ 535305 h 1872908"/>
                <a:gd name="connsiteX71" fmla="*/ 613923 w 1859154"/>
                <a:gd name="connsiteY71" fmla="*/ 492118 h 1872908"/>
                <a:gd name="connsiteX72" fmla="*/ 623520 w 1859154"/>
                <a:gd name="connsiteY72" fmla="*/ 484920 h 1872908"/>
                <a:gd name="connsiteX73" fmla="*/ 635517 w 1859154"/>
                <a:gd name="connsiteY73" fmla="*/ 482521 h 1872908"/>
                <a:gd name="connsiteX74" fmla="*/ 699099 w 1859154"/>
                <a:gd name="connsiteY74" fmla="*/ 481321 h 1872908"/>
                <a:gd name="connsiteX75" fmla="*/ 699099 w 1859154"/>
                <a:gd name="connsiteY75" fmla="*/ 292977 h 1872908"/>
                <a:gd name="connsiteX76" fmla="*/ 988212 w 1859154"/>
                <a:gd name="connsiteY76" fmla="*/ 134624 h 1872908"/>
                <a:gd name="connsiteX77" fmla="*/ 762679 w 1859154"/>
                <a:gd name="connsiteY77" fmla="*/ 276182 h 1872908"/>
                <a:gd name="connsiteX78" fmla="*/ 763880 w 1859154"/>
                <a:gd name="connsiteY78" fmla="*/ 478921 h 1872908"/>
                <a:gd name="connsiteX79" fmla="*/ 828660 w 1859154"/>
                <a:gd name="connsiteY79" fmla="*/ 477722 h 1872908"/>
                <a:gd name="connsiteX80" fmla="*/ 852653 w 1859154"/>
                <a:gd name="connsiteY80" fmla="*/ 487320 h 1872908"/>
                <a:gd name="connsiteX81" fmla="*/ 897039 w 1859154"/>
                <a:gd name="connsiteY81" fmla="*/ 535305 h 1872908"/>
                <a:gd name="connsiteX82" fmla="*/ 1043396 w 1859154"/>
                <a:gd name="connsiteY82" fmla="*/ 394946 h 1872908"/>
                <a:gd name="connsiteX83" fmla="*/ 0 w 1859154"/>
                <a:gd name="connsiteY83" fmla="*/ 0 h 1872908"/>
                <a:gd name="connsiteX84" fmla="*/ 96606 w 1859154"/>
                <a:gd name="connsiteY84" fmla="*/ 0 h 1872908"/>
                <a:gd name="connsiteX85" fmla="*/ 89679 w 1859154"/>
                <a:gd name="connsiteY85" fmla="*/ 32654 h 1872908"/>
                <a:gd name="connsiteX86" fmla="*/ 144863 w 1859154"/>
                <a:gd name="connsiteY86" fmla="*/ 87837 h 1872908"/>
                <a:gd name="connsiteX87" fmla="*/ 163248 w 1859154"/>
                <a:gd name="connsiteY87" fmla="*/ 0 h 1872908"/>
                <a:gd name="connsiteX88" fmla="*/ 228631 w 1859154"/>
                <a:gd name="connsiteY88" fmla="*/ 0 h 1872908"/>
                <a:gd name="connsiteX89" fmla="*/ 196447 w 1859154"/>
                <a:gd name="connsiteY89" fmla="*/ 145420 h 1872908"/>
                <a:gd name="connsiteX90" fmla="*/ 262428 w 1859154"/>
                <a:gd name="connsiteY90" fmla="*/ 213801 h 1872908"/>
                <a:gd name="connsiteX91" fmla="*/ 302016 w 1859154"/>
                <a:gd name="connsiteY91" fmla="*/ 31455 h 1872908"/>
                <a:gd name="connsiteX92" fmla="*/ 321210 w 1859154"/>
                <a:gd name="connsiteY92" fmla="*/ 8661 h 1872908"/>
                <a:gd name="connsiteX93" fmla="*/ 340404 w 1859154"/>
                <a:gd name="connsiteY93" fmla="*/ 7462 h 1872908"/>
                <a:gd name="connsiteX94" fmla="*/ 364397 w 1859154"/>
                <a:gd name="connsiteY94" fmla="*/ 45850 h 1872908"/>
                <a:gd name="connsiteX95" fmla="*/ 316411 w 1859154"/>
                <a:gd name="connsiteY95" fmla="*/ 271384 h 1872908"/>
                <a:gd name="connsiteX96" fmla="*/ 384792 w 1859154"/>
                <a:gd name="connsiteY96" fmla="*/ 342162 h 1872908"/>
                <a:gd name="connsiteX97" fmla="*/ 435177 w 1859154"/>
                <a:gd name="connsiteY97" fmla="*/ 84239 h 1872908"/>
                <a:gd name="connsiteX98" fmla="*/ 454371 w 1859154"/>
                <a:gd name="connsiteY98" fmla="*/ 61445 h 1872908"/>
                <a:gd name="connsiteX99" fmla="*/ 484362 w 1859154"/>
                <a:gd name="connsiteY99" fmla="*/ 63844 h 1872908"/>
                <a:gd name="connsiteX100" fmla="*/ 700298 w 1859154"/>
                <a:gd name="connsiteY100" fmla="*/ 215000 h 1872908"/>
                <a:gd name="connsiteX101" fmla="*/ 700298 w 1859154"/>
                <a:gd name="connsiteY101" fmla="*/ 115430 h 1872908"/>
                <a:gd name="connsiteX102" fmla="*/ 527694 w 1859154"/>
                <a:gd name="connsiteY102" fmla="*/ 0 h 1872908"/>
                <a:gd name="connsiteX103" fmla="*/ 641786 w 1859154"/>
                <a:gd name="connsiteY103" fmla="*/ 0 h 1872908"/>
                <a:gd name="connsiteX104" fmla="*/ 699099 w 1859154"/>
                <a:gd name="connsiteY104" fmla="*/ 38653 h 1872908"/>
                <a:gd name="connsiteX105" fmla="*/ 699099 w 1859154"/>
                <a:gd name="connsiteY105" fmla="*/ 0 h 1872908"/>
                <a:gd name="connsiteX106" fmla="*/ 763880 w 1859154"/>
                <a:gd name="connsiteY106" fmla="*/ 0 h 1872908"/>
                <a:gd name="connsiteX107" fmla="*/ 763880 w 1859154"/>
                <a:gd name="connsiteY107" fmla="*/ 29055 h 1872908"/>
                <a:gd name="connsiteX108" fmla="*/ 810903 w 1859154"/>
                <a:gd name="connsiteY108" fmla="*/ 0 h 1872908"/>
                <a:gd name="connsiteX109" fmla="*/ 933692 w 1859154"/>
                <a:gd name="connsiteY109" fmla="*/ 0 h 1872908"/>
                <a:gd name="connsiteX110" fmla="*/ 762679 w 1859154"/>
                <a:gd name="connsiteY110" fmla="*/ 104632 h 1872908"/>
                <a:gd name="connsiteX111" fmla="*/ 763880 w 1859154"/>
                <a:gd name="connsiteY111" fmla="*/ 199405 h 1872908"/>
                <a:gd name="connsiteX112" fmla="*/ 993011 w 1859154"/>
                <a:gd name="connsiteY112" fmla="*/ 54247 h 1872908"/>
                <a:gd name="connsiteX113" fmla="*/ 1023003 w 1859154"/>
                <a:gd name="connsiteY113" fmla="*/ 51848 h 1872908"/>
                <a:gd name="connsiteX114" fmla="*/ 1042197 w 1859154"/>
                <a:gd name="connsiteY114" fmla="*/ 74642 h 1872908"/>
                <a:gd name="connsiteX115" fmla="*/ 1097381 w 1859154"/>
                <a:gd name="connsiteY115" fmla="*/ 338564 h 1872908"/>
                <a:gd name="connsiteX116" fmla="*/ 1165760 w 1859154"/>
                <a:gd name="connsiteY116" fmla="*/ 272583 h 1872908"/>
                <a:gd name="connsiteX117" fmla="*/ 1120173 w 1859154"/>
                <a:gd name="connsiteY117" fmla="*/ 63844 h 1872908"/>
                <a:gd name="connsiteX118" fmla="*/ 1139368 w 1859154"/>
                <a:gd name="connsiteY118" fmla="*/ 27855 h 1872908"/>
                <a:gd name="connsiteX119" fmla="*/ 1144166 w 1859154"/>
                <a:gd name="connsiteY119" fmla="*/ 26656 h 1872908"/>
                <a:gd name="connsiteX120" fmla="*/ 1182555 w 1859154"/>
                <a:gd name="connsiteY120" fmla="*/ 50649 h 1872908"/>
                <a:gd name="connsiteX121" fmla="*/ 1219744 w 1859154"/>
                <a:gd name="connsiteY121" fmla="*/ 220999 h 1872908"/>
                <a:gd name="connsiteX122" fmla="*/ 1276127 w 1859154"/>
                <a:gd name="connsiteY122" fmla="*/ 167014 h 1872908"/>
                <a:gd name="connsiteX123" fmla="*/ 1240138 w 1859154"/>
                <a:gd name="connsiteY123" fmla="*/ 5063 h 1872908"/>
                <a:gd name="connsiteX124" fmla="*/ 1240806 w 1859154"/>
                <a:gd name="connsiteY124" fmla="*/ 0 h 1872908"/>
                <a:gd name="connsiteX125" fmla="*/ 1304318 w 1859154"/>
                <a:gd name="connsiteY125" fmla="*/ 0 h 1872908"/>
                <a:gd name="connsiteX126" fmla="*/ 1330112 w 1859154"/>
                <a:gd name="connsiteY126" fmla="*/ 116629 h 1872908"/>
                <a:gd name="connsiteX127" fmla="*/ 1387695 w 1859154"/>
                <a:gd name="connsiteY127" fmla="*/ 61445 h 1872908"/>
                <a:gd name="connsiteX128" fmla="*/ 1374637 w 1859154"/>
                <a:gd name="connsiteY128" fmla="*/ 0 h 1872908"/>
                <a:gd name="connsiteX129" fmla="*/ 1439624 w 1859154"/>
                <a:gd name="connsiteY129" fmla="*/ 0 h 1872908"/>
                <a:gd name="connsiteX130" fmla="*/ 1441678 w 1859154"/>
                <a:gd name="connsiteY130" fmla="*/ 9861 h 1872908"/>
                <a:gd name="connsiteX131" fmla="*/ 1452227 w 1859154"/>
                <a:gd name="connsiteY131" fmla="*/ 0 h 1872908"/>
                <a:gd name="connsiteX132" fmla="*/ 1542847 w 1859154"/>
                <a:gd name="connsiteY132" fmla="*/ 0 h 1872908"/>
                <a:gd name="connsiteX133" fmla="*/ 1541249 w 1859154"/>
                <a:gd name="connsiteY133" fmla="*/ 3862 h 1872908"/>
                <a:gd name="connsiteX134" fmla="*/ 1495663 w 1859154"/>
                <a:gd name="connsiteY134" fmla="*/ 47049 h 1872908"/>
                <a:gd name="connsiteX135" fmla="*/ 1532851 w 1859154"/>
                <a:gd name="connsiteY135" fmla="*/ 55448 h 1872908"/>
                <a:gd name="connsiteX136" fmla="*/ 1556844 w 1859154"/>
                <a:gd name="connsiteY136" fmla="*/ 93836 h 1872908"/>
                <a:gd name="connsiteX137" fmla="*/ 1518455 w 1859154"/>
                <a:gd name="connsiteY137" fmla="*/ 117829 h 1872908"/>
                <a:gd name="connsiteX138" fmla="*/ 1440479 w 1859154"/>
                <a:gd name="connsiteY138" fmla="*/ 101034 h 1872908"/>
                <a:gd name="connsiteX139" fmla="*/ 1382896 w 1859154"/>
                <a:gd name="connsiteY139" fmla="*/ 156218 h 1872908"/>
                <a:gd name="connsiteX140" fmla="*/ 1487265 w 1859154"/>
                <a:gd name="connsiteY140" fmla="*/ 179010 h 1872908"/>
                <a:gd name="connsiteX141" fmla="*/ 1511257 w 1859154"/>
                <a:gd name="connsiteY141" fmla="*/ 217399 h 1872908"/>
                <a:gd name="connsiteX142" fmla="*/ 1472869 w 1859154"/>
                <a:gd name="connsiteY142" fmla="*/ 241392 h 1872908"/>
                <a:gd name="connsiteX143" fmla="*/ 1325313 w 1859154"/>
                <a:gd name="connsiteY143" fmla="*/ 210201 h 1872908"/>
                <a:gd name="connsiteX144" fmla="*/ 1258133 w 1859154"/>
                <a:gd name="connsiteY144" fmla="*/ 276182 h 1872908"/>
                <a:gd name="connsiteX145" fmla="*/ 1442878 w 1859154"/>
                <a:gd name="connsiteY145" fmla="*/ 313371 h 1872908"/>
                <a:gd name="connsiteX146" fmla="*/ 1466871 w 1859154"/>
                <a:gd name="connsiteY146" fmla="*/ 351759 h 1872908"/>
                <a:gd name="connsiteX147" fmla="*/ 1428483 w 1859154"/>
                <a:gd name="connsiteY147" fmla="*/ 375752 h 1872908"/>
                <a:gd name="connsiteX148" fmla="*/ 1204148 w 1859154"/>
                <a:gd name="connsiteY148" fmla="*/ 327766 h 1872908"/>
                <a:gd name="connsiteX149" fmla="*/ 1132170 w 1859154"/>
                <a:gd name="connsiteY149" fmla="*/ 397346 h 1872908"/>
                <a:gd name="connsiteX150" fmla="*/ 1391293 w 1859154"/>
                <a:gd name="connsiteY150" fmla="*/ 446532 h 1872908"/>
                <a:gd name="connsiteX151" fmla="*/ 1414087 w 1859154"/>
                <a:gd name="connsiteY151" fmla="*/ 465726 h 1872908"/>
                <a:gd name="connsiteX152" fmla="*/ 1411688 w 1859154"/>
                <a:gd name="connsiteY152" fmla="*/ 495716 h 1872908"/>
                <a:gd name="connsiteX153" fmla="*/ 1259332 w 1859154"/>
                <a:gd name="connsiteY153" fmla="*/ 710454 h 1872908"/>
                <a:gd name="connsiteX154" fmla="*/ 1358903 w 1859154"/>
                <a:gd name="connsiteY154" fmla="*/ 711653 h 1872908"/>
                <a:gd name="connsiteX155" fmla="*/ 1487265 w 1859154"/>
                <a:gd name="connsiteY155" fmla="*/ 519709 h 1872908"/>
                <a:gd name="connsiteX156" fmla="*/ 1501660 w 1859154"/>
                <a:gd name="connsiteY156" fmla="*/ 507713 h 1872908"/>
                <a:gd name="connsiteX157" fmla="*/ 1531652 w 1859154"/>
                <a:gd name="connsiteY157" fmla="*/ 511312 h 1872908"/>
                <a:gd name="connsiteX158" fmla="*/ 1540049 w 1859154"/>
                <a:gd name="connsiteY158" fmla="*/ 555699 h 1872908"/>
                <a:gd name="connsiteX159" fmla="*/ 1435680 w 1859154"/>
                <a:gd name="connsiteY159" fmla="*/ 710454 h 1872908"/>
                <a:gd name="connsiteX160" fmla="*/ 1530452 w 1859154"/>
                <a:gd name="connsiteY160" fmla="*/ 710454 h 1872908"/>
                <a:gd name="connsiteX161" fmla="*/ 1614427 w 1859154"/>
                <a:gd name="connsiteY161" fmla="*/ 585690 h 1872908"/>
                <a:gd name="connsiteX162" fmla="*/ 1628823 w 1859154"/>
                <a:gd name="connsiteY162" fmla="*/ 573694 h 1872908"/>
                <a:gd name="connsiteX163" fmla="*/ 1658814 w 1859154"/>
                <a:gd name="connsiteY163" fmla="*/ 577292 h 1872908"/>
                <a:gd name="connsiteX164" fmla="*/ 1667211 w 1859154"/>
                <a:gd name="connsiteY164" fmla="*/ 621680 h 1872908"/>
                <a:gd name="connsiteX165" fmla="*/ 1607229 w 1859154"/>
                <a:gd name="connsiteY165" fmla="*/ 710454 h 1872908"/>
                <a:gd name="connsiteX166" fmla="*/ 1686405 w 1859154"/>
                <a:gd name="connsiteY166" fmla="*/ 710454 h 1872908"/>
                <a:gd name="connsiteX167" fmla="*/ 1730793 w 1859154"/>
                <a:gd name="connsiteY167" fmla="*/ 644472 h 1872908"/>
                <a:gd name="connsiteX168" fmla="*/ 1745189 w 1859154"/>
                <a:gd name="connsiteY168" fmla="*/ 632476 h 1872908"/>
                <a:gd name="connsiteX169" fmla="*/ 1775179 w 1859154"/>
                <a:gd name="connsiteY169" fmla="*/ 636076 h 1872908"/>
                <a:gd name="connsiteX170" fmla="*/ 1783577 w 1859154"/>
                <a:gd name="connsiteY170" fmla="*/ 680462 h 1872908"/>
                <a:gd name="connsiteX171" fmla="*/ 1763183 w 1859154"/>
                <a:gd name="connsiteY171" fmla="*/ 711653 h 1872908"/>
                <a:gd name="connsiteX172" fmla="*/ 1826765 w 1859154"/>
                <a:gd name="connsiteY172" fmla="*/ 710454 h 1872908"/>
                <a:gd name="connsiteX173" fmla="*/ 1859154 w 1859154"/>
                <a:gd name="connsiteY173" fmla="*/ 742843 h 1872908"/>
                <a:gd name="connsiteX174" fmla="*/ 1827964 w 1859154"/>
                <a:gd name="connsiteY174" fmla="*/ 775234 h 1872908"/>
                <a:gd name="connsiteX175" fmla="*/ 1752387 w 1859154"/>
                <a:gd name="connsiteY175" fmla="*/ 775234 h 1872908"/>
                <a:gd name="connsiteX176" fmla="*/ 1782377 w 1859154"/>
                <a:gd name="connsiteY176" fmla="*/ 824419 h 1872908"/>
                <a:gd name="connsiteX177" fmla="*/ 1771581 w 1859154"/>
                <a:gd name="connsiteY177" fmla="*/ 868807 h 1872908"/>
                <a:gd name="connsiteX178" fmla="*/ 1727193 w 1859154"/>
                <a:gd name="connsiteY178" fmla="*/ 858009 h 1872908"/>
                <a:gd name="connsiteX179" fmla="*/ 1675609 w 1859154"/>
                <a:gd name="connsiteY179" fmla="*/ 775234 h 1872908"/>
                <a:gd name="connsiteX180" fmla="*/ 1596433 w 1859154"/>
                <a:gd name="connsiteY180" fmla="*/ 775234 h 1872908"/>
                <a:gd name="connsiteX181" fmla="*/ 1662413 w 1859154"/>
                <a:gd name="connsiteY181" fmla="*/ 883202 h 1872908"/>
                <a:gd name="connsiteX182" fmla="*/ 1651616 w 1859154"/>
                <a:gd name="connsiteY182" fmla="*/ 927589 h 1872908"/>
                <a:gd name="connsiteX183" fmla="*/ 1607229 w 1859154"/>
                <a:gd name="connsiteY183" fmla="*/ 916792 h 1872908"/>
                <a:gd name="connsiteX184" fmla="*/ 1520855 w 1859154"/>
                <a:gd name="connsiteY184" fmla="*/ 776433 h 1872908"/>
                <a:gd name="connsiteX185" fmla="*/ 1519656 w 1859154"/>
                <a:gd name="connsiteY185" fmla="*/ 776433 h 1872908"/>
                <a:gd name="connsiteX186" fmla="*/ 1441678 w 1859154"/>
                <a:gd name="connsiteY186" fmla="*/ 776433 h 1872908"/>
                <a:gd name="connsiteX187" fmla="*/ 1532851 w 1859154"/>
                <a:gd name="connsiteY187" fmla="*/ 923990 h 1872908"/>
                <a:gd name="connsiteX188" fmla="*/ 1522055 w 1859154"/>
                <a:gd name="connsiteY188" fmla="*/ 968378 h 1872908"/>
                <a:gd name="connsiteX189" fmla="*/ 1477667 w 1859154"/>
                <a:gd name="connsiteY189" fmla="*/ 957580 h 1872908"/>
                <a:gd name="connsiteX190" fmla="*/ 1366101 w 1859154"/>
                <a:gd name="connsiteY190" fmla="*/ 776433 h 1872908"/>
                <a:gd name="connsiteX191" fmla="*/ 1271329 w 1859154"/>
                <a:gd name="connsiteY191" fmla="*/ 776433 h 1872908"/>
                <a:gd name="connsiteX192" fmla="*/ 1416486 w 1859154"/>
                <a:gd name="connsiteY192" fmla="*/ 1006765 h 1872908"/>
                <a:gd name="connsiteX193" fmla="*/ 1418885 w 1859154"/>
                <a:gd name="connsiteY193" fmla="*/ 1035557 h 1872908"/>
                <a:gd name="connsiteX194" fmla="*/ 1396092 w 1859154"/>
                <a:gd name="connsiteY194" fmla="*/ 1054751 h 1872908"/>
                <a:gd name="connsiteX195" fmla="*/ 1128571 w 1859154"/>
                <a:gd name="connsiteY195" fmla="*/ 1109934 h 1872908"/>
                <a:gd name="connsiteX196" fmla="*/ 1194551 w 1859154"/>
                <a:gd name="connsiteY196" fmla="*/ 1178315 h 1872908"/>
                <a:gd name="connsiteX197" fmla="*/ 1403289 w 1859154"/>
                <a:gd name="connsiteY197" fmla="*/ 1132728 h 1872908"/>
                <a:gd name="connsiteX198" fmla="*/ 1441678 w 1859154"/>
                <a:gd name="connsiteY198" fmla="*/ 1156721 h 1872908"/>
                <a:gd name="connsiteX199" fmla="*/ 1417685 w 1859154"/>
                <a:gd name="connsiteY199" fmla="*/ 1195110 h 1872908"/>
                <a:gd name="connsiteX200" fmla="*/ 1247336 w 1859154"/>
                <a:gd name="connsiteY200" fmla="*/ 1232299 h 1872908"/>
                <a:gd name="connsiteX201" fmla="*/ 1301320 w 1859154"/>
                <a:gd name="connsiteY201" fmla="*/ 1288682 h 1872908"/>
                <a:gd name="connsiteX202" fmla="*/ 1463272 w 1859154"/>
                <a:gd name="connsiteY202" fmla="*/ 1253893 h 1872908"/>
                <a:gd name="connsiteX203" fmla="*/ 1501660 w 1859154"/>
                <a:gd name="connsiteY203" fmla="*/ 1277886 h 1872908"/>
                <a:gd name="connsiteX204" fmla="*/ 1477667 w 1859154"/>
                <a:gd name="connsiteY204" fmla="*/ 1316275 h 1872908"/>
                <a:gd name="connsiteX205" fmla="*/ 1354105 w 1859154"/>
                <a:gd name="connsiteY205" fmla="*/ 1342665 h 1872908"/>
                <a:gd name="connsiteX206" fmla="*/ 1408088 w 1859154"/>
                <a:gd name="connsiteY206" fmla="*/ 1405047 h 1872908"/>
                <a:gd name="connsiteX207" fmla="*/ 1504060 w 1859154"/>
                <a:gd name="connsiteY207" fmla="*/ 1384654 h 1872908"/>
                <a:gd name="connsiteX208" fmla="*/ 1542448 w 1859154"/>
                <a:gd name="connsiteY208" fmla="*/ 1408647 h 1872908"/>
                <a:gd name="connsiteX209" fmla="*/ 1518455 w 1859154"/>
                <a:gd name="connsiteY209" fmla="*/ 1447035 h 1872908"/>
                <a:gd name="connsiteX210" fmla="*/ 1460872 w 1859154"/>
                <a:gd name="connsiteY210" fmla="*/ 1459032 h 1872908"/>
                <a:gd name="connsiteX211" fmla="*/ 1462073 w 1859154"/>
                <a:gd name="connsiteY211" fmla="*/ 1460232 h 1872908"/>
                <a:gd name="connsiteX212" fmla="*/ 1513657 w 1859154"/>
                <a:gd name="connsiteY212" fmla="*/ 1513015 h 1872908"/>
                <a:gd name="connsiteX213" fmla="*/ 1512458 w 1859154"/>
                <a:gd name="connsiteY213" fmla="*/ 1558601 h 1872908"/>
                <a:gd name="connsiteX214" fmla="*/ 1468070 w 1859154"/>
                <a:gd name="connsiteY214" fmla="*/ 1557402 h 1872908"/>
                <a:gd name="connsiteX215" fmla="*/ 1423684 w 1859154"/>
                <a:gd name="connsiteY215" fmla="*/ 1511816 h 1872908"/>
                <a:gd name="connsiteX216" fmla="*/ 1416486 w 1859154"/>
                <a:gd name="connsiteY216" fmla="*/ 1547805 h 1872908"/>
                <a:gd name="connsiteX217" fmla="*/ 1378097 w 1859154"/>
                <a:gd name="connsiteY217" fmla="*/ 1571798 h 1872908"/>
                <a:gd name="connsiteX218" fmla="*/ 1354105 w 1859154"/>
                <a:gd name="connsiteY218" fmla="*/ 1533410 h 1872908"/>
                <a:gd name="connsiteX219" fmla="*/ 1370900 w 1859154"/>
                <a:gd name="connsiteY219" fmla="*/ 1454233 h 1872908"/>
                <a:gd name="connsiteX220" fmla="*/ 1316915 w 1859154"/>
                <a:gd name="connsiteY220" fmla="*/ 1397850 h 1872908"/>
                <a:gd name="connsiteX221" fmla="*/ 1316915 w 1859154"/>
                <a:gd name="connsiteY221" fmla="*/ 1396650 h 1872908"/>
                <a:gd name="connsiteX222" fmla="*/ 1294122 w 1859154"/>
                <a:gd name="connsiteY222" fmla="*/ 1502219 h 1872908"/>
                <a:gd name="connsiteX223" fmla="*/ 1255734 w 1859154"/>
                <a:gd name="connsiteY223" fmla="*/ 1526212 h 1872908"/>
                <a:gd name="connsiteX224" fmla="*/ 1231741 w 1859154"/>
                <a:gd name="connsiteY224" fmla="*/ 1487823 h 1872908"/>
                <a:gd name="connsiteX225" fmla="*/ 1262932 w 1859154"/>
                <a:gd name="connsiteY225" fmla="*/ 1340267 h 1872908"/>
                <a:gd name="connsiteX226" fmla="*/ 1196951 w 1859154"/>
                <a:gd name="connsiteY226" fmla="*/ 1273086 h 1872908"/>
                <a:gd name="connsiteX227" fmla="*/ 1157363 w 1859154"/>
                <a:gd name="connsiteY227" fmla="*/ 1455432 h 1872908"/>
                <a:gd name="connsiteX228" fmla="*/ 1118974 w 1859154"/>
                <a:gd name="connsiteY228" fmla="*/ 1479425 h 1872908"/>
                <a:gd name="connsiteX229" fmla="*/ 1094981 w 1859154"/>
                <a:gd name="connsiteY229" fmla="*/ 1442237 h 1872908"/>
                <a:gd name="connsiteX230" fmla="*/ 1144166 w 1859154"/>
                <a:gd name="connsiteY230" fmla="*/ 1216703 h 1872908"/>
                <a:gd name="connsiteX231" fmla="*/ 1075787 w 1859154"/>
                <a:gd name="connsiteY231" fmla="*/ 1145924 h 1872908"/>
                <a:gd name="connsiteX232" fmla="*/ 1025402 w 1859154"/>
                <a:gd name="connsiteY232" fmla="*/ 1403848 h 1872908"/>
                <a:gd name="connsiteX233" fmla="*/ 976216 w 1859154"/>
                <a:gd name="connsiteY233" fmla="*/ 1424243 h 1872908"/>
                <a:gd name="connsiteX234" fmla="*/ 761480 w 1859154"/>
                <a:gd name="connsiteY234" fmla="*/ 1273086 h 1872908"/>
                <a:gd name="connsiteX235" fmla="*/ 761480 w 1859154"/>
                <a:gd name="connsiteY235" fmla="*/ 1372657 h 1872908"/>
                <a:gd name="connsiteX236" fmla="*/ 953423 w 1859154"/>
                <a:gd name="connsiteY236" fmla="*/ 1501019 h 1872908"/>
                <a:gd name="connsiteX237" fmla="*/ 961820 w 1859154"/>
                <a:gd name="connsiteY237" fmla="*/ 1545406 h 1872908"/>
                <a:gd name="connsiteX238" fmla="*/ 917434 w 1859154"/>
                <a:gd name="connsiteY238" fmla="*/ 1553804 h 1872908"/>
                <a:gd name="connsiteX239" fmla="*/ 762679 w 1859154"/>
                <a:gd name="connsiteY239" fmla="*/ 1449434 h 1872908"/>
                <a:gd name="connsiteX240" fmla="*/ 761480 w 1859154"/>
                <a:gd name="connsiteY240" fmla="*/ 1543007 h 1872908"/>
                <a:gd name="connsiteX241" fmla="*/ 886243 w 1859154"/>
                <a:gd name="connsiteY241" fmla="*/ 1626982 h 1872908"/>
                <a:gd name="connsiteX242" fmla="*/ 894640 w 1859154"/>
                <a:gd name="connsiteY242" fmla="*/ 1671368 h 1872908"/>
                <a:gd name="connsiteX243" fmla="*/ 850254 w 1859154"/>
                <a:gd name="connsiteY243" fmla="*/ 1679766 h 1872908"/>
                <a:gd name="connsiteX244" fmla="*/ 760280 w 1859154"/>
                <a:gd name="connsiteY244" fmla="*/ 1619784 h 1872908"/>
                <a:gd name="connsiteX245" fmla="*/ 760280 w 1859154"/>
                <a:gd name="connsiteY245" fmla="*/ 1620983 h 1872908"/>
                <a:gd name="connsiteX246" fmla="*/ 760280 w 1859154"/>
                <a:gd name="connsiteY246" fmla="*/ 1698961 h 1872908"/>
                <a:gd name="connsiteX247" fmla="*/ 827460 w 1859154"/>
                <a:gd name="connsiteY247" fmla="*/ 1744547 h 1872908"/>
                <a:gd name="connsiteX248" fmla="*/ 835858 w 1859154"/>
                <a:gd name="connsiteY248" fmla="*/ 1788933 h 1872908"/>
                <a:gd name="connsiteX249" fmla="*/ 791471 w 1859154"/>
                <a:gd name="connsiteY249" fmla="*/ 1797331 h 1872908"/>
                <a:gd name="connsiteX250" fmla="*/ 761480 w 1859154"/>
                <a:gd name="connsiteY250" fmla="*/ 1776937 h 1872908"/>
                <a:gd name="connsiteX251" fmla="*/ 760280 w 1859154"/>
                <a:gd name="connsiteY251" fmla="*/ 1840519 h 1872908"/>
                <a:gd name="connsiteX252" fmla="*/ 729089 w 1859154"/>
                <a:gd name="connsiteY252" fmla="*/ 1872908 h 1872908"/>
                <a:gd name="connsiteX253" fmla="*/ 696699 w 1859154"/>
                <a:gd name="connsiteY253" fmla="*/ 1840519 h 1872908"/>
                <a:gd name="connsiteX254" fmla="*/ 696699 w 1859154"/>
                <a:gd name="connsiteY254" fmla="*/ 1766141 h 1872908"/>
                <a:gd name="connsiteX255" fmla="*/ 696699 w 1859154"/>
                <a:gd name="connsiteY255" fmla="*/ 1764940 h 1872908"/>
                <a:gd name="connsiteX256" fmla="*/ 646314 w 1859154"/>
                <a:gd name="connsiteY256" fmla="*/ 1796132 h 1872908"/>
                <a:gd name="connsiteX257" fmla="*/ 601927 w 1859154"/>
                <a:gd name="connsiteY257" fmla="*/ 1785335 h 1872908"/>
                <a:gd name="connsiteX258" fmla="*/ 612724 w 1859154"/>
                <a:gd name="connsiteY258" fmla="*/ 1740948 h 1872908"/>
                <a:gd name="connsiteX259" fmla="*/ 696699 w 1859154"/>
                <a:gd name="connsiteY259" fmla="*/ 1689363 h 1872908"/>
                <a:gd name="connsiteX260" fmla="*/ 696699 w 1859154"/>
                <a:gd name="connsiteY260" fmla="*/ 1610187 h 1872908"/>
                <a:gd name="connsiteX261" fmla="*/ 696699 w 1859154"/>
                <a:gd name="connsiteY261" fmla="*/ 1608987 h 1872908"/>
                <a:gd name="connsiteX262" fmla="*/ 588731 w 1859154"/>
                <a:gd name="connsiteY262" fmla="*/ 1676168 h 1872908"/>
                <a:gd name="connsiteX263" fmla="*/ 544344 w 1859154"/>
                <a:gd name="connsiteY263" fmla="*/ 1665370 h 1872908"/>
                <a:gd name="connsiteX264" fmla="*/ 555141 w 1859154"/>
                <a:gd name="connsiteY264" fmla="*/ 1620983 h 1872908"/>
                <a:gd name="connsiteX265" fmla="*/ 696699 w 1859154"/>
                <a:gd name="connsiteY265" fmla="*/ 1533410 h 1872908"/>
                <a:gd name="connsiteX266" fmla="*/ 696699 w 1859154"/>
                <a:gd name="connsiteY266" fmla="*/ 1455432 h 1872908"/>
                <a:gd name="connsiteX267" fmla="*/ 547944 w 1859154"/>
                <a:gd name="connsiteY267" fmla="*/ 1546605 h 1872908"/>
                <a:gd name="connsiteX268" fmla="*/ 503556 w 1859154"/>
                <a:gd name="connsiteY268" fmla="*/ 1535809 h 1872908"/>
                <a:gd name="connsiteX269" fmla="*/ 514353 w 1859154"/>
                <a:gd name="connsiteY269" fmla="*/ 1491421 h 1872908"/>
                <a:gd name="connsiteX270" fmla="*/ 695499 w 1859154"/>
                <a:gd name="connsiteY270" fmla="*/ 1376257 h 1872908"/>
                <a:gd name="connsiteX271" fmla="*/ 695499 w 1859154"/>
                <a:gd name="connsiteY271" fmla="*/ 1281484 h 1872908"/>
                <a:gd name="connsiteX272" fmla="*/ 463968 w 1859154"/>
                <a:gd name="connsiteY272" fmla="*/ 1426641 h 1872908"/>
                <a:gd name="connsiteX273" fmla="*/ 433977 w 1859154"/>
                <a:gd name="connsiteY273" fmla="*/ 1429040 h 1872908"/>
                <a:gd name="connsiteX274" fmla="*/ 414782 w 1859154"/>
                <a:gd name="connsiteY274" fmla="*/ 1406247 h 1872908"/>
                <a:gd name="connsiteX275" fmla="*/ 359599 w 1859154"/>
                <a:gd name="connsiteY275" fmla="*/ 1139926 h 1872908"/>
                <a:gd name="connsiteX276" fmla="*/ 292419 w 1859154"/>
                <a:gd name="connsiteY276" fmla="*/ 1205907 h 1872908"/>
                <a:gd name="connsiteX277" fmla="*/ 338005 w 1859154"/>
                <a:gd name="connsiteY277" fmla="*/ 1414644 h 1872908"/>
                <a:gd name="connsiteX278" fmla="*/ 314012 w 1859154"/>
                <a:gd name="connsiteY278" fmla="*/ 1453033 h 1872908"/>
                <a:gd name="connsiteX279" fmla="*/ 275624 w 1859154"/>
                <a:gd name="connsiteY279" fmla="*/ 1429040 h 1872908"/>
                <a:gd name="connsiteX280" fmla="*/ 238435 w 1859154"/>
                <a:gd name="connsiteY280" fmla="*/ 1259891 h 1872908"/>
                <a:gd name="connsiteX281" fmla="*/ 182051 w 1859154"/>
                <a:gd name="connsiteY281" fmla="*/ 1313875 h 1872908"/>
                <a:gd name="connsiteX282" fmla="*/ 180852 w 1859154"/>
                <a:gd name="connsiteY282" fmla="*/ 1313875 h 1872908"/>
                <a:gd name="connsiteX283" fmla="*/ 215641 w 1859154"/>
                <a:gd name="connsiteY283" fmla="*/ 1475827 h 1872908"/>
                <a:gd name="connsiteX284" fmla="*/ 191649 w 1859154"/>
                <a:gd name="connsiteY284" fmla="*/ 1514215 h 1872908"/>
                <a:gd name="connsiteX285" fmla="*/ 153260 w 1859154"/>
                <a:gd name="connsiteY285" fmla="*/ 1490222 h 1872908"/>
                <a:gd name="connsiteX286" fmla="*/ 126868 w 1859154"/>
                <a:gd name="connsiteY286" fmla="*/ 1366658 h 1872908"/>
                <a:gd name="connsiteX287" fmla="*/ 69285 w 1859154"/>
                <a:gd name="connsiteY287" fmla="*/ 1421843 h 1872908"/>
                <a:gd name="connsiteX288" fmla="*/ 89679 w 1859154"/>
                <a:gd name="connsiteY288" fmla="*/ 1516615 h 1872908"/>
                <a:gd name="connsiteX289" fmla="*/ 65686 w 1859154"/>
                <a:gd name="connsiteY289" fmla="*/ 1555003 h 1872908"/>
                <a:gd name="connsiteX290" fmla="*/ 27298 w 1859154"/>
                <a:gd name="connsiteY290" fmla="*/ 1531010 h 1872908"/>
                <a:gd name="connsiteX291" fmla="*/ 15301 w 1859154"/>
                <a:gd name="connsiteY291" fmla="*/ 1474626 h 1872908"/>
                <a:gd name="connsiteX292" fmla="*/ 0 w 1859154"/>
                <a:gd name="connsiteY292" fmla="*/ 1489588 h 1872908"/>
                <a:gd name="connsiteX293" fmla="*/ 0 w 1859154"/>
                <a:gd name="connsiteY293" fmla="*/ 1379383 h 1872908"/>
                <a:gd name="connsiteX294" fmla="*/ 18900 w 1859154"/>
                <a:gd name="connsiteY294" fmla="*/ 1383453 h 1872908"/>
                <a:gd name="connsiteX295" fmla="*/ 76483 w 1859154"/>
                <a:gd name="connsiteY295" fmla="*/ 1328271 h 1872908"/>
                <a:gd name="connsiteX296" fmla="*/ 0 w 1859154"/>
                <a:gd name="connsiteY296" fmla="*/ 1311567 h 1872908"/>
                <a:gd name="connsiteX297" fmla="*/ 0 w 1859154"/>
                <a:gd name="connsiteY297" fmla="*/ 1246167 h 1872908"/>
                <a:gd name="connsiteX298" fmla="*/ 134066 w 1859154"/>
                <a:gd name="connsiteY298" fmla="*/ 1276686 h 1872908"/>
                <a:gd name="connsiteX299" fmla="*/ 202446 w 1859154"/>
                <a:gd name="connsiteY299" fmla="*/ 1210705 h 1872908"/>
                <a:gd name="connsiteX300" fmla="*/ 20100 w 1859154"/>
                <a:gd name="connsiteY300" fmla="*/ 1171117 h 1872908"/>
                <a:gd name="connsiteX301" fmla="*/ 456 w 1859154"/>
                <a:gd name="connsiteY301" fmla="*/ 1156871 h 1872908"/>
                <a:gd name="connsiteX302" fmla="*/ 0 w 1859154"/>
                <a:gd name="connsiteY302" fmla="*/ 1154342 h 1872908"/>
                <a:gd name="connsiteX303" fmla="*/ 0 w 1859154"/>
                <a:gd name="connsiteY303" fmla="*/ 1128105 h 1872908"/>
                <a:gd name="connsiteX304" fmla="*/ 15301 w 1859154"/>
                <a:gd name="connsiteY304" fmla="*/ 1109934 h 1872908"/>
                <a:gd name="connsiteX305" fmla="*/ 33295 w 1859154"/>
                <a:gd name="connsiteY305" fmla="*/ 1108735 h 1872908"/>
                <a:gd name="connsiteX306" fmla="*/ 258828 w 1859154"/>
                <a:gd name="connsiteY306" fmla="*/ 1157922 h 1872908"/>
                <a:gd name="connsiteX307" fmla="*/ 329608 w 1859154"/>
                <a:gd name="connsiteY307" fmla="*/ 1088342 h 1872908"/>
                <a:gd name="connsiteX308" fmla="*/ 70485 w 1859154"/>
                <a:gd name="connsiteY308" fmla="*/ 1040356 h 1872908"/>
                <a:gd name="connsiteX309" fmla="*/ 47691 w 1859154"/>
                <a:gd name="connsiteY309" fmla="*/ 1021161 h 1872908"/>
                <a:gd name="connsiteX310" fmla="*/ 50090 w 1859154"/>
                <a:gd name="connsiteY310" fmla="*/ 991170 h 1872908"/>
                <a:gd name="connsiteX311" fmla="*/ 202446 w 1859154"/>
                <a:gd name="connsiteY311" fmla="*/ 775234 h 1872908"/>
                <a:gd name="connsiteX312" fmla="*/ 102875 w 1859154"/>
                <a:gd name="connsiteY312" fmla="*/ 775234 h 1872908"/>
                <a:gd name="connsiteX313" fmla="*/ 0 w 1859154"/>
                <a:gd name="connsiteY313" fmla="*/ 928105 h 1872908"/>
                <a:gd name="connsiteX314" fmla="*/ 0 w 1859154"/>
                <a:gd name="connsiteY314" fmla="*/ 812582 h 1872908"/>
                <a:gd name="connsiteX315" fmla="*/ 24899 w 1859154"/>
                <a:gd name="connsiteY315" fmla="*/ 775234 h 1872908"/>
                <a:gd name="connsiteX316" fmla="*/ 0 w 1859154"/>
                <a:gd name="connsiteY316" fmla="*/ 774915 h 1872908"/>
                <a:gd name="connsiteX317" fmla="*/ 0 w 1859154"/>
                <a:gd name="connsiteY317" fmla="*/ 709253 h 1872908"/>
                <a:gd name="connsiteX318" fmla="*/ 16500 w 1859154"/>
                <a:gd name="connsiteY318" fmla="*/ 709253 h 1872908"/>
                <a:gd name="connsiteX319" fmla="*/ 0 w 1859154"/>
                <a:gd name="connsiteY319" fmla="*/ 682332 h 1872908"/>
                <a:gd name="connsiteX320" fmla="*/ 0 w 1859154"/>
                <a:gd name="connsiteY320" fmla="*/ 558760 h 1872908"/>
                <a:gd name="connsiteX321" fmla="*/ 92079 w 1859154"/>
                <a:gd name="connsiteY321" fmla="*/ 709253 h 1872908"/>
                <a:gd name="connsiteX322" fmla="*/ 188050 w 1859154"/>
                <a:gd name="connsiteY322" fmla="*/ 709253 h 1872908"/>
                <a:gd name="connsiteX323" fmla="*/ 41694 w 1859154"/>
                <a:gd name="connsiteY323" fmla="*/ 478921 h 1872908"/>
                <a:gd name="connsiteX324" fmla="*/ 39294 w 1859154"/>
                <a:gd name="connsiteY324" fmla="*/ 450130 h 1872908"/>
                <a:gd name="connsiteX325" fmla="*/ 62087 w 1859154"/>
                <a:gd name="connsiteY325" fmla="*/ 430936 h 1872908"/>
                <a:gd name="connsiteX326" fmla="*/ 330807 w 1859154"/>
                <a:gd name="connsiteY326" fmla="*/ 372154 h 1872908"/>
                <a:gd name="connsiteX327" fmla="*/ 266026 w 1859154"/>
                <a:gd name="connsiteY327" fmla="*/ 303773 h 1872908"/>
                <a:gd name="connsiteX328" fmla="*/ 57288 w 1859154"/>
                <a:gd name="connsiteY328" fmla="*/ 349360 h 1872908"/>
                <a:gd name="connsiteX329" fmla="*/ 18900 w 1859154"/>
                <a:gd name="connsiteY329" fmla="*/ 325367 h 1872908"/>
                <a:gd name="connsiteX330" fmla="*/ 42893 w 1859154"/>
                <a:gd name="connsiteY330" fmla="*/ 286978 h 1872908"/>
                <a:gd name="connsiteX331" fmla="*/ 213242 w 1859154"/>
                <a:gd name="connsiteY331" fmla="*/ 249790 h 1872908"/>
                <a:gd name="connsiteX332" fmla="*/ 159259 w 1859154"/>
                <a:gd name="connsiteY332" fmla="*/ 192207 h 1872908"/>
                <a:gd name="connsiteX333" fmla="*/ 0 w 1859154"/>
                <a:gd name="connsiteY333" fmla="*/ 227598 h 1872908"/>
                <a:gd name="connsiteX334" fmla="*/ 0 w 1859154"/>
                <a:gd name="connsiteY334" fmla="*/ 162165 h 1872908"/>
                <a:gd name="connsiteX335" fmla="*/ 106474 w 1859154"/>
                <a:gd name="connsiteY335" fmla="*/ 139423 h 1872908"/>
                <a:gd name="connsiteX336" fmla="*/ 52490 w 1859154"/>
                <a:gd name="connsiteY336" fmla="*/ 81840 h 1872908"/>
                <a:gd name="connsiteX337" fmla="*/ 0 w 1859154"/>
                <a:gd name="connsiteY337" fmla="*/ 93135 h 1872908"/>
                <a:gd name="connsiteX338" fmla="*/ 0 w 1859154"/>
                <a:gd name="connsiteY338" fmla="*/ 28044 h 1872908"/>
                <a:gd name="connsiteX339" fmla="*/ 906 w 1859154"/>
                <a:gd name="connsiteY339" fmla="*/ 27855 h 1872908"/>
                <a:gd name="connsiteX340" fmla="*/ 0 w 1859154"/>
                <a:gd name="connsiteY340" fmla="*/ 26929 h 18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</a:cxnLst>
              <a:rect l="l" t="t" r="r" b="b"/>
              <a:pathLst>
                <a:path w="1859154" h="1872908">
                  <a:moveTo>
                    <a:pt x="891042" y="952782"/>
                  </a:moveTo>
                  <a:lnTo>
                    <a:pt x="844255" y="995969"/>
                  </a:lnTo>
                  <a:cubicBezTo>
                    <a:pt x="838257" y="1000767"/>
                    <a:pt x="831060" y="1004367"/>
                    <a:pt x="822661" y="1004367"/>
                  </a:cubicBezTo>
                  <a:lnTo>
                    <a:pt x="759081" y="1005566"/>
                  </a:lnTo>
                  <a:lnTo>
                    <a:pt x="760280" y="1192711"/>
                  </a:lnTo>
                  <a:lnTo>
                    <a:pt x="971417" y="1341466"/>
                  </a:lnTo>
                  <a:lnTo>
                    <a:pt x="1020603" y="1088342"/>
                  </a:lnTo>
                  <a:close/>
                  <a:moveTo>
                    <a:pt x="562339" y="950382"/>
                  </a:moveTo>
                  <a:lnTo>
                    <a:pt x="415983" y="1090740"/>
                  </a:lnTo>
                  <a:lnTo>
                    <a:pt x="468767" y="1352264"/>
                  </a:lnTo>
                  <a:lnTo>
                    <a:pt x="693100" y="1210705"/>
                  </a:lnTo>
                  <a:lnTo>
                    <a:pt x="693100" y="1005566"/>
                  </a:lnTo>
                  <a:lnTo>
                    <a:pt x="629519" y="1006765"/>
                  </a:lnTo>
                  <a:cubicBezTo>
                    <a:pt x="621121" y="1007965"/>
                    <a:pt x="612724" y="1004367"/>
                    <a:pt x="605526" y="997168"/>
                  </a:cubicBezTo>
                  <a:close/>
                  <a:moveTo>
                    <a:pt x="1195752" y="775234"/>
                  </a:moveTo>
                  <a:lnTo>
                    <a:pt x="993011" y="776433"/>
                  </a:lnTo>
                  <a:lnTo>
                    <a:pt x="994211" y="840015"/>
                  </a:lnTo>
                  <a:cubicBezTo>
                    <a:pt x="994211" y="849612"/>
                    <a:pt x="990612" y="858009"/>
                    <a:pt x="983414" y="864008"/>
                  </a:cubicBezTo>
                  <a:lnTo>
                    <a:pt x="936628" y="907195"/>
                  </a:lnTo>
                  <a:lnTo>
                    <a:pt x="1078186" y="1054751"/>
                  </a:lnTo>
                  <a:lnTo>
                    <a:pt x="1337310" y="1000767"/>
                  </a:lnTo>
                  <a:close/>
                  <a:moveTo>
                    <a:pt x="467567" y="771635"/>
                  </a:moveTo>
                  <a:lnTo>
                    <a:pt x="280422" y="772835"/>
                  </a:lnTo>
                  <a:lnTo>
                    <a:pt x="130467" y="982772"/>
                  </a:lnTo>
                  <a:lnTo>
                    <a:pt x="383592" y="1030758"/>
                  </a:lnTo>
                  <a:lnTo>
                    <a:pt x="384792" y="1031958"/>
                  </a:lnTo>
                  <a:lnTo>
                    <a:pt x="520351" y="903596"/>
                  </a:lnTo>
                  <a:lnTo>
                    <a:pt x="477164" y="856810"/>
                  </a:lnTo>
                  <a:cubicBezTo>
                    <a:pt x="472365" y="850811"/>
                    <a:pt x="468767" y="842414"/>
                    <a:pt x="468767" y="835217"/>
                  </a:cubicBezTo>
                  <a:close/>
                  <a:moveTo>
                    <a:pt x="814265" y="541303"/>
                  </a:moveTo>
                  <a:lnTo>
                    <a:pt x="763880" y="542503"/>
                  </a:lnTo>
                  <a:lnTo>
                    <a:pt x="700298" y="543702"/>
                  </a:lnTo>
                  <a:lnTo>
                    <a:pt x="649913" y="544903"/>
                  </a:lnTo>
                  <a:lnTo>
                    <a:pt x="612724" y="579692"/>
                  </a:lnTo>
                  <a:lnTo>
                    <a:pt x="565938" y="622879"/>
                  </a:lnTo>
                  <a:lnTo>
                    <a:pt x="528749" y="657669"/>
                  </a:lnTo>
                  <a:lnTo>
                    <a:pt x="529948" y="708054"/>
                  </a:lnTo>
                  <a:lnTo>
                    <a:pt x="531148" y="771635"/>
                  </a:lnTo>
                  <a:lnTo>
                    <a:pt x="532347" y="822020"/>
                  </a:lnTo>
                  <a:lnTo>
                    <a:pt x="567138" y="859209"/>
                  </a:lnTo>
                  <a:lnTo>
                    <a:pt x="610325" y="905995"/>
                  </a:lnTo>
                  <a:lnTo>
                    <a:pt x="645114" y="943185"/>
                  </a:lnTo>
                  <a:lnTo>
                    <a:pt x="695499" y="941984"/>
                  </a:lnTo>
                  <a:lnTo>
                    <a:pt x="759081" y="940785"/>
                  </a:lnTo>
                  <a:lnTo>
                    <a:pt x="809466" y="939585"/>
                  </a:lnTo>
                  <a:lnTo>
                    <a:pt x="846654" y="904796"/>
                  </a:lnTo>
                  <a:lnTo>
                    <a:pt x="893441" y="861609"/>
                  </a:lnTo>
                  <a:lnTo>
                    <a:pt x="930629" y="826818"/>
                  </a:lnTo>
                  <a:lnTo>
                    <a:pt x="929430" y="776433"/>
                  </a:lnTo>
                  <a:lnTo>
                    <a:pt x="928230" y="712853"/>
                  </a:lnTo>
                  <a:lnTo>
                    <a:pt x="925831" y="662468"/>
                  </a:lnTo>
                  <a:lnTo>
                    <a:pt x="892241" y="625278"/>
                  </a:lnTo>
                  <a:lnTo>
                    <a:pt x="849054" y="578493"/>
                  </a:lnTo>
                  <a:close/>
                  <a:moveTo>
                    <a:pt x="1074587" y="451330"/>
                  </a:moveTo>
                  <a:lnTo>
                    <a:pt x="939028" y="580892"/>
                  </a:lnTo>
                  <a:lnTo>
                    <a:pt x="982215" y="627677"/>
                  </a:lnTo>
                  <a:cubicBezTo>
                    <a:pt x="987013" y="632476"/>
                    <a:pt x="990612" y="640874"/>
                    <a:pt x="990612" y="649271"/>
                  </a:cubicBezTo>
                  <a:lnTo>
                    <a:pt x="991812" y="714052"/>
                  </a:lnTo>
                  <a:lnTo>
                    <a:pt x="1177756" y="712853"/>
                  </a:lnTo>
                  <a:lnTo>
                    <a:pt x="1178957" y="710454"/>
                  </a:lnTo>
                  <a:lnTo>
                    <a:pt x="1327712" y="500515"/>
                  </a:lnTo>
                  <a:close/>
                  <a:moveTo>
                    <a:pt x="382393" y="429737"/>
                  </a:moveTo>
                  <a:lnTo>
                    <a:pt x="120870" y="483720"/>
                  </a:lnTo>
                  <a:lnTo>
                    <a:pt x="263627" y="709253"/>
                  </a:lnTo>
                  <a:lnTo>
                    <a:pt x="466368" y="708054"/>
                  </a:lnTo>
                  <a:lnTo>
                    <a:pt x="465167" y="643273"/>
                  </a:lnTo>
                  <a:cubicBezTo>
                    <a:pt x="465167" y="634875"/>
                    <a:pt x="468767" y="625278"/>
                    <a:pt x="475965" y="619280"/>
                  </a:cubicBezTo>
                  <a:lnTo>
                    <a:pt x="522750" y="576093"/>
                  </a:lnTo>
                  <a:close/>
                  <a:moveTo>
                    <a:pt x="489160" y="145420"/>
                  </a:moveTo>
                  <a:lnTo>
                    <a:pt x="439975" y="398546"/>
                  </a:lnTo>
                  <a:lnTo>
                    <a:pt x="568337" y="535305"/>
                  </a:lnTo>
                  <a:lnTo>
                    <a:pt x="613923" y="492118"/>
                  </a:lnTo>
                  <a:cubicBezTo>
                    <a:pt x="617523" y="488519"/>
                    <a:pt x="619922" y="486119"/>
                    <a:pt x="623520" y="484920"/>
                  </a:cubicBezTo>
                  <a:cubicBezTo>
                    <a:pt x="627120" y="482521"/>
                    <a:pt x="631919" y="482521"/>
                    <a:pt x="635517" y="482521"/>
                  </a:cubicBezTo>
                  <a:lnTo>
                    <a:pt x="699099" y="481321"/>
                  </a:lnTo>
                  <a:lnTo>
                    <a:pt x="699099" y="292977"/>
                  </a:lnTo>
                  <a:close/>
                  <a:moveTo>
                    <a:pt x="988212" y="134624"/>
                  </a:moveTo>
                  <a:lnTo>
                    <a:pt x="762679" y="276182"/>
                  </a:lnTo>
                  <a:lnTo>
                    <a:pt x="763880" y="478921"/>
                  </a:lnTo>
                  <a:lnTo>
                    <a:pt x="828660" y="477722"/>
                  </a:lnTo>
                  <a:cubicBezTo>
                    <a:pt x="837057" y="476522"/>
                    <a:pt x="846654" y="481321"/>
                    <a:pt x="852653" y="487320"/>
                  </a:cubicBezTo>
                  <a:lnTo>
                    <a:pt x="897039" y="535305"/>
                  </a:lnTo>
                  <a:lnTo>
                    <a:pt x="1043396" y="394946"/>
                  </a:lnTo>
                  <a:close/>
                  <a:moveTo>
                    <a:pt x="0" y="0"/>
                  </a:moveTo>
                  <a:lnTo>
                    <a:pt x="96606" y="0"/>
                  </a:lnTo>
                  <a:lnTo>
                    <a:pt x="89679" y="32654"/>
                  </a:lnTo>
                  <a:lnTo>
                    <a:pt x="144863" y="87837"/>
                  </a:lnTo>
                  <a:lnTo>
                    <a:pt x="163248" y="0"/>
                  </a:lnTo>
                  <a:lnTo>
                    <a:pt x="228631" y="0"/>
                  </a:lnTo>
                  <a:lnTo>
                    <a:pt x="196447" y="145420"/>
                  </a:lnTo>
                  <a:lnTo>
                    <a:pt x="262428" y="213801"/>
                  </a:lnTo>
                  <a:lnTo>
                    <a:pt x="302016" y="31455"/>
                  </a:lnTo>
                  <a:cubicBezTo>
                    <a:pt x="304415" y="20657"/>
                    <a:pt x="311613" y="12260"/>
                    <a:pt x="321210" y="8661"/>
                  </a:cubicBezTo>
                  <a:cubicBezTo>
                    <a:pt x="327209" y="6262"/>
                    <a:pt x="334407" y="6262"/>
                    <a:pt x="340404" y="7462"/>
                  </a:cubicBezTo>
                  <a:cubicBezTo>
                    <a:pt x="357199" y="12260"/>
                    <a:pt x="367997" y="29055"/>
                    <a:pt x="364397" y="45850"/>
                  </a:cubicBezTo>
                  <a:lnTo>
                    <a:pt x="316411" y="271384"/>
                  </a:lnTo>
                  <a:lnTo>
                    <a:pt x="384792" y="342162"/>
                  </a:lnTo>
                  <a:lnTo>
                    <a:pt x="435177" y="84239"/>
                  </a:lnTo>
                  <a:cubicBezTo>
                    <a:pt x="437576" y="73442"/>
                    <a:pt x="444774" y="65045"/>
                    <a:pt x="454371" y="61445"/>
                  </a:cubicBezTo>
                  <a:cubicBezTo>
                    <a:pt x="463968" y="56647"/>
                    <a:pt x="474765" y="57847"/>
                    <a:pt x="484362" y="63844"/>
                  </a:cubicBezTo>
                  <a:lnTo>
                    <a:pt x="700298" y="215000"/>
                  </a:lnTo>
                  <a:lnTo>
                    <a:pt x="700298" y="115430"/>
                  </a:lnTo>
                  <a:lnTo>
                    <a:pt x="527694" y="0"/>
                  </a:lnTo>
                  <a:lnTo>
                    <a:pt x="641786" y="0"/>
                  </a:lnTo>
                  <a:lnTo>
                    <a:pt x="699099" y="38653"/>
                  </a:lnTo>
                  <a:lnTo>
                    <a:pt x="699099" y="0"/>
                  </a:lnTo>
                  <a:lnTo>
                    <a:pt x="763880" y="0"/>
                  </a:lnTo>
                  <a:lnTo>
                    <a:pt x="763880" y="29055"/>
                  </a:lnTo>
                  <a:lnTo>
                    <a:pt x="810903" y="0"/>
                  </a:lnTo>
                  <a:lnTo>
                    <a:pt x="933692" y="0"/>
                  </a:lnTo>
                  <a:lnTo>
                    <a:pt x="762679" y="104632"/>
                  </a:lnTo>
                  <a:lnTo>
                    <a:pt x="763880" y="199405"/>
                  </a:lnTo>
                  <a:lnTo>
                    <a:pt x="993011" y="54247"/>
                  </a:lnTo>
                  <a:cubicBezTo>
                    <a:pt x="1002608" y="49449"/>
                    <a:pt x="1013406" y="48250"/>
                    <a:pt x="1023003" y="51848"/>
                  </a:cubicBezTo>
                  <a:cubicBezTo>
                    <a:pt x="1032600" y="56647"/>
                    <a:pt x="1039798" y="65045"/>
                    <a:pt x="1042197" y="74642"/>
                  </a:cubicBezTo>
                  <a:lnTo>
                    <a:pt x="1097381" y="338564"/>
                  </a:lnTo>
                  <a:lnTo>
                    <a:pt x="1165760" y="272583"/>
                  </a:lnTo>
                  <a:lnTo>
                    <a:pt x="1120173" y="63844"/>
                  </a:lnTo>
                  <a:cubicBezTo>
                    <a:pt x="1116575" y="49449"/>
                    <a:pt x="1124972" y="33854"/>
                    <a:pt x="1139368" y="27855"/>
                  </a:cubicBezTo>
                  <a:cubicBezTo>
                    <a:pt x="1140568" y="27855"/>
                    <a:pt x="1142967" y="26656"/>
                    <a:pt x="1144166" y="26656"/>
                  </a:cubicBezTo>
                  <a:cubicBezTo>
                    <a:pt x="1162161" y="23057"/>
                    <a:pt x="1178957" y="33854"/>
                    <a:pt x="1182555" y="50649"/>
                  </a:cubicBezTo>
                  <a:lnTo>
                    <a:pt x="1219744" y="220999"/>
                  </a:lnTo>
                  <a:lnTo>
                    <a:pt x="1276127" y="167014"/>
                  </a:lnTo>
                  <a:lnTo>
                    <a:pt x="1240138" y="5063"/>
                  </a:lnTo>
                  <a:lnTo>
                    <a:pt x="1240806" y="0"/>
                  </a:lnTo>
                  <a:lnTo>
                    <a:pt x="1304318" y="0"/>
                  </a:lnTo>
                  <a:lnTo>
                    <a:pt x="1330112" y="116629"/>
                  </a:lnTo>
                  <a:lnTo>
                    <a:pt x="1387695" y="61445"/>
                  </a:lnTo>
                  <a:lnTo>
                    <a:pt x="1374637" y="0"/>
                  </a:lnTo>
                  <a:lnTo>
                    <a:pt x="1439624" y="0"/>
                  </a:lnTo>
                  <a:lnTo>
                    <a:pt x="1441678" y="9861"/>
                  </a:lnTo>
                  <a:lnTo>
                    <a:pt x="1452227" y="0"/>
                  </a:lnTo>
                  <a:lnTo>
                    <a:pt x="1542847" y="0"/>
                  </a:lnTo>
                  <a:lnTo>
                    <a:pt x="1541249" y="3862"/>
                  </a:lnTo>
                  <a:lnTo>
                    <a:pt x="1495663" y="47049"/>
                  </a:lnTo>
                  <a:lnTo>
                    <a:pt x="1532851" y="55448"/>
                  </a:lnTo>
                  <a:cubicBezTo>
                    <a:pt x="1549646" y="60246"/>
                    <a:pt x="1560443" y="77041"/>
                    <a:pt x="1556844" y="93836"/>
                  </a:cubicBezTo>
                  <a:cubicBezTo>
                    <a:pt x="1552045" y="110631"/>
                    <a:pt x="1535250" y="121427"/>
                    <a:pt x="1518455" y="117829"/>
                  </a:cubicBezTo>
                  <a:lnTo>
                    <a:pt x="1440479" y="101034"/>
                  </a:lnTo>
                  <a:lnTo>
                    <a:pt x="1382896" y="156218"/>
                  </a:lnTo>
                  <a:lnTo>
                    <a:pt x="1487265" y="179010"/>
                  </a:lnTo>
                  <a:cubicBezTo>
                    <a:pt x="1504060" y="183809"/>
                    <a:pt x="1514857" y="200604"/>
                    <a:pt x="1511257" y="217399"/>
                  </a:cubicBezTo>
                  <a:cubicBezTo>
                    <a:pt x="1506459" y="234194"/>
                    <a:pt x="1489664" y="244991"/>
                    <a:pt x="1472869" y="241392"/>
                  </a:cubicBezTo>
                  <a:lnTo>
                    <a:pt x="1325313" y="210201"/>
                  </a:lnTo>
                  <a:lnTo>
                    <a:pt x="1258133" y="276182"/>
                  </a:lnTo>
                  <a:lnTo>
                    <a:pt x="1442878" y="313371"/>
                  </a:lnTo>
                  <a:cubicBezTo>
                    <a:pt x="1459673" y="318169"/>
                    <a:pt x="1470469" y="334964"/>
                    <a:pt x="1466871" y="351759"/>
                  </a:cubicBezTo>
                  <a:cubicBezTo>
                    <a:pt x="1462073" y="368554"/>
                    <a:pt x="1445278" y="379352"/>
                    <a:pt x="1428483" y="375752"/>
                  </a:cubicBezTo>
                  <a:lnTo>
                    <a:pt x="1204148" y="327766"/>
                  </a:lnTo>
                  <a:lnTo>
                    <a:pt x="1132170" y="397346"/>
                  </a:lnTo>
                  <a:lnTo>
                    <a:pt x="1391293" y="446532"/>
                  </a:lnTo>
                  <a:cubicBezTo>
                    <a:pt x="1400890" y="447731"/>
                    <a:pt x="1409288" y="454929"/>
                    <a:pt x="1414087" y="465726"/>
                  </a:cubicBezTo>
                  <a:cubicBezTo>
                    <a:pt x="1418885" y="475323"/>
                    <a:pt x="1417685" y="486119"/>
                    <a:pt x="1411688" y="495716"/>
                  </a:cubicBezTo>
                  <a:lnTo>
                    <a:pt x="1259332" y="710454"/>
                  </a:lnTo>
                  <a:lnTo>
                    <a:pt x="1358903" y="711653"/>
                  </a:lnTo>
                  <a:lnTo>
                    <a:pt x="1487265" y="519709"/>
                  </a:lnTo>
                  <a:cubicBezTo>
                    <a:pt x="1490864" y="513712"/>
                    <a:pt x="1495663" y="510112"/>
                    <a:pt x="1501660" y="507713"/>
                  </a:cubicBezTo>
                  <a:cubicBezTo>
                    <a:pt x="1511257" y="504115"/>
                    <a:pt x="1522055" y="505314"/>
                    <a:pt x="1531652" y="511312"/>
                  </a:cubicBezTo>
                  <a:cubicBezTo>
                    <a:pt x="1546048" y="520910"/>
                    <a:pt x="1549646" y="541303"/>
                    <a:pt x="1540049" y="555699"/>
                  </a:cubicBezTo>
                  <a:lnTo>
                    <a:pt x="1435680" y="710454"/>
                  </a:lnTo>
                  <a:lnTo>
                    <a:pt x="1530452" y="710454"/>
                  </a:lnTo>
                  <a:lnTo>
                    <a:pt x="1614427" y="585690"/>
                  </a:lnTo>
                  <a:cubicBezTo>
                    <a:pt x="1618026" y="579692"/>
                    <a:pt x="1622825" y="576093"/>
                    <a:pt x="1628823" y="573694"/>
                  </a:cubicBezTo>
                  <a:cubicBezTo>
                    <a:pt x="1638420" y="570095"/>
                    <a:pt x="1649217" y="571295"/>
                    <a:pt x="1658814" y="577292"/>
                  </a:cubicBezTo>
                  <a:cubicBezTo>
                    <a:pt x="1673210" y="586889"/>
                    <a:pt x="1676808" y="607284"/>
                    <a:pt x="1667211" y="621680"/>
                  </a:cubicBezTo>
                  <a:lnTo>
                    <a:pt x="1607229" y="710454"/>
                  </a:lnTo>
                  <a:lnTo>
                    <a:pt x="1686405" y="710454"/>
                  </a:lnTo>
                  <a:lnTo>
                    <a:pt x="1730793" y="644472"/>
                  </a:lnTo>
                  <a:cubicBezTo>
                    <a:pt x="1734391" y="638475"/>
                    <a:pt x="1739190" y="634875"/>
                    <a:pt x="1745189" y="632476"/>
                  </a:cubicBezTo>
                  <a:cubicBezTo>
                    <a:pt x="1754786" y="628878"/>
                    <a:pt x="1765582" y="630077"/>
                    <a:pt x="1775179" y="636076"/>
                  </a:cubicBezTo>
                  <a:cubicBezTo>
                    <a:pt x="1789575" y="645673"/>
                    <a:pt x="1793175" y="666066"/>
                    <a:pt x="1783577" y="680462"/>
                  </a:cubicBezTo>
                  <a:lnTo>
                    <a:pt x="1763183" y="711653"/>
                  </a:lnTo>
                  <a:lnTo>
                    <a:pt x="1826765" y="710454"/>
                  </a:lnTo>
                  <a:cubicBezTo>
                    <a:pt x="1844759" y="710454"/>
                    <a:pt x="1859154" y="724849"/>
                    <a:pt x="1859154" y="742843"/>
                  </a:cubicBezTo>
                  <a:cubicBezTo>
                    <a:pt x="1859154" y="760839"/>
                    <a:pt x="1844759" y="775234"/>
                    <a:pt x="1827964" y="775234"/>
                  </a:cubicBezTo>
                  <a:lnTo>
                    <a:pt x="1752387" y="775234"/>
                  </a:lnTo>
                  <a:lnTo>
                    <a:pt x="1782377" y="824419"/>
                  </a:lnTo>
                  <a:cubicBezTo>
                    <a:pt x="1790775" y="840015"/>
                    <a:pt x="1785977" y="859209"/>
                    <a:pt x="1771581" y="868807"/>
                  </a:cubicBezTo>
                  <a:cubicBezTo>
                    <a:pt x="1757185" y="877203"/>
                    <a:pt x="1736791" y="872405"/>
                    <a:pt x="1727193" y="858009"/>
                  </a:cubicBezTo>
                  <a:lnTo>
                    <a:pt x="1675609" y="775234"/>
                  </a:lnTo>
                  <a:lnTo>
                    <a:pt x="1596433" y="775234"/>
                  </a:lnTo>
                  <a:lnTo>
                    <a:pt x="1662413" y="883202"/>
                  </a:lnTo>
                  <a:cubicBezTo>
                    <a:pt x="1670811" y="898797"/>
                    <a:pt x="1666012" y="917991"/>
                    <a:pt x="1651616" y="927589"/>
                  </a:cubicBezTo>
                  <a:cubicBezTo>
                    <a:pt x="1637221" y="935987"/>
                    <a:pt x="1616826" y="931188"/>
                    <a:pt x="1607229" y="916792"/>
                  </a:cubicBezTo>
                  <a:lnTo>
                    <a:pt x="1520855" y="776433"/>
                  </a:lnTo>
                  <a:lnTo>
                    <a:pt x="1519656" y="776433"/>
                  </a:lnTo>
                  <a:lnTo>
                    <a:pt x="1441678" y="776433"/>
                  </a:lnTo>
                  <a:lnTo>
                    <a:pt x="1532851" y="923990"/>
                  </a:lnTo>
                  <a:cubicBezTo>
                    <a:pt x="1541249" y="939585"/>
                    <a:pt x="1536451" y="958779"/>
                    <a:pt x="1522055" y="968378"/>
                  </a:cubicBezTo>
                  <a:cubicBezTo>
                    <a:pt x="1507659" y="976775"/>
                    <a:pt x="1487265" y="971976"/>
                    <a:pt x="1477667" y="957580"/>
                  </a:cubicBezTo>
                  <a:lnTo>
                    <a:pt x="1366101" y="776433"/>
                  </a:lnTo>
                  <a:lnTo>
                    <a:pt x="1271329" y="776433"/>
                  </a:lnTo>
                  <a:lnTo>
                    <a:pt x="1416486" y="1006765"/>
                  </a:lnTo>
                  <a:cubicBezTo>
                    <a:pt x="1421285" y="1015163"/>
                    <a:pt x="1421285" y="1025959"/>
                    <a:pt x="1418885" y="1035557"/>
                  </a:cubicBezTo>
                  <a:cubicBezTo>
                    <a:pt x="1414087" y="1046354"/>
                    <a:pt x="1406889" y="1053552"/>
                    <a:pt x="1396092" y="1054751"/>
                  </a:cubicBezTo>
                  <a:lnTo>
                    <a:pt x="1128571" y="1109934"/>
                  </a:lnTo>
                  <a:lnTo>
                    <a:pt x="1194551" y="1178315"/>
                  </a:lnTo>
                  <a:lnTo>
                    <a:pt x="1403289" y="1132728"/>
                  </a:lnTo>
                  <a:cubicBezTo>
                    <a:pt x="1421285" y="1129129"/>
                    <a:pt x="1438080" y="1139926"/>
                    <a:pt x="1441678" y="1156721"/>
                  </a:cubicBezTo>
                  <a:cubicBezTo>
                    <a:pt x="1445278" y="1174715"/>
                    <a:pt x="1434480" y="1191510"/>
                    <a:pt x="1417685" y="1195110"/>
                  </a:cubicBezTo>
                  <a:lnTo>
                    <a:pt x="1247336" y="1232299"/>
                  </a:lnTo>
                  <a:lnTo>
                    <a:pt x="1301320" y="1288682"/>
                  </a:lnTo>
                  <a:lnTo>
                    <a:pt x="1463272" y="1253893"/>
                  </a:lnTo>
                  <a:cubicBezTo>
                    <a:pt x="1481267" y="1250294"/>
                    <a:pt x="1498062" y="1261090"/>
                    <a:pt x="1501660" y="1277886"/>
                  </a:cubicBezTo>
                  <a:cubicBezTo>
                    <a:pt x="1505260" y="1295880"/>
                    <a:pt x="1494462" y="1312675"/>
                    <a:pt x="1477667" y="1316275"/>
                  </a:cubicBezTo>
                  <a:lnTo>
                    <a:pt x="1354105" y="1342665"/>
                  </a:lnTo>
                  <a:lnTo>
                    <a:pt x="1408088" y="1405047"/>
                  </a:lnTo>
                  <a:lnTo>
                    <a:pt x="1504060" y="1384654"/>
                  </a:lnTo>
                  <a:cubicBezTo>
                    <a:pt x="1522055" y="1381054"/>
                    <a:pt x="1538850" y="1391852"/>
                    <a:pt x="1542448" y="1408647"/>
                  </a:cubicBezTo>
                  <a:cubicBezTo>
                    <a:pt x="1546048" y="1426641"/>
                    <a:pt x="1535250" y="1443436"/>
                    <a:pt x="1518455" y="1447035"/>
                  </a:cubicBezTo>
                  <a:lnTo>
                    <a:pt x="1460872" y="1459032"/>
                  </a:lnTo>
                  <a:lnTo>
                    <a:pt x="1462073" y="1460232"/>
                  </a:lnTo>
                  <a:lnTo>
                    <a:pt x="1513657" y="1513015"/>
                  </a:lnTo>
                  <a:cubicBezTo>
                    <a:pt x="1525653" y="1526212"/>
                    <a:pt x="1525653" y="1546605"/>
                    <a:pt x="1512458" y="1558601"/>
                  </a:cubicBezTo>
                  <a:cubicBezTo>
                    <a:pt x="1500461" y="1570598"/>
                    <a:pt x="1480067" y="1570598"/>
                    <a:pt x="1468070" y="1557402"/>
                  </a:cubicBezTo>
                  <a:lnTo>
                    <a:pt x="1423684" y="1511816"/>
                  </a:lnTo>
                  <a:lnTo>
                    <a:pt x="1416486" y="1547805"/>
                  </a:lnTo>
                  <a:cubicBezTo>
                    <a:pt x="1411688" y="1564600"/>
                    <a:pt x="1394893" y="1575397"/>
                    <a:pt x="1378097" y="1571798"/>
                  </a:cubicBezTo>
                  <a:cubicBezTo>
                    <a:pt x="1361302" y="1568200"/>
                    <a:pt x="1350505" y="1550205"/>
                    <a:pt x="1354105" y="1533410"/>
                  </a:cubicBezTo>
                  <a:lnTo>
                    <a:pt x="1370900" y="1454233"/>
                  </a:lnTo>
                  <a:lnTo>
                    <a:pt x="1316915" y="1397850"/>
                  </a:lnTo>
                  <a:lnTo>
                    <a:pt x="1316915" y="1396650"/>
                  </a:lnTo>
                  <a:lnTo>
                    <a:pt x="1294122" y="1502219"/>
                  </a:lnTo>
                  <a:cubicBezTo>
                    <a:pt x="1289324" y="1519014"/>
                    <a:pt x="1272529" y="1529811"/>
                    <a:pt x="1255734" y="1526212"/>
                  </a:cubicBezTo>
                  <a:cubicBezTo>
                    <a:pt x="1238939" y="1521413"/>
                    <a:pt x="1228141" y="1504618"/>
                    <a:pt x="1231741" y="1487823"/>
                  </a:cubicBezTo>
                  <a:lnTo>
                    <a:pt x="1262932" y="1340267"/>
                  </a:lnTo>
                  <a:lnTo>
                    <a:pt x="1196951" y="1273086"/>
                  </a:lnTo>
                  <a:lnTo>
                    <a:pt x="1157363" y="1455432"/>
                  </a:lnTo>
                  <a:cubicBezTo>
                    <a:pt x="1152564" y="1472228"/>
                    <a:pt x="1135769" y="1483025"/>
                    <a:pt x="1118974" y="1479425"/>
                  </a:cubicBezTo>
                  <a:cubicBezTo>
                    <a:pt x="1102179" y="1475827"/>
                    <a:pt x="1091382" y="1459032"/>
                    <a:pt x="1094981" y="1442237"/>
                  </a:cubicBezTo>
                  <a:lnTo>
                    <a:pt x="1144166" y="1216703"/>
                  </a:lnTo>
                  <a:lnTo>
                    <a:pt x="1075787" y="1145924"/>
                  </a:lnTo>
                  <a:lnTo>
                    <a:pt x="1025402" y="1403848"/>
                  </a:lnTo>
                  <a:cubicBezTo>
                    <a:pt x="1021802" y="1425442"/>
                    <a:pt x="993011" y="1436239"/>
                    <a:pt x="976216" y="1424243"/>
                  </a:cubicBezTo>
                  <a:lnTo>
                    <a:pt x="761480" y="1273086"/>
                  </a:lnTo>
                  <a:lnTo>
                    <a:pt x="761480" y="1372657"/>
                  </a:lnTo>
                  <a:lnTo>
                    <a:pt x="953423" y="1501019"/>
                  </a:lnTo>
                  <a:cubicBezTo>
                    <a:pt x="967819" y="1510616"/>
                    <a:pt x="971417" y="1531010"/>
                    <a:pt x="961820" y="1545406"/>
                  </a:cubicBezTo>
                  <a:cubicBezTo>
                    <a:pt x="952223" y="1559802"/>
                    <a:pt x="931830" y="1563400"/>
                    <a:pt x="917434" y="1553804"/>
                  </a:cubicBezTo>
                  <a:lnTo>
                    <a:pt x="762679" y="1449434"/>
                  </a:lnTo>
                  <a:lnTo>
                    <a:pt x="761480" y="1543007"/>
                  </a:lnTo>
                  <a:lnTo>
                    <a:pt x="886243" y="1626982"/>
                  </a:lnTo>
                  <a:cubicBezTo>
                    <a:pt x="900639" y="1636579"/>
                    <a:pt x="904237" y="1656972"/>
                    <a:pt x="894640" y="1671368"/>
                  </a:cubicBezTo>
                  <a:cubicBezTo>
                    <a:pt x="885043" y="1685765"/>
                    <a:pt x="864650" y="1689363"/>
                    <a:pt x="850254" y="1679766"/>
                  </a:cubicBezTo>
                  <a:lnTo>
                    <a:pt x="760280" y="1619784"/>
                  </a:lnTo>
                  <a:lnTo>
                    <a:pt x="760280" y="1620983"/>
                  </a:lnTo>
                  <a:lnTo>
                    <a:pt x="760280" y="1698961"/>
                  </a:lnTo>
                  <a:lnTo>
                    <a:pt x="827460" y="1744547"/>
                  </a:lnTo>
                  <a:cubicBezTo>
                    <a:pt x="841856" y="1754144"/>
                    <a:pt x="845455" y="1774538"/>
                    <a:pt x="835858" y="1788933"/>
                  </a:cubicBezTo>
                  <a:cubicBezTo>
                    <a:pt x="826261" y="1803329"/>
                    <a:pt x="805866" y="1806929"/>
                    <a:pt x="791471" y="1797331"/>
                  </a:cubicBezTo>
                  <a:lnTo>
                    <a:pt x="761480" y="1776937"/>
                  </a:lnTo>
                  <a:lnTo>
                    <a:pt x="760280" y="1840519"/>
                  </a:lnTo>
                  <a:cubicBezTo>
                    <a:pt x="760280" y="1858513"/>
                    <a:pt x="745884" y="1872908"/>
                    <a:pt x="729089" y="1872908"/>
                  </a:cubicBezTo>
                  <a:cubicBezTo>
                    <a:pt x="711095" y="1872908"/>
                    <a:pt x="696699" y="1858513"/>
                    <a:pt x="696699" y="1840519"/>
                  </a:cubicBezTo>
                  <a:lnTo>
                    <a:pt x="696699" y="1766141"/>
                  </a:lnTo>
                  <a:lnTo>
                    <a:pt x="696699" y="1764940"/>
                  </a:lnTo>
                  <a:lnTo>
                    <a:pt x="646314" y="1796132"/>
                  </a:lnTo>
                  <a:cubicBezTo>
                    <a:pt x="630718" y="1804529"/>
                    <a:pt x="611524" y="1799731"/>
                    <a:pt x="601927" y="1785335"/>
                  </a:cubicBezTo>
                  <a:cubicBezTo>
                    <a:pt x="593530" y="1769740"/>
                    <a:pt x="597128" y="1750545"/>
                    <a:pt x="612724" y="1740948"/>
                  </a:cubicBezTo>
                  <a:lnTo>
                    <a:pt x="696699" y="1689363"/>
                  </a:lnTo>
                  <a:lnTo>
                    <a:pt x="696699" y="1610187"/>
                  </a:lnTo>
                  <a:lnTo>
                    <a:pt x="696699" y="1608987"/>
                  </a:lnTo>
                  <a:lnTo>
                    <a:pt x="588731" y="1676168"/>
                  </a:lnTo>
                  <a:cubicBezTo>
                    <a:pt x="573135" y="1684565"/>
                    <a:pt x="553941" y="1680965"/>
                    <a:pt x="544344" y="1665370"/>
                  </a:cubicBezTo>
                  <a:cubicBezTo>
                    <a:pt x="535947" y="1649776"/>
                    <a:pt x="540746" y="1630580"/>
                    <a:pt x="555141" y="1620983"/>
                  </a:cubicBezTo>
                  <a:lnTo>
                    <a:pt x="696699" y="1533410"/>
                  </a:lnTo>
                  <a:lnTo>
                    <a:pt x="696699" y="1455432"/>
                  </a:lnTo>
                  <a:lnTo>
                    <a:pt x="547944" y="1546605"/>
                  </a:lnTo>
                  <a:cubicBezTo>
                    <a:pt x="532347" y="1555003"/>
                    <a:pt x="513153" y="1550205"/>
                    <a:pt x="503556" y="1535809"/>
                  </a:cubicBezTo>
                  <a:cubicBezTo>
                    <a:pt x="495159" y="1520214"/>
                    <a:pt x="499958" y="1501019"/>
                    <a:pt x="514353" y="1491421"/>
                  </a:cubicBezTo>
                  <a:lnTo>
                    <a:pt x="695499" y="1376257"/>
                  </a:lnTo>
                  <a:lnTo>
                    <a:pt x="695499" y="1281484"/>
                  </a:lnTo>
                  <a:lnTo>
                    <a:pt x="463968" y="1426641"/>
                  </a:lnTo>
                  <a:cubicBezTo>
                    <a:pt x="454371" y="1432639"/>
                    <a:pt x="443574" y="1432639"/>
                    <a:pt x="433977" y="1429040"/>
                  </a:cubicBezTo>
                  <a:cubicBezTo>
                    <a:pt x="424379" y="1424243"/>
                    <a:pt x="417182" y="1415844"/>
                    <a:pt x="414782" y="1406247"/>
                  </a:cubicBezTo>
                  <a:lnTo>
                    <a:pt x="359599" y="1139926"/>
                  </a:lnTo>
                  <a:lnTo>
                    <a:pt x="292419" y="1205907"/>
                  </a:lnTo>
                  <a:lnTo>
                    <a:pt x="338005" y="1414644"/>
                  </a:lnTo>
                  <a:cubicBezTo>
                    <a:pt x="341605" y="1432639"/>
                    <a:pt x="330807" y="1449434"/>
                    <a:pt x="314012" y="1453033"/>
                  </a:cubicBezTo>
                  <a:cubicBezTo>
                    <a:pt x="296018" y="1456632"/>
                    <a:pt x="279223" y="1445836"/>
                    <a:pt x="275624" y="1429040"/>
                  </a:cubicBezTo>
                  <a:lnTo>
                    <a:pt x="238435" y="1259891"/>
                  </a:lnTo>
                  <a:lnTo>
                    <a:pt x="182051" y="1313875"/>
                  </a:lnTo>
                  <a:lnTo>
                    <a:pt x="180852" y="1313875"/>
                  </a:lnTo>
                  <a:lnTo>
                    <a:pt x="215641" y="1475827"/>
                  </a:lnTo>
                  <a:cubicBezTo>
                    <a:pt x="219241" y="1493822"/>
                    <a:pt x="208444" y="1510616"/>
                    <a:pt x="191649" y="1514215"/>
                  </a:cubicBezTo>
                  <a:cubicBezTo>
                    <a:pt x="173654" y="1517815"/>
                    <a:pt x="156859" y="1507017"/>
                    <a:pt x="153260" y="1490222"/>
                  </a:cubicBezTo>
                  <a:lnTo>
                    <a:pt x="126868" y="1366658"/>
                  </a:lnTo>
                  <a:lnTo>
                    <a:pt x="69285" y="1421843"/>
                  </a:lnTo>
                  <a:lnTo>
                    <a:pt x="89679" y="1516615"/>
                  </a:lnTo>
                  <a:cubicBezTo>
                    <a:pt x="93278" y="1534609"/>
                    <a:pt x="82481" y="1551404"/>
                    <a:pt x="65686" y="1555003"/>
                  </a:cubicBezTo>
                  <a:cubicBezTo>
                    <a:pt x="47691" y="1558601"/>
                    <a:pt x="30896" y="1547805"/>
                    <a:pt x="27298" y="1531010"/>
                  </a:cubicBezTo>
                  <a:lnTo>
                    <a:pt x="15301" y="1474626"/>
                  </a:lnTo>
                  <a:lnTo>
                    <a:pt x="0" y="1489588"/>
                  </a:lnTo>
                  <a:lnTo>
                    <a:pt x="0" y="1379383"/>
                  </a:lnTo>
                  <a:lnTo>
                    <a:pt x="18900" y="1383453"/>
                  </a:lnTo>
                  <a:lnTo>
                    <a:pt x="76483" y="1328271"/>
                  </a:lnTo>
                  <a:lnTo>
                    <a:pt x="0" y="1311567"/>
                  </a:lnTo>
                  <a:lnTo>
                    <a:pt x="0" y="1246167"/>
                  </a:lnTo>
                  <a:lnTo>
                    <a:pt x="134066" y="1276686"/>
                  </a:lnTo>
                  <a:lnTo>
                    <a:pt x="202446" y="1210705"/>
                  </a:lnTo>
                  <a:lnTo>
                    <a:pt x="20100" y="1171117"/>
                  </a:lnTo>
                  <a:cubicBezTo>
                    <a:pt x="11702" y="1169317"/>
                    <a:pt x="4804" y="1163919"/>
                    <a:pt x="456" y="1156871"/>
                  </a:cubicBezTo>
                  <a:lnTo>
                    <a:pt x="0" y="1154342"/>
                  </a:lnTo>
                  <a:lnTo>
                    <a:pt x="0" y="1128105"/>
                  </a:lnTo>
                  <a:lnTo>
                    <a:pt x="15301" y="1109934"/>
                  </a:lnTo>
                  <a:cubicBezTo>
                    <a:pt x="20100" y="1107535"/>
                    <a:pt x="27298" y="1107535"/>
                    <a:pt x="33295" y="1108735"/>
                  </a:cubicBezTo>
                  <a:lnTo>
                    <a:pt x="258828" y="1157922"/>
                  </a:lnTo>
                  <a:lnTo>
                    <a:pt x="329608" y="1088342"/>
                  </a:lnTo>
                  <a:lnTo>
                    <a:pt x="70485" y="1040356"/>
                  </a:lnTo>
                  <a:cubicBezTo>
                    <a:pt x="59688" y="1037956"/>
                    <a:pt x="51291" y="1030758"/>
                    <a:pt x="47691" y="1021161"/>
                  </a:cubicBezTo>
                  <a:cubicBezTo>
                    <a:pt x="42893" y="1010365"/>
                    <a:pt x="44093" y="999567"/>
                    <a:pt x="50090" y="991170"/>
                  </a:cubicBezTo>
                  <a:lnTo>
                    <a:pt x="202446" y="775234"/>
                  </a:lnTo>
                  <a:lnTo>
                    <a:pt x="102875" y="775234"/>
                  </a:lnTo>
                  <a:lnTo>
                    <a:pt x="0" y="928105"/>
                  </a:lnTo>
                  <a:lnTo>
                    <a:pt x="0" y="812582"/>
                  </a:lnTo>
                  <a:lnTo>
                    <a:pt x="24899" y="775234"/>
                  </a:lnTo>
                  <a:lnTo>
                    <a:pt x="0" y="774915"/>
                  </a:lnTo>
                  <a:lnTo>
                    <a:pt x="0" y="709253"/>
                  </a:lnTo>
                  <a:lnTo>
                    <a:pt x="16500" y="709253"/>
                  </a:lnTo>
                  <a:lnTo>
                    <a:pt x="0" y="682332"/>
                  </a:lnTo>
                  <a:lnTo>
                    <a:pt x="0" y="558760"/>
                  </a:lnTo>
                  <a:lnTo>
                    <a:pt x="92079" y="709253"/>
                  </a:lnTo>
                  <a:lnTo>
                    <a:pt x="188050" y="709253"/>
                  </a:lnTo>
                  <a:lnTo>
                    <a:pt x="41694" y="478921"/>
                  </a:lnTo>
                  <a:cubicBezTo>
                    <a:pt x="36895" y="470525"/>
                    <a:pt x="36895" y="459727"/>
                    <a:pt x="39294" y="450130"/>
                  </a:cubicBezTo>
                  <a:cubicBezTo>
                    <a:pt x="44093" y="439334"/>
                    <a:pt x="52490" y="433335"/>
                    <a:pt x="62087" y="430936"/>
                  </a:cubicBezTo>
                  <a:lnTo>
                    <a:pt x="330807" y="372154"/>
                  </a:lnTo>
                  <a:lnTo>
                    <a:pt x="266026" y="303773"/>
                  </a:lnTo>
                  <a:lnTo>
                    <a:pt x="57288" y="349360"/>
                  </a:lnTo>
                  <a:cubicBezTo>
                    <a:pt x="39294" y="352959"/>
                    <a:pt x="22499" y="342162"/>
                    <a:pt x="18900" y="325367"/>
                  </a:cubicBezTo>
                  <a:cubicBezTo>
                    <a:pt x="15301" y="307373"/>
                    <a:pt x="26098" y="290578"/>
                    <a:pt x="42893" y="286978"/>
                  </a:cubicBezTo>
                  <a:lnTo>
                    <a:pt x="213242" y="249790"/>
                  </a:lnTo>
                  <a:lnTo>
                    <a:pt x="159259" y="192207"/>
                  </a:lnTo>
                  <a:lnTo>
                    <a:pt x="0" y="227598"/>
                  </a:lnTo>
                  <a:lnTo>
                    <a:pt x="0" y="162165"/>
                  </a:lnTo>
                  <a:lnTo>
                    <a:pt x="106474" y="139423"/>
                  </a:lnTo>
                  <a:lnTo>
                    <a:pt x="52490" y="81840"/>
                  </a:lnTo>
                  <a:lnTo>
                    <a:pt x="0" y="93135"/>
                  </a:lnTo>
                  <a:lnTo>
                    <a:pt x="0" y="28044"/>
                  </a:lnTo>
                  <a:lnTo>
                    <a:pt x="906" y="27855"/>
                  </a:lnTo>
                  <a:lnTo>
                    <a:pt x="0" y="2692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1" name="Freeform: Shape 4">
              <a:extLst>
                <a:ext uri="{FF2B5EF4-FFF2-40B4-BE49-F238E27FC236}">
                  <a16:creationId xmlns:a16="http://schemas.microsoft.com/office/drawing/2014/main" id="{F182831B-1CD7-4CFC-A408-981B402FE8ED}"/>
                </a:ext>
              </a:extLst>
            </p:cNvPr>
            <p:cNvSpPr/>
            <p:nvPr userDrawn="1"/>
          </p:nvSpPr>
          <p:spPr>
            <a:xfrm>
              <a:off x="-22998" y="3262528"/>
              <a:ext cx="714013" cy="1378658"/>
            </a:xfrm>
            <a:custGeom>
              <a:avLst/>
              <a:gdLst>
                <a:gd name="connsiteX0" fmla="*/ 122970 w 714013"/>
                <a:gd name="connsiteY0" fmla="*/ 816910 h 1378658"/>
                <a:gd name="connsiteX1" fmla="*/ 94406 w 714013"/>
                <a:gd name="connsiteY1" fmla="*/ 843277 h 1378658"/>
                <a:gd name="connsiteX2" fmla="*/ 81223 w 714013"/>
                <a:gd name="connsiteY2" fmla="*/ 848404 h 1378658"/>
                <a:gd name="connsiteX3" fmla="*/ 42406 w 714013"/>
                <a:gd name="connsiteY3" fmla="*/ 849136 h 1378658"/>
                <a:gd name="connsiteX4" fmla="*/ 43138 w 714013"/>
                <a:gd name="connsiteY4" fmla="*/ 963390 h 1378658"/>
                <a:gd name="connsiteX5" fmla="*/ 172040 w 714013"/>
                <a:gd name="connsiteY5" fmla="*/ 1054207 h 1378658"/>
                <a:gd name="connsiteX6" fmla="*/ 202069 w 714013"/>
                <a:gd name="connsiteY6" fmla="*/ 899672 h 1378658"/>
                <a:gd name="connsiteX7" fmla="*/ 308998 w 714013"/>
                <a:gd name="connsiteY7" fmla="*/ 708516 h 1378658"/>
                <a:gd name="connsiteX8" fmla="*/ 185223 w 714013"/>
                <a:gd name="connsiteY8" fmla="*/ 709248 h 1378658"/>
                <a:gd name="connsiteX9" fmla="*/ 185956 w 714013"/>
                <a:gd name="connsiteY9" fmla="*/ 748065 h 1378658"/>
                <a:gd name="connsiteX10" fmla="*/ 179364 w 714013"/>
                <a:gd name="connsiteY10" fmla="*/ 762713 h 1378658"/>
                <a:gd name="connsiteX11" fmla="*/ 150801 w 714013"/>
                <a:gd name="connsiteY11" fmla="*/ 789079 h 1378658"/>
                <a:gd name="connsiteX12" fmla="*/ 237224 w 714013"/>
                <a:gd name="connsiteY12" fmla="*/ 879164 h 1378658"/>
                <a:gd name="connsiteX13" fmla="*/ 395421 w 714013"/>
                <a:gd name="connsiteY13" fmla="*/ 846206 h 1378658"/>
                <a:gd name="connsiteX14" fmla="*/ 235026 w 714013"/>
                <a:gd name="connsiteY14" fmla="*/ 510769 h 1378658"/>
                <a:gd name="connsiteX15" fmla="*/ 152266 w 714013"/>
                <a:gd name="connsiteY15" fmla="*/ 589868 h 1378658"/>
                <a:gd name="connsiteX16" fmla="*/ 178632 w 714013"/>
                <a:gd name="connsiteY16" fmla="*/ 618431 h 1378658"/>
                <a:gd name="connsiteX17" fmla="*/ 183758 w 714013"/>
                <a:gd name="connsiteY17" fmla="*/ 631614 h 1378658"/>
                <a:gd name="connsiteX18" fmla="*/ 184491 w 714013"/>
                <a:gd name="connsiteY18" fmla="*/ 671163 h 1378658"/>
                <a:gd name="connsiteX19" fmla="*/ 298012 w 714013"/>
                <a:gd name="connsiteY19" fmla="*/ 670431 h 1378658"/>
                <a:gd name="connsiteX20" fmla="*/ 298745 w 714013"/>
                <a:gd name="connsiteY20" fmla="*/ 668966 h 1378658"/>
                <a:gd name="connsiteX21" fmla="*/ 389562 w 714013"/>
                <a:gd name="connsiteY21" fmla="*/ 540797 h 1378658"/>
                <a:gd name="connsiteX22" fmla="*/ 182294 w 714013"/>
                <a:gd name="connsiteY22" fmla="*/ 317416 h 1378658"/>
                <a:gd name="connsiteX23" fmla="*/ 44603 w 714013"/>
                <a:gd name="connsiteY23" fmla="*/ 403839 h 1378658"/>
                <a:gd name="connsiteX24" fmla="*/ 45336 w 714013"/>
                <a:gd name="connsiteY24" fmla="*/ 527613 h 1378658"/>
                <a:gd name="connsiteX25" fmla="*/ 84885 w 714013"/>
                <a:gd name="connsiteY25" fmla="*/ 526881 h 1378658"/>
                <a:gd name="connsiteX26" fmla="*/ 99533 w 714013"/>
                <a:gd name="connsiteY26" fmla="*/ 532741 h 1378658"/>
                <a:gd name="connsiteX27" fmla="*/ 126631 w 714013"/>
                <a:gd name="connsiteY27" fmla="*/ 562036 h 1378658"/>
                <a:gd name="connsiteX28" fmla="*/ 215984 w 714013"/>
                <a:gd name="connsiteY28" fmla="*/ 476346 h 1378658"/>
                <a:gd name="connsiteX29" fmla="*/ 24829 w 714013"/>
                <a:gd name="connsiteY29" fmla="*/ 288 h 1378658"/>
                <a:gd name="connsiteX30" fmla="*/ 45336 w 714013"/>
                <a:gd name="connsiteY30" fmla="*/ 16401 h 1378658"/>
                <a:gd name="connsiteX31" fmla="*/ 45336 w 714013"/>
                <a:gd name="connsiteY31" fmla="*/ 62542 h 1378658"/>
                <a:gd name="connsiteX32" fmla="*/ 75364 w 714013"/>
                <a:gd name="connsiteY32" fmla="*/ 43500 h 1378658"/>
                <a:gd name="connsiteX33" fmla="*/ 102463 w 714013"/>
                <a:gd name="connsiteY33" fmla="*/ 50091 h 1378658"/>
                <a:gd name="connsiteX34" fmla="*/ 95871 w 714013"/>
                <a:gd name="connsiteY34" fmla="*/ 77190 h 1378658"/>
                <a:gd name="connsiteX35" fmla="*/ 45336 w 714013"/>
                <a:gd name="connsiteY35" fmla="*/ 108683 h 1378658"/>
                <a:gd name="connsiteX36" fmla="*/ 45336 w 714013"/>
                <a:gd name="connsiteY36" fmla="*/ 109416 h 1378658"/>
                <a:gd name="connsiteX37" fmla="*/ 45336 w 714013"/>
                <a:gd name="connsiteY37" fmla="*/ 157754 h 1378658"/>
                <a:gd name="connsiteX38" fmla="*/ 111251 w 714013"/>
                <a:gd name="connsiteY38" fmla="*/ 117472 h 1378658"/>
                <a:gd name="connsiteX39" fmla="*/ 138350 w 714013"/>
                <a:gd name="connsiteY39" fmla="*/ 124063 h 1378658"/>
                <a:gd name="connsiteX40" fmla="*/ 131759 w 714013"/>
                <a:gd name="connsiteY40" fmla="*/ 151162 h 1378658"/>
                <a:gd name="connsiteX41" fmla="*/ 45336 w 714013"/>
                <a:gd name="connsiteY41" fmla="*/ 204627 h 1378658"/>
                <a:gd name="connsiteX42" fmla="*/ 45336 w 714013"/>
                <a:gd name="connsiteY42" fmla="*/ 252965 h 1378658"/>
                <a:gd name="connsiteX43" fmla="*/ 135420 w 714013"/>
                <a:gd name="connsiteY43" fmla="*/ 197303 h 1378658"/>
                <a:gd name="connsiteX44" fmla="*/ 162519 w 714013"/>
                <a:gd name="connsiteY44" fmla="*/ 203894 h 1378658"/>
                <a:gd name="connsiteX45" fmla="*/ 155927 w 714013"/>
                <a:gd name="connsiteY45" fmla="*/ 230993 h 1378658"/>
                <a:gd name="connsiteX46" fmla="*/ 44603 w 714013"/>
                <a:gd name="connsiteY46" fmla="*/ 299106 h 1378658"/>
                <a:gd name="connsiteX47" fmla="*/ 45336 w 714013"/>
                <a:gd name="connsiteY47" fmla="*/ 356965 h 1378658"/>
                <a:gd name="connsiteX48" fmla="*/ 185223 w 714013"/>
                <a:gd name="connsiteY48" fmla="*/ 268345 h 1378658"/>
                <a:gd name="connsiteX49" fmla="*/ 203533 w 714013"/>
                <a:gd name="connsiteY49" fmla="*/ 266880 h 1378658"/>
                <a:gd name="connsiteX50" fmla="*/ 215252 w 714013"/>
                <a:gd name="connsiteY50" fmla="*/ 280796 h 1378658"/>
                <a:gd name="connsiteX51" fmla="*/ 248942 w 714013"/>
                <a:gd name="connsiteY51" fmla="*/ 441923 h 1378658"/>
                <a:gd name="connsiteX52" fmla="*/ 290688 w 714013"/>
                <a:gd name="connsiteY52" fmla="*/ 401641 h 1378658"/>
                <a:gd name="connsiteX53" fmla="*/ 262857 w 714013"/>
                <a:gd name="connsiteY53" fmla="*/ 274204 h 1378658"/>
                <a:gd name="connsiteX54" fmla="*/ 274575 w 714013"/>
                <a:gd name="connsiteY54" fmla="*/ 252232 h 1378658"/>
                <a:gd name="connsiteX55" fmla="*/ 277505 w 714013"/>
                <a:gd name="connsiteY55" fmla="*/ 251500 h 1378658"/>
                <a:gd name="connsiteX56" fmla="*/ 300942 w 714013"/>
                <a:gd name="connsiteY56" fmla="*/ 266148 h 1378658"/>
                <a:gd name="connsiteX57" fmla="*/ 323646 w 714013"/>
                <a:gd name="connsiteY57" fmla="*/ 370149 h 1378658"/>
                <a:gd name="connsiteX58" fmla="*/ 358069 w 714013"/>
                <a:gd name="connsiteY58" fmla="*/ 337190 h 1378658"/>
                <a:gd name="connsiteX59" fmla="*/ 336097 w 714013"/>
                <a:gd name="connsiteY59" fmla="*/ 238317 h 1378658"/>
                <a:gd name="connsiteX60" fmla="*/ 347815 w 714013"/>
                <a:gd name="connsiteY60" fmla="*/ 216345 h 1378658"/>
                <a:gd name="connsiteX61" fmla="*/ 350745 w 714013"/>
                <a:gd name="connsiteY61" fmla="*/ 215613 h 1378658"/>
                <a:gd name="connsiteX62" fmla="*/ 374181 w 714013"/>
                <a:gd name="connsiteY62" fmla="*/ 230261 h 1378658"/>
                <a:gd name="connsiteX63" fmla="*/ 391027 w 714013"/>
                <a:gd name="connsiteY63" fmla="*/ 306430 h 1378658"/>
                <a:gd name="connsiteX64" fmla="*/ 426182 w 714013"/>
                <a:gd name="connsiteY64" fmla="*/ 272740 h 1378658"/>
                <a:gd name="connsiteX65" fmla="*/ 413731 w 714013"/>
                <a:gd name="connsiteY65" fmla="*/ 214148 h 1378658"/>
                <a:gd name="connsiteX66" fmla="*/ 425449 w 714013"/>
                <a:gd name="connsiteY66" fmla="*/ 192176 h 1378658"/>
                <a:gd name="connsiteX67" fmla="*/ 428379 w 714013"/>
                <a:gd name="connsiteY67" fmla="*/ 191444 h 1378658"/>
                <a:gd name="connsiteX68" fmla="*/ 451815 w 714013"/>
                <a:gd name="connsiteY68" fmla="*/ 206092 h 1378658"/>
                <a:gd name="connsiteX69" fmla="*/ 459139 w 714013"/>
                <a:gd name="connsiteY69" fmla="*/ 241247 h 1378658"/>
                <a:gd name="connsiteX70" fmla="*/ 492830 w 714013"/>
                <a:gd name="connsiteY70" fmla="*/ 209753 h 1378658"/>
                <a:gd name="connsiteX71" fmla="*/ 519929 w 714013"/>
                <a:gd name="connsiteY71" fmla="*/ 210486 h 1378658"/>
                <a:gd name="connsiteX72" fmla="*/ 519929 w 714013"/>
                <a:gd name="connsiteY72" fmla="*/ 237585 h 1378658"/>
                <a:gd name="connsiteX73" fmla="*/ 492098 w 714013"/>
                <a:gd name="connsiteY73" fmla="*/ 263951 h 1378658"/>
                <a:gd name="connsiteX74" fmla="*/ 514801 w 714013"/>
                <a:gd name="connsiteY74" fmla="*/ 269078 h 1378658"/>
                <a:gd name="connsiteX75" fmla="*/ 529449 w 714013"/>
                <a:gd name="connsiteY75" fmla="*/ 292515 h 1378658"/>
                <a:gd name="connsiteX76" fmla="*/ 506013 w 714013"/>
                <a:gd name="connsiteY76" fmla="*/ 307163 h 1378658"/>
                <a:gd name="connsiteX77" fmla="*/ 458407 w 714013"/>
                <a:gd name="connsiteY77" fmla="*/ 296909 h 1378658"/>
                <a:gd name="connsiteX78" fmla="*/ 423252 w 714013"/>
                <a:gd name="connsiteY78" fmla="*/ 330599 h 1378658"/>
                <a:gd name="connsiteX79" fmla="*/ 486970 w 714013"/>
                <a:gd name="connsiteY79" fmla="*/ 344514 h 1378658"/>
                <a:gd name="connsiteX80" fmla="*/ 501618 w 714013"/>
                <a:gd name="connsiteY80" fmla="*/ 367951 h 1378658"/>
                <a:gd name="connsiteX81" fmla="*/ 478182 w 714013"/>
                <a:gd name="connsiteY81" fmla="*/ 382599 h 1378658"/>
                <a:gd name="connsiteX82" fmla="*/ 388097 w 714013"/>
                <a:gd name="connsiteY82" fmla="*/ 363557 h 1378658"/>
                <a:gd name="connsiteX83" fmla="*/ 347083 w 714013"/>
                <a:gd name="connsiteY83" fmla="*/ 403839 h 1378658"/>
                <a:gd name="connsiteX84" fmla="*/ 459872 w 714013"/>
                <a:gd name="connsiteY84" fmla="*/ 426543 h 1378658"/>
                <a:gd name="connsiteX85" fmla="*/ 474520 w 714013"/>
                <a:gd name="connsiteY85" fmla="*/ 449979 h 1378658"/>
                <a:gd name="connsiteX86" fmla="*/ 451083 w 714013"/>
                <a:gd name="connsiteY86" fmla="*/ 464627 h 1378658"/>
                <a:gd name="connsiteX87" fmla="*/ 314125 w 714013"/>
                <a:gd name="connsiteY87" fmla="*/ 435332 h 1378658"/>
                <a:gd name="connsiteX88" fmla="*/ 270181 w 714013"/>
                <a:gd name="connsiteY88" fmla="*/ 477810 h 1378658"/>
                <a:gd name="connsiteX89" fmla="*/ 428379 w 714013"/>
                <a:gd name="connsiteY89" fmla="*/ 507839 h 1378658"/>
                <a:gd name="connsiteX90" fmla="*/ 442295 w 714013"/>
                <a:gd name="connsiteY90" fmla="*/ 519557 h 1378658"/>
                <a:gd name="connsiteX91" fmla="*/ 440830 w 714013"/>
                <a:gd name="connsiteY91" fmla="*/ 537867 h 1378658"/>
                <a:gd name="connsiteX92" fmla="*/ 347815 w 714013"/>
                <a:gd name="connsiteY92" fmla="*/ 668966 h 1378658"/>
                <a:gd name="connsiteX93" fmla="*/ 408604 w 714013"/>
                <a:gd name="connsiteY93" fmla="*/ 669698 h 1378658"/>
                <a:gd name="connsiteX94" fmla="*/ 486970 w 714013"/>
                <a:gd name="connsiteY94" fmla="*/ 552515 h 1378658"/>
                <a:gd name="connsiteX95" fmla="*/ 495759 w 714013"/>
                <a:gd name="connsiteY95" fmla="*/ 545191 h 1378658"/>
                <a:gd name="connsiteX96" fmla="*/ 514069 w 714013"/>
                <a:gd name="connsiteY96" fmla="*/ 547389 h 1378658"/>
                <a:gd name="connsiteX97" fmla="*/ 519196 w 714013"/>
                <a:gd name="connsiteY97" fmla="*/ 574487 h 1378658"/>
                <a:gd name="connsiteX98" fmla="*/ 455478 w 714013"/>
                <a:gd name="connsiteY98" fmla="*/ 668966 h 1378658"/>
                <a:gd name="connsiteX99" fmla="*/ 513337 w 714013"/>
                <a:gd name="connsiteY99" fmla="*/ 668966 h 1378658"/>
                <a:gd name="connsiteX100" fmla="*/ 564604 w 714013"/>
                <a:gd name="connsiteY100" fmla="*/ 592797 h 1378658"/>
                <a:gd name="connsiteX101" fmla="*/ 573393 w 714013"/>
                <a:gd name="connsiteY101" fmla="*/ 585473 h 1378658"/>
                <a:gd name="connsiteX102" fmla="*/ 591703 w 714013"/>
                <a:gd name="connsiteY102" fmla="*/ 587670 h 1378658"/>
                <a:gd name="connsiteX103" fmla="*/ 596830 w 714013"/>
                <a:gd name="connsiteY103" fmla="*/ 614769 h 1378658"/>
                <a:gd name="connsiteX104" fmla="*/ 560210 w 714013"/>
                <a:gd name="connsiteY104" fmla="*/ 668966 h 1378658"/>
                <a:gd name="connsiteX105" fmla="*/ 608548 w 714013"/>
                <a:gd name="connsiteY105" fmla="*/ 668966 h 1378658"/>
                <a:gd name="connsiteX106" fmla="*/ 635647 w 714013"/>
                <a:gd name="connsiteY106" fmla="*/ 628684 h 1378658"/>
                <a:gd name="connsiteX107" fmla="*/ 644436 w 714013"/>
                <a:gd name="connsiteY107" fmla="*/ 621360 h 1378658"/>
                <a:gd name="connsiteX108" fmla="*/ 662746 w 714013"/>
                <a:gd name="connsiteY108" fmla="*/ 623558 h 1378658"/>
                <a:gd name="connsiteX109" fmla="*/ 667873 w 714013"/>
                <a:gd name="connsiteY109" fmla="*/ 650656 h 1378658"/>
                <a:gd name="connsiteX110" fmla="*/ 655422 w 714013"/>
                <a:gd name="connsiteY110" fmla="*/ 669698 h 1378658"/>
                <a:gd name="connsiteX111" fmla="*/ 694239 w 714013"/>
                <a:gd name="connsiteY111" fmla="*/ 668966 h 1378658"/>
                <a:gd name="connsiteX112" fmla="*/ 714013 w 714013"/>
                <a:gd name="connsiteY112" fmla="*/ 688741 h 1378658"/>
                <a:gd name="connsiteX113" fmla="*/ 694971 w 714013"/>
                <a:gd name="connsiteY113" fmla="*/ 708516 h 1378658"/>
                <a:gd name="connsiteX114" fmla="*/ 648830 w 714013"/>
                <a:gd name="connsiteY114" fmla="*/ 708516 h 1378658"/>
                <a:gd name="connsiteX115" fmla="*/ 667140 w 714013"/>
                <a:gd name="connsiteY115" fmla="*/ 738544 h 1378658"/>
                <a:gd name="connsiteX116" fmla="*/ 660549 w 714013"/>
                <a:gd name="connsiteY116" fmla="*/ 765643 h 1378658"/>
                <a:gd name="connsiteX117" fmla="*/ 633450 w 714013"/>
                <a:gd name="connsiteY117" fmla="*/ 759051 h 1378658"/>
                <a:gd name="connsiteX118" fmla="*/ 601957 w 714013"/>
                <a:gd name="connsiteY118" fmla="*/ 708516 h 1378658"/>
                <a:gd name="connsiteX119" fmla="*/ 553619 w 714013"/>
                <a:gd name="connsiteY119" fmla="*/ 708516 h 1378658"/>
                <a:gd name="connsiteX120" fmla="*/ 593900 w 714013"/>
                <a:gd name="connsiteY120" fmla="*/ 774431 h 1378658"/>
                <a:gd name="connsiteX121" fmla="*/ 587309 w 714013"/>
                <a:gd name="connsiteY121" fmla="*/ 801530 h 1378658"/>
                <a:gd name="connsiteX122" fmla="*/ 560210 w 714013"/>
                <a:gd name="connsiteY122" fmla="*/ 794938 h 1378658"/>
                <a:gd name="connsiteX123" fmla="*/ 507478 w 714013"/>
                <a:gd name="connsiteY123" fmla="*/ 709248 h 1378658"/>
                <a:gd name="connsiteX124" fmla="*/ 506746 w 714013"/>
                <a:gd name="connsiteY124" fmla="*/ 709248 h 1378658"/>
                <a:gd name="connsiteX125" fmla="*/ 459139 w 714013"/>
                <a:gd name="connsiteY125" fmla="*/ 709248 h 1378658"/>
                <a:gd name="connsiteX126" fmla="*/ 514801 w 714013"/>
                <a:gd name="connsiteY126" fmla="*/ 799333 h 1378658"/>
                <a:gd name="connsiteX127" fmla="*/ 508210 w 714013"/>
                <a:gd name="connsiteY127" fmla="*/ 826432 h 1378658"/>
                <a:gd name="connsiteX128" fmla="*/ 481111 w 714013"/>
                <a:gd name="connsiteY128" fmla="*/ 819840 h 1378658"/>
                <a:gd name="connsiteX129" fmla="*/ 412999 w 714013"/>
                <a:gd name="connsiteY129" fmla="*/ 709248 h 1378658"/>
                <a:gd name="connsiteX130" fmla="*/ 355139 w 714013"/>
                <a:gd name="connsiteY130" fmla="*/ 709248 h 1378658"/>
                <a:gd name="connsiteX131" fmla="*/ 443759 w 714013"/>
                <a:gd name="connsiteY131" fmla="*/ 849868 h 1378658"/>
                <a:gd name="connsiteX132" fmla="*/ 445224 w 714013"/>
                <a:gd name="connsiteY132" fmla="*/ 867445 h 1378658"/>
                <a:gd name="connsiteX133" fmla="*/ 431308 w 714013"/>
                <a:gd name="connsiteY133" fmla="*/ 879164 h 1378658"/>
                <a:gd name="connsiteX134" fmla="*/ 267984 w 714013"/>
                <a:gd name="connsiteY134" fmla="*/ 912854 h 1378658"/>
                <a:gd name="connsiteX135" fmla="*/ 308266 w 714013"/>
                <a:gd name="connsiteY135" fmla="*/ 954601 h 1378658"/>
                <a:gd name="connsiteX136" fmla="*/ 435703 w 714013"/>
                <a:gd name="connsiteY136" fmla="*/ 926770 h 1378658"/>
                <a:gd name="connsiteX137" fmla="*/ 459139 w 714013"/>
                <a:gd name="connsiteY137" fmla="*/ 941418 h 1378658"/>
                <a:gd name="connsiteX138" fmla="*/ 444491 w 714013"/>
                <a:gd name="connsiteY138" fmla="*/ 964854 h 1378658"/>
                <a:gd name="connsiteX139" fmla="*/ 340491 w 714013"/>
                <a:gd name="connsiteY139" fmla="*/ 987559 h 1378658"/>
                <a:gd name="connsiteX140" fmla="*/ 373449 w 714013"/>
                <a:gd name="connsiteY140" fmla="*/ 1021981 h 1378658"/>
                <a:gd name="connsiteX141" fmla="*/ 472322 w 714013"/>
                <a:gd name="connsiteY141" fmla="*/ 1000742 h 1378658"/>
                <a:gd name="connsiteX142" fmla="*/ 495759 w 714013"/>
                <a:gd name="connsiteY142" fmla="*/ 1015390 h 1378658"/>
                <a:gd name="connsiteX143" fmla="*/ 481111 w 714013"/>
                <a:gd name="connsiteY143" fmla="*/ 1038827 h 1378658"/>
                <a:gd name="connsiteX144" fmla="*/ 405675 w 714013"/>
                <a:gd name="connsiteY144" fmla="*/ 1054939 h 1378658"/>
                <a:gd name="connsiteX145" fmla="*/ 438632 w 714013"/>
                <a:gd name="connsiteY145" fmla="*/ 1093023 h 1378658"/>
                <a:gd name="connsiteX146" fmla="*/ 497224 w 714013"/>
                <a:gd name="connsiteY146" fmla="*/ 1080573 h 1378658"/>
                <a:gd name="connsiteX147" fmla="*/ 520661 w 714013"/>
                <a:gd name="connsiteY147" fmla="*/ 1095221 h 1378658"/>
                <a:gd name="connsiteX148" fmla="*/ 506013 w 714013"/>
                <a:gd name="connsiteY148" fmla="*/ 1118658 h 1378658"/>
                <a:gd name="connsiteX149" fmla="*/ 470858 w 714013"/>
                <a:gd name="connsiteY149" fmla="*/ 1125982 h 1378658"/>
                <a:gd name="connsiteX150" fmla="*/ 471590 w 714013"/>
                <a:gd name="connsiteY150" fmla="*/ 1126714 h 1378658"/>
                <a:gd name="connsiteX151" fmla="*/ 503083 w 714013"/>
                <a:gd name="connsiteY151" fmla="*/ 1158939 h 1378658"/>
                <a:gd name="connsiteX152" fmla="*/ 502351 w 714013"/>
                <a:gd name="connsiteY152" fmla="*/ 1186770 h 1378658"/>
                <a:gd name="connsiteX153" fmla="*/ 475252 w 714013"/>
                <a:gd name="connsiteY153" fmla="*/ 1186038 h 1378658"/>
                <a:gd name="connsiteX154" fmla="*/ 448154 w 714013"/>
                <a:gd name="connsiteY154" fmla="*/ 1158207 h 1378658"/>
                <a:gd name="connsiteX155" fmla="*/ 443759 w 714013"/>
                <a:gd name="connsiteY155" fmla="*/ 1180179 h 1378658"/>
                <a:gd name="connsiteX156" fmla="*/ 420323 w 714013"/>
                <a:gd name="connsiteY156" fmla="*/ 1194827 h 1378658"/>
                <a:gd name="connsiteX157" fmla="*/ 405675 w 714013"/>
                <a:gd name="connsiteY157" fmla="*/ 1171390 h 1378658"/>
                <a:gd name="connsiteX158" fmla="*/ 415928 w 714013"/>
                <a:gd name="connsiteY158" fmla="*/ 1123052 h 1378658"/>
                <a:gd name="connsiteX159" fmla="*/ 382970 w 714013"/>
                <a:gd name="connsiteY159" fmla="*/ 1088630 h 1378658"/>
                <a:gd name="connsiteX160" fmla="*/ 382970 w 714013"/>
                <a:gd name="connsiteY160" fmla="*/ 1087897 h 1378658"/>
                <a:gd name="connsiteX161" fmla="*/ 369055 w 714013"/>
                <a:gd name="connsiteY161" fmla="*/ 1152348 h 1378658"/>
                <a:gd name="connsiteX162" fmla="*/ 345618 w 714013"/>
                <a:gd name="connsiteY162" fmla="*/ 1166996 h 1378658"/>
                <a:gd name="connsiteX163" fmla="*/ 330970 w 714013"/>
                <a:gd name="connsiteY163" fmla="*/ 1143559 h 1378658"/>
                <a:gd name="connsiteX164" fmla="*/ 350013 w 714013"/>
                <a:gd name="connsiteY164" fmla="*/ 1053475 h 1378658"/>
                <a:gd name="connsiteX165" fmla="*/ 309730 w 714013"/>
                <a:gd name="connsiteY165" fmla="*/ 1012460 h 1378658"/>
                <a:gd name="connsiteX166" fmla="*/ 285562 w 714013"/>
                <a:gd name="connsiteY166" fmla="*/ 1123784 h 1378658"/>
                <a:gd name="connsiteX167" fmla="*/ 262125 w 714013"/>
                <a:gd name="connsiteY167" fmla="*/ 1138432 h 1378658"/>
                <a:gd name="connsiteX168" fmla="*/ 247477 w 714013"/>
                <a:gd name="connsiteY168" fmla="*/ 1115728 h 1378658"/>
                <a:gd name="connsiteX169" fmla="*/ 277505 w 714013"/>
                <a:gd name="connsiteY169" fmla="*/ 978038 h 1378658"/>
                <a:gd name="connsiteX170" fmla="*/ 235759 w 714013"/>
                <a:gd name="connsiteY170" fmla="*/ 934826 h 1378658"/>
                <a:gd name="connsiteX171" fmla="*/ 204998 w 714013"/>
                <a:gd name="connsiteY171" fmla="*/ 1092291 h 1378658"/>
                <a:gd name="connsiteX172" fmla="*/ 174970 w 714013"/>
                <a:gd name="connsiteY172" fmla="*/ 1104743 h 1378658"/>
                <a:gd name="connsiteX173" fmla="*/ 43871 w 714013"/>
                <a:gd name="connsiteY173" fmla="*/ 1012460 h 1378658"/>
                <a:gd name="connsiteX174" fmla="*/ 43871 w 714013"/>
                <a:gd name="connsiteY174" fmla="*/ 1073249 h 1378658"/>
                <a:gd name="connsiteX175" fmla="*/ 161054 w 714013"/>
                <a:gd name="connsiteY175" fmla="*/ 1151615 h 1378658"/>
                <a:gd name="connsiteX176" fmla="*/ 166181 w 714013"/>
                <a:gd name="connsiteY176" fmla="*/ 1178714 h 1378658"/>
                <a:gd name="connsiteX177" fmla="*/ 139082 w 714013"/>
                <a:gd name="connsiteY177" fmla="*/ 1183841 h 1378658"/>
                <a:gd name="connsiteX178" fmla="*/ 44603 w 714013"/>
                <a:gd name="connsiteY178" fmla="*/ 1120122 h 1378658"/>
                <a:gd name="connsiteX179" fmla="*/ 43871 w 714013"/>
                <a:gd name="connsiteY179" fmla="*/ 1177249 h 1378658"/>
                <a:gd name="connsiteX180" fmla="*/ 120040 w 714013"/>
                <a:gd name="connsiteY180" fmla="*/ 1228517 h 1378658"/>
                <a:gd name="connsiteX181" fmla="*/ 125167 w 714013"/>
                <a:gd name="connsiteY181" fmla="*/ 1255615 h 1378658"/>
                <a:gd name="connsiteX182" fmla="*/ 98068 w 714013"/>
                <a:gd name="connsiteY182" fmla="*/ 1260743 h 1378658"/>
                <a:gd name="connsiteX183" fmla="*/ 43138 w 714013"/>
                <a:gd name="connsiteY183" fmla="*/ 1224123 h 1378658"/>
                <a:gd name="connsiteX184" fmla="*/ 43138 w 714013"/>
                <a:gd name="connsiteY184" fmla="*/ 1224855 h 1378658"/>
                <a:gd name="connsiteX185" fmla="*/ 43138 w 714013"/>
                <a:gd name="connsiteY185" fmla="*/ 1272461 h 1378658"/>
                <a:gd name="connsiteX186" fmla="*/ 84152 w 714013"/>
                <a:gd name="connsiteY186" fmla="*/ 1300292 h 1378658"/>
                <a:gd name="connsiteX187" fmla="*/ 89280 w 714013"/>
                <a:gd name="connsiteY187" fmla="*/ 1327390 h 1378658"/>
                <a:gd name="connsiteX188" fmla="*/ 62180 w 714013"/>
                <a:gd name="connsiteY188" fmla="*/ 1332517 h 1378658"/>
                <a:gd name="connsiteX189" fmla="*/ 43871 w 714013"/>
                <a:gd name="connsiteY189" fmla="*/ 1320066 h 1378658"/>
                <a:gd name="connsiteX190" fmla="*/ 43138 w 714013"/>
                <a:gd name="connsiteY190" fmla="*/ 1358884 h 1378658"/>
                <a:gd name="connsiteX191" fmla="*/ 24096 w 714013"/>
                <a:gd name="connsiteY191" fmla="*/ 1378658 h 1378658"/>
                <a:gd name="connsiteX192" fmla="*/ 4322 w 714013"/>
                <a:gd name="connsiteY192" fmla="*/ 1358884 h 1378658"/>
                <a:gd name="connsiteX193" fmla="*/ 4322 w 714013"/>
                <a:gd name="connsiteY193" fmla="*/ 1313475 h 1378658"/>
                <a:gd name="connsiteX194" fmla="*/ 4322 w 714013"/>
                <a:gd name="connsiteY194" fmla="*/ 1312742 h 1378658"/>
                <a:gd name="connsiteX195" fmla="*/ 0 w 714013"/>
                <a:gd name="connsiteY195" fmla="*/ 1315418 h 1378658"/>
                <a:gd name="connsiteX196" fmla="*/ 0 w 714013"/>
                <a:gd name="connsiteY196" fmla="*/ 1269256 h 1378658"/>
                <a:gd name="connsiteX197" fmla="*/ 4322 w 714013"/>
                <a:gd name="connsiteY197" fmla="*/ 1266602 h 1378658"/>
                <a:gd name="connsiteX198" fmla="*/ 4322 w 714013"/>
                <a:gd name="connsiteY198" fmla="*/ 1218264 h 1378658"/>
                <a:gd name="connsiteX199" fmla="*/ 4322 w 714013"/>
                <a:gd name="connsiteY199" fmla="*/ 1217531 h 1378658"/>
                <a:gd name="connsiteX200" fmla="*/ 0 w 714013"/>
                <a:gd name="connsiteY200" fmla="*/ 1220220 h 1378658"/>
                <a:gd name="connsiteX201" fmla="*/ 0 w 714013"/>
                <a:gd name="connsiteY201" fmla="*/ 1174064 h 1378658"/>
                <a:gd name="connsiteX202" fmla="*/ 4322 w 714013"/>
                <a:gd name="connsiteY202" fmla="*/ 1171390 h 1378658"/>
                <a:gd name="connsiteX203" fmla="*/ 4322 w 714013"/>
                <a:gd name="connsiteY203" fmla="*/ 1123784 h 1378658"/>
                <a:gd name="connsiteX204" fmla="*/ 0 w 714013"/>
                <a:gd name="connsiteY204" fmla="*/ 1126433 h 1378658"/>
                <a:gd name="connsiteX205" fmla="*/ 0 w 714013"/>
                <a:gd name="connsiteY205" fmla="*/ 1077728 h 1378658"/>
                <a:gd name="connsiteX206" fmla="*/ 3589 w 714013"/>
                <a:gd name="connsiteY206" fmla="*/ 1075447 h 1378658"/>
                <a:gd name="connsiteX207" fmla="*/ 3589 w 714013"/>
                <a:gd name="connsiteY207" fmla="*/ 1017587 h 1378658"/>
                <a:gd name="connsiteX208" fmla="*/ 0 w 714013"/>
                <a:gd name="connsiteY208" fmla="*/ 1019837 h 1378658"/>
                <a:gd name="connsiteX209" fmla="*/ 0 w 714013"/>
                <a:gd name="connsiteY209" fmla="*/ 975716 h 1378658"/>
                <a:gd name="connsiteX210" fmla="*/ 2124 w 714013"/>
                <a:gd name="connsiteY210" fmla="*/ 974375 h 1378658"/>
                <a:gd name="connsiteX211" fmla="*/ 2124 w 714013"/>
                <a:gd name="connsiteY211" fmla="*/ 849136 h 1378658"/>
                <a:gd name="connsiteX212" fmla="*/ 0 w 714013"/>
                <a:gd name="connsiteY212" fmla="*/ 849176 h 1378658"/>
                <a:gd name="connsiteX213" fmla="*/ 0 w 714013"/>
                <a:gd name="connsiteY213" fmla="*/ 810404 h 1378658"/>
                <a:gd name="connsiteX214" fmla="*/ 3589 w 714013"/>
                <a:gd name="connsiteY214" fmla="*/ 810318 h 1378658"/>
                <a:gd name="connsiteX215" fmla="*/ 42406 w 714013"/>
                <a:gd name="connsiteY215" fmla="*/ 809586 h 1378658"/>
                <a:gd name="connsiteX216" fmla="*/ 73167 w 714013"/>
                <a:gd name="connsiteY216" fmla="*/ 808854 h 1378658"/>
                <a:gd name="connsiteX217" fmla="*/ 95871 w 714013"/>
                <a:gd name="connsiteY217" fmla="*/ 787615 h 1378658"/>
                <a:gd name="connsiteX218" fmla="*/ 124435 w 714013"/>
                <a:gd name="connsiteY218" fmla="*/ 761248 h 1378658"/>
                <a:gd name="connsiteX219" fmla="*/ 147138 w 714013"/>
                <a:gd name="connsiteY219" fmla="*/ 740008 h 1378658"/>
                <a:gd name="connsiteX220" fmla="*/ 146406 w 714013"/>
                <a:gd name="connsiteY220" fmla="*/ 709248 h 1378658"/>
                <a:gd name="connsiteX221" fmla="*/ 145674 w 714013"/>
                <a:gd name="connsiteY221" fmla="*/ 670431 h 1378658"/>
                <a:gd name="connsiteX222" fmla="*/ 144209 w 714013"/>
                <a:gd name="connsiteY222" fmla="*/ 639670 h 1378658"/>
                <a:gd name="connsiteX223" fmla="*/ 123702 w 714013"/>
                <a:gd name="connsiteY223" fmla="*/ 616966 h 1378658"/>
                <a:gd name="connsiteX224" fmla="*/ 97336 w 714013"/>
                <a:gd name="connsiteY224" fmla="*/ 588403 h 1378658"/>
                <a:gd name="connsiteX225" fmla="*/ 76096 w 714013"/>
                <a:gd name="connsiteY225" fmla="*/ 565698 h 1378658"/>
                <a:gd name="connsiteX226" fmla="*/ 45336 w 714013"/>
                <a:gd name="connsiteY226" fmla="*/ 566431 h 1378658"/>
                <a:gd name="connsiteX227" fmla="*/ 6518 w 714013"/>
                <a:gd name="connsiteY227" fmla="*/ 567163 h 1378658"/>
                <a:gd name="connsiteX228" fmla="*/ 0 w 714013"/>
                <a:gd name="connsiteY228" fmla="*/ 567318 h 1378658"/>
                <a:gd name="connsiteX229" fmla="*/ 0 w 714013"/>
                <a:gd name="connsiteY229" fmla="*/ 529187 h 1378658"/>
                <a:gd name="connsiteX230" fmla="*/ 5786 w 714013"/>
                <a:gd name="connsiteY230" fmla="*/ 529078 h 1378658"/>
                <a:gd name="connsiteX231" fmla="*/ 5786 w 714013"/>
                <a:gd name="connsiteY231" fmla="*/ 414092 h 1378658"/>
                <a:gd name="connsiteX232" fmla="*/ 0 w 714013"/>
                <a:gd name="connsiteY232" fmla="*/ 410025 h 1378658"/>
                <a:gd name="connsiteX233" fmla="*/ 0 w 714013"/>
                <a:gd name="connsiteY233" fmla="*/ 361923 h 1378658"/>
                <a:gd name="connsiteX234" fmla="*/ 6518 w 714013"/>
                <a:gd name="connsiteY234" fmla="*/ 366486 h 1378658"/>
                <a:gd name="connsiteX235" fmla="*/ 6518 w 714013"/>
                <a:gd name="connsiteY235" fmla="*/ 305698 h 1378658"/>
                <a:gd name="connsiteX236" fmla="*/ 0 w 714013"/>
                <a:gd name="connsiteY236" fmla="*/ 301338 h 1378658"/>
                <a:gd name="connsiteX237" fmla="*/ 0 w 714013"/>
                <a:gd name="connsiteY237" fmla="*/ 254922 h 1378658"/>
                <a:gd name="connsiteX238" fmla="*/ 5786 w 714013"/>
                <a:gd name="connsiteY238" fmla="*/ 258824 h 1378658"/>
                <a:gd name="connsiteX239" fmla="*/ 5786 w 714013"/>
                <a:gd name="connsiteY239" fmla="*/ 200965 h 1378658"/>
                <a:gd name="connsiteX240" fmla="*/ 0 w 714013"/>
                <a:gd name="connsiteY240" fmla="*/ 197070 h 1378658"/>
                <a:gd name="connsiteX241" fmla="*/ 0 w 714013"/>
                <a:gd name="connsiteY241" fmla="*/ 149967 h 1378658"/>
                <a:gd name="connsiteX242" fmla="*/ 5054 w 714013"/>
                <a:gd name="connsiteY242" fmla="*/ 153359 h 1378658"/>
                <a:gd name="connsiteX243" fmla="*/ 5786 w 714013"/>
                <a:gd name="connsiteY243" fmla="*/ 105753 h 1378658"/>
                <a:gd name="connsiteX244" fmla="*/ 0 w 714013"/>
                <a:gd name="connsiteY244" fmla="*/ 101930 h 1378658"/>
                <a:gd name="connsiteX245" fmla="*/ 0 w 714013"/>
                <a:gd name="connsiteY245" fmla="*/ 54843 h 1378658"/>
                <a:gd name="connsiteX246" fmla="*/ 5054 w 714013"/>
                <a:gd name="connsiteY246" fmla="*/ 58148 h 1378658"/>
                <a:gd name="connsiteX247" fmla="*/ 5054 w 714013"/>
                <a:gd name="connsiteY247" fmla="*/ 19330 h 1378658"/>
                <a:gd name="connsiteX248" fmla="*/ 17505 w 714013"/>
                <a:gd name="connsiteY248" fmla="*/ 1753 h 1378658"/>
                <a:gd name="connsiteX249" fmla="*/ 24829 w 714013"/>
                <a:gd name="connsiteY249" fmla="*/ 288 h 137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</a:cxnLst>
              <a:rect l="l" t="t" r="r" b="b"/>
              <a:pathLst>
                <a:path w="714013" h="1378658">
                  <a:moveTo>
                    <a:pt x="122970" y="816910"/>
                  </a:moveTo>
                  <a:lnTo>
                    <a:pt x="94406" y="843277"/>
                  </a:lnTo>
                  <a:cubicBezTo>
                    <a:pt x="90744" y="846206"/>
                    <a:pt x="86350" y="848404"/>
                    <a:pt x="81223" y="848404"/>
                  </a:cubicBezTo>
                  <a:lnTo>
                    <a:pt x="42406" y="849136"/>
                  </a:lnTo>
                  <a:lnTo>
                    <a:pt x="43138" y="963390"/>
                  </a:lnTo>
                  <a:lnTo>
                    <a:pt x="172040" y="1054207"/>
                  </a:lnTo>
                  <a:lnTo>
                    <a:pt x="202069" y="899672"/>
                  </a:lnTo>
                  <a:close/>
                  <a:moveTo>
                    <a:pt x="308998" y="708516"/>
                  </a:moveTo>
                  <a:lnTo>
                    <a:pt x="185223" y="709248"/>
                  </a:lnTo>
                  <a:lnTo>
                    <a:pt x="185956" y="748065"/>
                  </a:lnTo>
                  <a:cubicBezTo>
                    <a:pt x="185956" y="753924"/>
                    <a:pt x="183758" y="759051"/>
                    <a:pt x="179364" y="762713"/>
                  </a:cubicBezTo>
                  <a:lnTo>
                    <a:pt x="150801" y="789079"/>
                  </a:lnTo>
                  <a:lnTo>
                    <a:pt x="237224" y="879164"/>
                  </a:lnTo>
                  <a:lnTo>
                    <a:pt x="395421" y="846206"/>
                  </a:lnTo>
                  <a:close/>
                  <a:moveTo>
                    <a:pt x="235026" y="510769"/>
                  </a:moveTo>
                  <a:lnTo>
                    <a:pt x="152266" y="589868"/>
                  </a:lnTo>
                  <a:lnTo>
                    <a:pt x="178632" y="618431"/>
                  </a:lnTo>
                  <a:cubicBezTo>
                    <a:pt x="181562" y="621360"/>
                    <a:pt x="183758" y="626487"/>
                    <a:pt x="183758" y="631614"/>
                  </a:cubicBezTo>
                  <a:lnTo>
                    <a:pt x="184491" y="671163"/>
                  </a:lnTo>
                  <a:lnTo>
                    <a:pt x="298012" y="670431"/>
                  </a:lnTo>
                  <a:lnTo>
                    <a:pt x="298745" y="668966"/>
                  </a:lnTo>
                  <a:lnTo>
                    <a:pt x="389562" y="540797"/>
                  </a:lnTo>
                  <a:close/>
                  <a:moveTo>
                    <a:pt x="182294" y="317416"/>
                  </a:moveTo>
                  <a:lnTo>
                    <a:pt x="44603" y="403839"/>
                  </a:lnTo>
                  <a:lnTo>
                    <a:pt x="45336" y="527613"/>
                  </a:lnTo>
                  <a:lnTo>
                    <a:pt x="84885" y="526881"/>
                  </a:lnTo>
                  <a:cubicBezTo>
                    <a:pt x="90012" y="526149"/>
                    <a:pt x="95871" y="529078"/>
                    <a:pt x="99533" y="532741"/>
                  </a:cubicBezTo>
                  <a:lnTo>
                    <a:pt x="126631" y="562036"/>
                  </a:lnTo>
                  <a:lnTo>
                    <a:pt x="215984" y="476346"/>
                  </a:lnTo>
                  <a:close/>
                  <a:moveTo>
                    <a:pt x="24829" y="288"/>
                  </a:moveTo>
                  <a:cubicBezTo>
                    <a:pt x="35082" y="288"/>
                    <a:pt x="43871" y="8345"/>
                    <a:pt x="45336" y="16401"/>
                  </a:cubicBezTo>
                  <a:lnTo>
                    <a:pt x="45336" y="62542"/>
                  </a:lnTo>
                  <a:lnTo>
                    <a:pt x="75364" y="43500"/>
                  </a:lnTo>
                  <a:cubicBezTo>
                    <a:pt x="84885" y="37641"/>
                    <a:pt x="96604" y="40570"/>
                    <a:pt x="102463" y="50091"/>
                  </a:cubicBezTo>
                  <a:cubicBezTo>
                    <a:pt x="107589" y="59613"/>
                    <a:pt x="104660" y="71331"/>
                    <a:pt x="95871" y="77190"/>
                  </a:cubicBezTo>
                  <a:lnTo>
                    <a:pt x="45336" y="108683"/>
                  </a:lnTo>
                  <a:lnTo>
                    <a:pt x="45336" y="109416"/>
                  </a:lnTo>
                  <a:lnTo>
                    <a:pt x="45336" y="157754"/>
                  </a:lnTo>
                  <a:lnTo>
                    <a:pt x="111251" y="117472"/>
                  </a:lnTo>
                  <a:cubicBezTo>
                    <a:pt x="120772" y="111612"/>
                    <a:pt x="132491" y="114542"/>
                    <a:pt x="138350" y="124063"/>
                  </a:cubicBezTo>
                  <a:cubicBezTo>
                    <a:pt x="143477" y="133584"/>
                    <a:pt x="141279" y="145303"/>
                    <a:pt x="131759" y="151162"/>
                  </a:cubicBezTo>
                  <a:lnTo>
                    <a:pt x="45336" y="204627"/>
                  </a:lnTo>
                  <a:lnTo>
                    <a:pt x="45336" y="252965"/>
                  </a:lnTo>
                  <a:lnTo>
                    <a:pt x="135420" y="197303"/>
                  </a:lnTo>
                  <a:cubicBezTo>
                    <a:pt x="144942" y="191444"/>
                    <a:pt x="156660" y="194374"/>
                    <a:pt x="162519" y="203894"/>
                  </a:cubicBezTo>
                  <a:cubicBezTo>
                    <a:pt x="167646" y="213416"/>
                    <a:pt x="164716" y="225134"/>
                    <a:pt x="155927" y="230993"/>
                  </a:cubicBezTo>
                  <a:lnTo>
                    <a:pt x="44603" y="299106"/>
                  </a:lnTo>
                  <a:lnTo>
                    <a:pt x="45336" y="356965"/>
                  </a:lnTo>
                  <a:lnTo>
                    <a:pt x="185223" y="268345"/>
                  </a:lnTo>
                  <a:cubicBezTo>
                    <a:pt x="191082" y="265416"/>
                    <a:pt x="197674" y="264684"/>
                    <a:pt x="203533" y="266880"/>
                  </a:cubicBezTo>
                  <a:cubicBezTo>
                    <a:pt x="209393" y="269810"/>
                    <a:pt x="213787" y="274937"/>
                    <a:pt x="215252" y="280796"/>
                  </a:cubicBezTo>
                  <a:lnTo>
                    <a:pt x="248942" y="441923"/>
                  </a:lnTo>
                  <a:lnTo>
                    <a:pt x="290688" y="401641"/>
                  </a:lnTo>
                  <a:lnTo>
                    <a:pt x="262857" y="274204"/>
                  </a:lnTo>
                  <a:cubicBezTo>
                    <a:pt x="260660" y="265416"/>
                    <a:pt x="265787" y="255895"/>
                    <a:pt x="274575" y="252232"/>
                  </a:cubicBezTo>
                  <a:cubicBezTo>
                    <a:pt x="275308" y="252232"/>
                    <a:pt x="276773" y="251500"/>
                    <a:pt x="277505" y="251500"/>
                  </a:cubicBezTo>
                  <a:cubicBezTo>
                    <a:pt x="288491" y="249303"/>
                    <a:pt x="298745" y="255895"/>
                    <a:pt x="300942" y="266148"/>
                  </a:cubicBezTo>
                  <a:lnTo>
                    <a:pt x="323646" y="370149"/>
                  </a:lnTo>
                  <a:lnTo>
                    <a:pt x="358069" y="337190"/>
                  </a:lnTo>
                  <a:lnTo>
                    <a:pt x="336097" y="238317"/>
                  </a:lnTo>
                  <a:cubicBezTo>
                    <a:pt x="333900" y="228796"/>
                    <a:pt x="339026" y="220007"/>
                    <a:pt x="347815" y="216345"/>
                  </a:cubicBezTo>
                  <a:cubicBezTo>
                    <a:pt x="348548" y="216345"/>
                    <a:pt x="349280" y="215613"/>
                    <a:pt x="350745" y="215613"/>
                  </a:cubicBezTo>
                  <a:cubicBezTo>
                    <a:pt x="361731" y="213416"/>
                    <a:pt x="371985" y="220007"/>
                    <a:pt x="374181" y="230261"/>
                  </a:cubicBezTo>
                  <a:lnTo>
                    <a:pt x="391027" y="306430"/>
                  </a:lnTo>
                  <a:lnTo>
                    <a:pt x="426182" y="272740"/>
                  </a:lnTo>
                  <a:lnTo>
                    <a:pt x="413731" y="214148"/>
                  </a:lnTo>
                  <a:cubicBezTo>
                    <a:pt x="411534" y="204627"/>
                    <a:pt x="416660" y="195838"/>
                    <a:pt x="425449" y="192176"/>
                  </a:cubicBezTo>
                  <a:cubicBezTo>
                    <a:pt x="426182" y="192176"/>
                    <a:pt x="427647" y="191444"/>
                    <a:pt x="428379" y="191444"/>
                  </a:cubicBezTo>
                  <a:cubicBezTo>
                    <a:pt x="439365" y="189246"/>
                    <a:pt x="449619" y="195838"/>
                    <a:pt x="451815" y="206092"/>
                  </a:cubicBezTo>
                  <a:lnTo>
                    <a:pt x="459139" y="241247"/>
                  </a:lnTo>
                  <a:lnTo>
                    <a:pt x="492830" y="209753"/>
                  </a:lnTo>
                  <a:cubicBezTo>
                    <a:pt x="500154" y="202429"/>
                    <a:pt x="512605" y="202429"/>
                    <a:pt x="519929" y="210486"/>
                  </a:cubicBezTo>
                  <a:cubicBezTo>
                    <a:pt x="527253" y="217810"/>
                    <a:pt x="527253" y="230993"/>
                    <a:pt x="519929" y="237585"/>
                  </a:cubicBezTo>
                  <a:lnTo>
                    <a:pt x="492098" y="263951"/>
                  </a:lnTo>
                  <a:lnTo>
                    <a:pt x="514801" y="269078"/>
                  </a:lnTo>
                  <a:cubicBezTo>
                    <a:pt x="525055" y="272008"/>
                    <a:pt x="531647" y="282261"/>
                    <a:pt x="529449" y="292515"/>
                  </a:cubicBezTo>
                  <a:cubicBezTo>
                    <a:pt x="526520" y="302768"/>
                    <a:pt x="516266" y="309359"/>
                    <a:pt x="506013" y="307163"/>
                  </a:cubicBezTo>
                  <a:lnTo>
                    <a:pt x="458407" y="296909"/>
                  </a:lnTo>
                  <a:lnTo>
                    <a:pt x="423252" y="330599"/>
                  </a:lnTo>
                  <a:lnTo>
                    <a:pt x="486970" y="344514"/>
                  </a:lnTo>
                  <a:cubicBezTo>
                    <a:pt x="497224" y="347444"/>
                    <a:pt x="503816" y="357698"/>
                    <a:pt x="501618" y="367951"/>
                  </a:cubicBezTo>
                  <a:cubicBezTo>
                    <a:pt x="498689" y="378205"/>
                    <a:pt x="488435" y="384797"/>
                    <a:pt x="478182" y="382599"/>
                  </a:cubicBezTo>
                  <a:lnTo>
                    <a:pt x="388097" y="363557"/>
                  </a:lnTo>
                  <a:lnTo>
                    <a:pt x="347083" y="403839"/>
                  </a:lnTo>
                  <a:lnTo>
                    <a:pt x="459872" y="426543"/>
                  </a:lnTo>
                  <a:cubicBezTo>
                    <a:pt x="470126" y="429472"/>
                    <a:pt x="476717" y="439726"/>
                    <a:pt x="474520" y="449979"/>
                  </a:cubicBezTo>
                  <a:cubicBezTo>
                    <a:pt x="471590" y="460233"/>
                    <a:pt x="461337" y="466825"/>
                    <a:pt x="451083" y="464627"/>
                  </a:cubicBezTo>
                  <a:lnTo>
                    <a:pt x="314125" y="435332"/>
                  </a:lnTo>
                  <a:lnTo>
                    <a:pt x="270181" y="477810"/>
                  </a:lnTo>
                  <a:lnTo>
                    <a:pt x="428379" y="507839"/>
                  </a:lnTo>
                  <a:cubicBezTo>
                    <a:pt x="434238" y="508571"/>
                    <a:pt x="439365" y="512966"/>
                    <a:pt x="442295" y="519557"/>
                  </a:cubicBezTo>
                  <a:cubicBezTo>
                    <a:pt x="445224" y="525417"/>
                    <a:pt x="444491" y="532008"/>
                    <a:pt x="440830" y="537867"/>
                  </a:cubicBezTo>
                  <a:lnTo>
                    <a:pt x="347815" y="668966"/>
                  </a:lnTo>
                  <a:lnTo>
                    <a:pt x="408604" y="669698"/>
                  </a:lnTo>
                  <a:lnTo>
                    <a:pt x="486970" y="552515"/>
                  </a:lnTo>
                  <a:cubicBezTo>
                    <a:pt x="489168" y="548853"/>
                    <a:pt x="492098" y="546656"/>
                    <a:pt x="495759" y="545191"/>
                  </a:cubicBezTo>
                  <a:cubicBezTo>
                    <a:pt x="501618" y="542994"/>
                    <a:pt x="508210" y="543726"/>
                    <a:pt x="514069" y="547389"/>
                  </a:cubicBezTo>
                  <a:cubicBezTo>
                    <a:pt x="522858" y="553248"/>
                    <a:pt x="525055" y="565698"/>
                    <a:pt x="519196" y="574487"/>
                  </a:cubicBezTo>
                  <a:lnTo>
                    <a:pt x="455478" y="668966"/>
                  </a:lnTo>
                  <a:lnTo>
                    <a:pt x="513337" y="668966"/>
                  </a:lnTo>
                  <a:lnTo>
                    <a:pt x="564604" y="592797"/>
                  </a:lnTo>
                  <a:cubicBezTo>
                    <a:pt x="566802" y="589135"/>
                    <a:pt x="569732" y="586938"/>
                    <a:pt x="573393" y="585473"/>
                  </a:cubicBezTo>
                  <a:cubicBezTo>
                    <a:pt x="579252" y="583276"/>
                    <a:pt x="585844" y="584008"/>
                    <a:pt x="591703" y="587670"/>
                  </a:cubicBezTo>
                  <a:cubicBezTo>
                    <a:pt x="600492" y="593529"/>
                    <a:pt x="602689" y="605980"/>
                    <a:pt x="596830" y="614769"/>
                  </a:cubicBezTo>
                  <a:lnTo>
                    <a:pt x="560210" y="668966"/>
                  </a:lnTo>
                  <a:lnTo>
                    <a:pt x="608548" y="668966"/>
                  </a:lnTo>
                  <a:lnTo>
                    <a:pt x="635647" y="628684"/>
                  </a:lnTo>
                  <a:cubicBezTo>
                    <a:pt x="637844" y="625023"/>
                    <a:pt x="640774" y="622825"/>
                    <a:pt x="644436" y="621360"/>
                  </a:cubicBezTo>
                  <a:cubicBezTo>
                    <a:pt x="650295" y="619163"/>
                    <a:pt x="656886" y="619895"/>
                    <a:pt x="662746" y="623558"/>
                  </a:cubicBezTo>
                  <a:cubicBezTo>
                    <a:pt x="671534" y="629417"/>
                    <a:pt x="673732" y="641867"/>
                    <a:pt x="667873" y="650656"/>
                  </a:cubicBezTo>
                  <a:lnTo>
                    <a:pt x="655422" y="669698"/>
                  </a:lnTo>
                  <a:lnTo>
                    <a:pt x="694239" y="668966"/>
                  </a:lnTo>
                  <a:cubicBezTo>
                    <a:pt x="705225" y="668966"/>
                    <a:pt x="714013" y="677755"/>
                    <a:pt x="714013" y="688741"/>
                  </a:cubicBezTo>
                  <a:cubicBezTo>
                    <a:pt x="714013" y="699727"/>
                    <a:pt x="705225" y="708516"/>
                    <a:pt x="694971" y="708516"/>
                  </a:cubicBezTo>
                  <a:lnTo>
                    <a:pt x="648830" y="708516"/>
                  </a:lnTo>
                  <a:lnTo>
                    <a:pt x="667140" y="738544"/>
                  </a:lnTo>
                  <a:cubicBezTo>
                    <a:pt x="672267" y="748065"/>
                    <a:pt x="669337" y="759783"/>
                    <a:pt x="660549" y="765643"/>
                  </a:cubicBezTo>
                  <a:cubicBezTo>
                    <a:pt x="651760" y="770769"/>
                    <a:pt x="639309" y="767839"/>
                    <a:pt x="633450" y="759051"/>
                  </a:cubicBezTo>
                  <a:lnTo>
                    <a:pt x="601957" y="708516"/>
                  </a:lnTo>
                  <a:lnTo>
                    <a:pt x="553619" y="708516"/>
                  </a:lnTo>
                  <a:lnTo>
                    <a:pt x="593900" y="774431"/>
                  </a:lnTo>
                  <a:cubicBezTo>
                    <a:pt x="599027" y="783952"/>
                    <a:pt x="596098" y="795671"/>
                    <a:pt x="587309" y="801530"/>
                  </a:cubicBezTo>
                  <a:cubicBezTo>
                    <a:pt x="578520" y="806657"/>
                    <a:pt x="566069" y="803727"/>
                    <a:pt x="560210" y="794938"/>
                  </a:cubicBezTo>
                  <a:lnTo>
                    <a:pt x="507478" y="709248"/>
                  </a:lnTo>
                  <a:lnTo>
                    <a:pt x="506746" y="709248"/>
                  </a:lnTo>
                  <a:lnTo>
                    <a:pt x="459139" y="709248"/>
                  </a:lnTo>
                  <a:lnTo>
                    <a:pt x="514801" y="799333"/>
                  </a:lnTo>
                  <a:cubicBezTo>
                    <a:pt x="519929" y="808854"/>
                    <a:pt x="516999" y="820572"/>
                    <a:pt x="508210" y="826432"/>
                  </a:cubicBezTo>
                  <a:cubicBezTo>
                    <a:pt x="499422" y="831558"/>
                    <a:pt x="486970" y="828629"/>
                    <a:pt x="481111" y="819840"/>
                  </a:cubicBezTo>
                  <a:lnTo>
                    <a:pt x="412999" y="709248"/>
                  </a:lnTo>
                  <a:lnTo>
                    <a:pt x="355139" y="709248"/>
                  </a:lnTo>
                  <a:lnTo>
                    <a:pt x="443759" y="849868"/>
                  </a:lnTo>
                  <a:cubicBezTo>
                    <a:pt x="446689" y="854995"/>
                    <a:pt x="446689" y="861586"/>
                    <a:pt x="445224" y="867445"/>
                  </a:cubicBezTo>
                  <a:cubicBezTo>
                    <a:pt x="442295" y="874037"/>
                    <a:pt x="437900" y="878432"/>
                    <a:pt x="431308" y="879164"/>
                  </a:cubicBezTo>
                  <a:lnTo>
                    <a:pt x="267984" y="912854"/>
                  </a:lnTo>
                  <a:lnTo>
                    <a:pt x="308266" y="954601"/>
                  </a:lnTo>
                  <a:lnTo>
                    <a:pt x="435703" y="926770"/>
                  </a:lnTo>
                  <a:cubicBezTo>
                    <a:pt x="446689" y="924572"/>
                    <a:pt x="456943" y="931164"/>
                    <a:pt x="459139" y="941418"/>
                  </a:cubicBezTo>
                  <a:cubicBezTo>
                    <a:pt x="461337" y="952403"/>
                    <a:pt x="454745" y="962657"/>
                    <a:pt x="444491" y="964854"/>
                  </a:cubicBezTo>
                  <a:lnTo>
                    <a:pt x="340491" y="987559"/>
                  </a:lnTo>
                  <a:lnTo>
                    <a:pt x="373449" y="1021981"/>
                  </a:lnTo>
                  <a:lnTo>
                    <a:pt x="472322" y="1000742"/>
                  </a:lnTo>
                  <a:cubicBezTo>
                    <a:pt x="483309" y="998545"/>
                    <a:pt x="493562" y="1005136"/>
                    <a:pt x="495759" y="1015390"/>
                  </a:cubicBezTo>
                  <a:cubicBezTo>
                    <a:pt x="497957" y="1026376"/>
                    <a:pt x="491365" y="1036629"/>
                    <a:pt x="481111" y="1038827"/>
                  </a:cubicBezTo>
                  <a:lnTo>
                    <a:pt x="405675" y="1054939"/>
                  </a:lnTo>
                  <a:lnTo>
                    <a:pt x="438632" y="1093023"/>
                  </a:lnTo>
                  <a:lnTo>
                    <a:pt x="497224" y="1080573"/>
                  </a:lnTo>
                  <a:cubicBezTo>
                    <a:pt x="508210" y="1078376"/>
                    <a:pt x="518464" y="1084967"/>
                    <a:pt x="520661" y="1095221"/>
                  </a:cubicBezTo>
                  <a:cubicBezTo>
                    <a:pt x="522858" y="1106207"/>
                    <a:pt x="516266" y="1116460"/>
                    <a:pt x="506013" y="1118658"/>
                  </a:cubicBezTo>
                  <a:lnTo>
                    <a:pt x="470858" y="1125982"/>
                  </a:lnTo>
                  <a:lnTo>
                    <a:pt x="471590" y="1126714"/>
                  </a:lnTo>
                  <a:lnTo>
                    <a:pt x="503083" y="1158939"/>
                  </a:lnTo>
                  <a:cubicBezTo>
                    <a:pt x="510407" y="1166996"/>
                    <a:pt x="510407" y="1179446"/>
                    <a:pt x="502351" y="1186770"/>
                  </a:cubicBezTo>
                  <a:cubicBezTo>
                    <a:pt x="495027" y="1194094"/>
                    <a:pt x="482576" y="1194094"/>
                    <a:pt x="475252" y="1186038"/>
                  </a:cubicBezTo>
                  <a:lnTo>
                    <a:pt x="448154" y="1158207"/>
                  </a:lnTo>
                  <a:lnTo>
                    <a:pt x="443759" y="1180179"/>
                  </a:lnTo>
                  <a:cubicBezTo>
                    <a:pt x="440830" y="1190433"/>
                    <a:pt x="430576" y="1197024"/>
                    <a:pt x="420323" y="1194827"/>
                  </a:cubicBezTo>
                  <a:cubicBezTo>
                    <a:pt x="410069" y="1192630"/>
                    <a:pt x="403477" y="1181644"/>
                    <a:pt x="405675" y="1171390"/>
                  </a:cubicBezTo>
                  <a:lnTo>
                    <a:pt x="415928" y="1123052"/>
                  </a:lnTo>
                  <a:lnTo>
                    <a:pt x="382970" y="1088630"/>
                  </a:lnTo>
                  <a:lnTo>
                    <a:pt x="382970" y="1087897"/>
                  </a:lnTo>
                  <a:lnTo>
                    <a:pt x="369055" y="1152348"/>
                  </a:lnTo>
                  <a:cubicBezTo>
                    <a:pt x="366125" y="1162601"/>
                    <a:pt x="355872" y="1169193"/>
                    <a:pt x="345618" y="1166996"/>
                  </a:cubicBezTo>
                  <a:cubicBezTo>
                    <a:pt x="335365" y="1164066"/>
                    <a:pt x="328773" y="1153813"/>
                    <a:pt x="330970" y="1143559"/>
                  </a:cubicBezTo>
                  <a:lnTo>
                    <a:pt x="350013" y="1053475"/>
                  </a:lnTo>
                  <a:lnTo>
                    <a:pt x="309730" y="1012460"/>
                  </a:lnTo>
                  <a:lnTo>
                    <a:pt x="285562" y="1123784"/>
                  </a:lnTo>
                  <a:cubicBezTo>
                    <a:pt x="282632" y="1134038"/>
                    <a:pt x="272379" y="1140630"/>
                    <a:pt x="262125" y="1138432"/>
                  </a:cubicBezTo>
                  <a:cubicBezTo>
                    <a:pt x="251872" y="1136235"/>
                    <a:pt x="245280" y="1125982"/>
                    <a:pt x="247477" y="1115728"/>
                  </a:cubicBezTo>
                  <a:lnTo>
                    <a:pt x="277505" y="978038"/>
                  </a:lnTo>
                  <a:lnTo>
                    <a:pt x="235759" y="934826"/>
                  </a:lnTo>
                  <a:lnTo>
                    <a:pt x="204998" y="1092291"/>
                  </a:lnTo>
                  <a:cubicBezTo>
                    <a:pt x="202801" y="1105475"/>
                    <a:pt x="185223" y="1112067"/>
                    <a:pt x="174970" y="1104743"/>
                  </a:cubicBezTo>
                  <a:lnTo>
                    <a:pt x="43871" y="1012460"/>
                  </a:lnTo>
                  <a:lnTo>
                    <a:pt x="43871" y="1073249"/>
                  </a:lnTo>
                  <a:lnTo>
                    <a:pt x="161054" y="1151615"/>
                  </a:lnTo>
                  <a:cubicBezTo>
                    <a:pt x="169843" y="1157474"/>
                    <a:pt x="172040" y="1169925"/>
                    <a:pt x="166181" y="1178714"/>
                  </a:cubicBezTo>
                  <a:cubicBezTo>
                    <a:pt x="160322" y="1187503"/>
                    <a:pt x="147871" y="1189700"/>
                    <a:pt x="139082" y="1183841"/>
                  </a:cubicBezTo>
                  <a:lnTo>
                    <a:pt x="44603" y="1120122"/>
                  </a:lnTo>
                  <a:lnTo>
                    <a:pt x="43871" y="1177249"/>
                  </a:lnTo>
                  <a:lnTo>
                    <a:pt x="120040" y="1228517"/>
                  </a:lnTo>
                  <a:cubicBezTo>
                    <a:pt x="128829" y="1234376"/>
                    <a:pt x="131026" y="1246827"/>
                    <a:pt x="125167" y="1255615"/>
                  </a:cubicBezTo>
                  <a:cubicBezTo>
                    <a:pt x="119307" y="1264405"/>
                    <a:pt x="106857" y="1266602"/>
                    <a:pt x="98068" y="1260743"/>
                  </a:cubicBezTo>
                  <a:lnTo>
                    <a:pt x="43138" y="1224123"/>
                  </a:lnTo>
                  <a:lnTo>
                    <a:pt x="43138" y="1224855"/>
                  </a:lnTo>
                  <a:lnTo>
                    <a:pt x="43138" y="1272461"/>
                  </a:lnTo>
                  <a:lnTo>
                    <a:pt x="84152" y="1300292"/>
                  </a:lnTo>
                  <a:cubicBezTo>
                    <a:pt x="92941" y="1306151"/>
                    <a:pt x="95139" y="1318601"/>
                    <a:pt x="89280" y="1327390"/>
                  </a:cubicBezTo>
                  <a:cubicBezTo>
                    <a:pt x="83420" y="1336179"/>
                    <a:pt x="70969" y="1338377"/>
                    <a:pt x="62180" y="1332517"/>
                  </a:cubicBezTo>
                  <a:lnTo>
                    <a:pt x="43871" y="1320066"/>
                  </a:lnTo>
                  <a:lnTo>
                    <a:pt x="43138" y="1358884"/>
                  </a:lnTo>
                  <a:cubicBezTo>
                    <a:pt x="43138" y="1369869"/>
                    <a:pt x="34349" y="1378658"/>
                    <a:pt x="24096" y="1378658"/>
                  </a:cubicBezTo>
                  <a:cubicBezTo>
                    <a:pt x="13110" y="1378658"/>
                    <a:pt x="4322" y="1369869"/>
                    <a:pt x="4322" y="1358884"/>
                  </a:cubicBezTo>
                  <a:lnTo>
                    <a:pt x="4322" y="1313475"/>
                  </a:lnTo>
                  <a:lnTo>
                    <a:pt x="4322" y="1312742"/>
                  </a:lnTo>
                  <a:lnTo>
                    <a:pt x="0" y="1315418"/>
                  </a:lnTo>
                  <a:lnTo>
                    <a:pt x="0" y="1269256"/>
                  </a:lnTo>
                  <a:lnTo>
                    <a:pt x="4322" y="1266602"/>
                  </a:lnTo>
                  <a:lnTo>
                    <a:pt x="4322" y="1218264"/>
                  </a:lnTo>
                  <a:lnTo>
                    <a:pt x="4322" y="1217531"/>
                  </a:lnTo>
                  <a:lnTo>
                    <a:pt x="0" y="1220220"/>
                  </a:lnTo>
                  <a:lnTo>
                    <a:pt x="0" y="1174064"/>
                  </a:lnTo>
                  <a:lnTo>
                    <a:pt x="4322" y="1171390"/>
                  </a:lnTo>
                  <a:lnTo>
                    <a:pt x="4322" y="1123784"/>
                  </a:lnTo>
                  <a:lnTo>
                    <a:pt x="0" y="1126433"/>
                  </a:lnTo>
                  <a:lnTo>
                    <a:pt x="0" y="1077728"/>
                  </a:lnTo>
                  <a:lnTo>
                    <a:pt x="3589" y="1075447"/>
                  </a:lnTo>
                  <a:lnTo>
                    <a:pt x="3589" y="1017587"/>
                  </a:lnTo>
                  <a:lnTo>
                    <a:pt x="0" y="1019837"/>
                  </a:lnTo>
                  <a:lnTo>
                    <a:pt x="0" y="975716"/>
                  </a:lnTo>
                  <a:lnTo>
                    <a:pt x="2124" y="974375"/>
                  </a:lnTo>
                  <a:lnTo>
                    <a:pt x="2124" y="849136"/>
                  </a:lnTo>
                  <a:lnTo>
                    <a:pt x="0" y="849176"/>
                  </a:lnTo>
                  <a:lnTo>
                    <a:pt x="0" y="810404"/>
                  </a:lnTo>
                  <a:lnTo>
                    <a:pt x="3589" y="810318"/>
                  </a:lnTo>
                  <a:lnTo>
                    <a:pt x="42406" y="809586"/>
                  </a:lnTo>
                  <a:lnTo>
                    <a:pt x="73167" y="808854"/>
                  </a:lnTo>
                  <a:lnTo>
                    <a:pt x="95871" y="787615"/>
                  </a:lnTo>
                  <a:lnTo>
                    <a:pt x="124435" y="761248"/>
                  </a:lnTo>
                  <a:lnTo>
                    <a:pt x="147138" y="740008"/>
                  </a:lnTo>
                  <a:lnTo>
                    <a:pt x="146406" y="709248"/>
                  </a:lnTo>
                  <a:lnTo>
                    <a:pt x="145674" y="670431"/>
                  </a:lnTo>
                  <a:lnTo>
                    <a:pt x="144209" y="639670"/>
                  </a:lnTo>
                  <a:lnTo>
                    <a:pt x="123702" y="616966"/>
                  </a:lnTo>
                  <a:lnTo>
                    <a:pt x="97336" y="588403"/>
                  </a:lnTo>
                  <a:lnTo>
                    <a:pt x="76096" y="565698"/>
                  </a:lnTo>
                  <a:lnTo>
                    <a:pt x="45336" y="566431"/>
                  </a:lnTo>
                  <a:lnTo>
                    <a:pt x="6518" y="567163"/>
                  </a:lnTo>
                  <a:lnTo>
                    <a:pt x="0" y="567318"/>
                  </a:lnTo>
                  <a:lnTo>
                    <a:pt x="0" y="529187"/>
                  </a:lnTo>
                  <a:lnTo>
                    <a:pt x="5786" y="529078"/>
                  </a:lnTo>
                  <a:lnTo>
                    <a:pt x="5786" y="414092"/>
                  </a:lnTo>
                  <a:lnTo>
                    <a:pt x="0" y="410025"/>
                  </a:lnTo>
                  <a:lnTo>
                    <a:pt x="0" y="361923"/>
                  </a:lnTo>
                  <a:lnTo>
                    <a:pt x="6518" y="366486"/>
                  </a:lnTo>
                  <a:lnTo>
                    <a:pt x="6518" y="305698"/>
                  </a:lnTo>
                  <a:lnTo>
                    <a:pt x="0" y="301338"/>
                  </a:lnTo>
                  <a:lnTo>
                    <a:pt x="0" y="254922"/>
                  </a:lnTo>
                  <a:lnTo>
                    <a:pt x="5786" y="258824"/>
                  </a:lnTo>
                  <a:lnTo>
                    <a:pt x="5786" y="200965"/>
                  </a:lnTo>
                  <a:lnTo>
                    <a:pt x="0" y="197070"/>
                  </a:lnTo>
                  <a:lnTo>
                    <a:pt x="0" y="149967"/>
                  </a:lnTo>
                  <a:lnTo>
                    <a:pt x="5054" y="153359"/>
                  </a:lnTo>
                  <a:lnTo>
                    <a:pt x="5786" y="105753"/>
                  </a:lnTo>
                  <a:lnTo>
                    <a:pt x="0" y="101930"/>
                  </a:lnTo>
                  <a:lnTo>
                    <a:pt x="0" y="54843"/>
                  </a:lnTo>
                  <a:lnTo>
                    <a:pt x="5054" y="58148"/>
                  </a:lnTo>
                  <a:lnTo>
                    <a:pt x="5054" y="19330"/>
                  </a:lnTo>
                  <a:cubicBezTo>
                    <a:pt x="5786" y="11274"/>
                    <a:pt x="10181" y="4682"/>
                    <a:pt x="17505" y="1753"/>
                  </a:cubicBezTo>
                  <a:cubicBezTo>
                    <a:pt x="19702" y="288"/>
                    <a:pt x="21899" y="-444"/>
                    <a:pt x="24829" y="288"/>
                  </a:cubicBezTo>
                  <a:close/>
                </a:path>
              </a:pathLst>
            </a:custGeom>
            <a:solidFill>
              <a:schemeClr val="bg1">
                <a:alpha val="5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794AA629-459B-474E-B8F0-F9F1E169DF51}"/>
                </a:ext>
              </a:extLst>
            </p:cNvPr>
            <p:cNvSpPr/>
            <p:nvPr userDrawn="1"/>
          </p:nvSpPr>
          <p:spPr>
            <a:xfrm rot="1218983">
              <a:off x="1532471" y="4117789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3" name="Graphic 47">
              <a:extLst>
                <a:ext uri="{FF2B5EF4-FFF2-40B4-BE49-F238E27FC236}">
                  <a16:creationId xmlns:a16="http://schemas.microsoft.com/office/drawing/2014/main" id="{3332F807-75AC-48B4-9FAC-CDF03747B6ED}"/>
                </a:ext>
              </a:extLst>
            </p:cNvPr>
            <p:cNvSpPr/>
            <p:nvPr userDrawn="1"/>
          </p:nvSpPr>
          <p:spPr>
            <a:xfrm>
              <a:off x="9625750" y="4063403"/>
              <a:ext cx="1514475" cy="227171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4" name="Graphic 47">
              <a:extLst>
                <a:ext uri="{FF2B5EF4-FFF2-40B4-BE49-F238E27FC236}">
                  <a16:creationId xmlns:a16="http://schemas.microsoft.com/office/drawing/2014/main" id="{E22D7D4C-E345-4105-9542-18185BDD3656}"/>
                </a:ext>
              </a:extLst>
            </p:cNvPr>
            <p:cNvSpPr/>
            <p:nvPr userDrawn="1"/>
          </p:nvSpPr>
          <p:spPr>
            <a:xfrm>
              <a:off x="10621899" y="4800037"/>
              <a:ext cx="1181002" cy="1771503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49F4AD4C-36E8-4126-B59D-2769F95BB9D8}"/>
                </a:ext>
              </a:extLst>
            </p:cNvPr>
            <p:cNvSpPr/>
            <p:nvPr userDrawn="1"/>
          </p:nvSpPr>
          <p:spPr>
            <a:xfrm>
              <a:off x="11774817" y="5349833"/>
              <a:ext cx="417182" cy="1122552"/>
            </a:xfrm>
            <a:custGeom>
              <a:avLst/>
              <a:gdLst>
                <a:gd name="connsiteX0" fmla="*/ 150537 w 417182"/>
                <a:gd name="connsiteY0" fmla="*/ 987116 h 1122552"/>
                <a:gd name="connsiteX1" fmla="*/ 150537 w 417182"/>
                <a:gd name="connsiteY1" fmla="*/ 987116 h 1122552"/>
                <a:gd name="connsiteX2" fmla="*/ 184647 w 417182"/>
                <a:gd name="connsiteY2" fmla="*/ 867904 h 1122552"/>
                <a:gd name="connsiteX3" fmla="*/ 184647 w 417182"/>
                <a:gd name="connsiteY3" fmla="*/ 867904 h 1122552"/>
                <a:gd name="connsiteX4" fmla="*/ 106436 w 417182"/>
                <a:gd name="connsiteY4" fmla="*/ 864804 h 1122552"/>
                <a:gd name="connsiteX5" fmla="*/ 167075 w 417182"/>
                <a:gd name="connsiteY5" fmla="*/ 875140 h 1122552"/>
                <a:gd name="connsiteX6" fmla="*/ 106436 w 417182"/>
                <a:gd name="connsiteY6" fmla="*/ 864804 h 1122552"/>
                <a:gd name="connsiteX7" fmla="*/ 52342 w 417182"/>
                <a:gd name="connsiteY7" fmla="*/ 839997 h 1122552"/>
                <a:gd name="connsiteX8" fmla="*/ 52342 w 417182"/>
                <a:gd name="connsiteY8" fmla="*/ 839997 h 1122552"/>
                <a:gd name="connsiteX9" fmla="*/ 271472 w 417182"/>
                <a:gd name="connsiteY9" fmla="*/ 512336 h 1122552"/>
                <a:gd name="connsiteX10" fmla="*/ 271472 w 417182"/>
                <a:gd name="connsiteY10" fmla="*/ 512336 h 1122552"/>
                <a:gd name="connsiteX11" fmla="*/ 313851 w 417182"/>
                <a:gd name="connsiteY11" fmla="*/ 324560 h 1122552"/>
                <a:gd name="connsiteX12" fmla="*/ 313851 w 417182"/>
                <a:gd name="connsiteY12" fmla="*/ 324560 h 1122552"/>
                <a:gd name="connsiteX13" fmla="*/ 243908 w 417182"/>
                <a:gd name="connsiteY13" fmla="*/ 324560 h 1122552"/>
                <a:gd name="connsiteX14" fmla="*/ 278707 w 417182"/>
                <a:gd name="connsiteY14" fmla="*/ 339720 h 1122552"/>
                <a:gd name="connsiteX15" fmla="*/ 243908 w 417182"/>
                <a:gd name="connsiteY15" fmla="*/ 324560 h 1122552"/>
                <a:gd name="connsiteX16" fmla="*/ 330733 w 417182"/>
                <a:gd name="connsiteY16" fmla="*/ 318703 h 1122552"/>
                <a:gd name="connsiteX17" fmla="*/ 330733 w 417182"/>
                <a:gd name="connsiteY17" fmla="*/ 318703 h 1122552"/>
                <a:gd name="connsiteX18" fmla="*/ 345204 w 417182"/>
                <a:gd name="connsiteY18" fmla="*/ 311123 h 1122552"/>
                <a:gd name="connsiteX19" fmla="*/ 345204 w 417182"/>
                <a:gd name="connsiteY19" fmla="*/ 311123 h 1122552"/>
                <a:gd name="connsiteX20" fmla="*/ 371045 w 417182"/>
                <a:gd name="connsiteY20" fmla="*/ 272534 h 1122552"/>
                <a:gd name="connsiteX21" fmla="*/ 369322 w 417182"/>
                <a:gd name="connsiteY21" fmla="*/ 279769 h 1122552"/>
                <a:gd name="connsiteX22" fmla="*/ 371045 w 417182"/>
                <a:gd name="connsiteY22" fmla="*/ 272534 h 1122552"/>
                <a:gd name="connsiteX23" fmla="*/ 399297 w 417182"/>
                <a:gd name="connsiteY23" fmla="*/ 215684 h 1122552"/>
                <a:gd name="connsiteX24" fmla="*/ 399297 w 417182"/>
                <a:gd name="connsiteY24" fmla="*/ 215684 h 1122552"/>
                <a:gd name="connsiteX25" fmla="*/ 362431 w 417182"/>
                <a:gd name="connsiteY25" fmla="*/ 208794 h 1122552"/>
                <a:gd name="connsiteX26" fmla="*/ 369667 w 417182"/>
                <a:gd name="connsiteY26" fmla="*/ 214306 h 1122552"/>
                <a:gd name="connsiteX27" fmla="*/ 362431 w 417182"/>
                <a:gd name="connsiteY27" fmla="*/ 208794 h 1122552"/>
                <a:gd name="connsiteX28" fmla="*/ 401365 w 417182"/>
                <a:gd name="connsiteY28" fmla="*/ 167448 h 1122552"/>
                <a:gd name="connsiteX29" fmla="*/ 383104 w 417182"/>
                <a:gd name="connsiteY29" fmla="*/ 182264 h 1122552"/>
                <a:gd name="connsiteX30" fmla="*/ 401365 w 417182"/>
                <a:gd name="connsiteY30" fmla="*/ 167448 h 1122552"/>
                <a:gd name="connsiteX31" fmla="*/ 309716 w 417182"/>
                <a:gd name="connsiteY31" fmla="*/ 143675 h 1122552"/>
                <a:gd name="connsiteX32" fmla="*/ 314540 w 417182"/>
                <a:gd name="connsiteY32" fmla="*/ 155045 h 1122552"/>
                <a:gd name="connsiteX33" fmla="*/ 309716 w 417182"/>
                <a:gd name="connsiteY33" fmla="*/ 143675 h 1122552"/>
                <a:gd name="connsiteX34" fmla="*/ 317985 w 417182"/>
                <a:gd name="connsiteY34" fmla="*/ 101296 h 1122552"/>
                <a:gd name="connsiteX35" fmla="*/ 325909 w 417182"/>
                <a:gd name="connsiteY35" fmla="*/ 115767 h 1122552"/>
                <a:gd name="connsiteX36" fmla="*/ 317985 w 417182"/>
                <a:gd name="connsiteY36" fmla="*/ 101296 h 1122552"/>
                <a:gd name="connsiteX37" fmla="*/ 340725 w 417182"/>
                <a:gd name="connsiteY37" fmla="*/ 0 h 1122552"/>
                <a:gd name="connsiteX38" fmla="*/ 357952 w 417182"/>
                <a:gd name="connsiteY38" fmla="*/ 37900 h 1122552"/>
                <a:gd name="connsiteX39" fmla="*/ 356229 w 417182"/>
                <a:gd name="connsiteY39" fmla="*/ 66842 h 1122552"/>
                <a:gd name="connsiteX40" fmla="*/ 382414 w 417182"/>
                <a:gd name="connsiteY40" fmla="*/ 64430 h 1122552"/>
                <a:gd name="connsiteX41" fmla="*/ 399986 w 417182"/>
                <a:gd name="connsiteY41" fmla="*/ 74077 h 1122552"/>
                <a:gd name="connsiteX42" fmla="*/ 378280 w 417182"/>
                <a:gd name="connsiteY42" fmla="*/ 88548 h 1122552"/>
                <a:gd name="connsiteX43" fmla="*/ 380347 w 417182"/>
                <a:gd name="connsiteY43" fmla="*/ 114044 h 1122552"/>
                <a:gd name="connsiteX44" fmla="*/ 372078 w 417182"/>
                <a:gd name="connsiteY44" fmla="*/ 160557 h 1122552"/>
                <a:gd name="connsiteX45" fmla="*/ 406145 w 417182"/>
                <a:gd name="connsiteY45" fmla="*/ 122529 h 1122552"/>
                <a:gd name="connsiteX46" fmla="*/ 417182 w 417182"/>
                <a:gd name="connsiteY46" fmla="*/ 118254 h 1122552"/>
                <a:gd name="connsiteX47" fmla="*/ 417182 w 417182"/>
                <a:gd name="connsiteY47" fmla="*/ 252973 h 1122552"/>
                <a:gd name="connsiteX48" fmla="*/ 416438 w 417182"/>
                <a:gd name="connsiteY48" fmla="*/ 253154 h 1122552"/>
                <a:gd name="connsiteX49" fmla="*/ 391028 w 417182"/>
                <a:gd name="connsiteY49" fmla="*/ 241181 h 1122552"/>
                <a:gd name="connsiteX50" fmla="*/ 366221 w 417182"/>
                <a:gd name="connsiteY50" fmla="*/ 234634 h 1122552"/>
                <a:gd name="connsiteX51" fmla="*/ 406532 w 417182"/>
                <a:gd name="connsiteY51" fmla="*/ 270811 h 1122552"/>
                <a:gd name="connsiteX52" fmla="*/ 417182 w 417182"/>
                <a:gd name="connsiteY52" fmla="*/ 278708 h 1122552"/>
                <a:gd name="connsiteX53" fmla="*/ 417182 w 417182"/>
                <a:gd name="connsiteY53" fmla="*/ 324555 h 1122552"/>
                <a:gd name="connsiteX54" fmla="*/ 415146 w 417182"/>
                <a:gd name="connsiteY54" fmla="*/ 324215 h 1122552"/>
                <a:gd name="connsiteX55" fmla="*/ 417182 w 417182"/>
                <a:gd name="connsiteY55" fmla="*/ 326321 h 1122552"/>
                <a:gd name="connsiteX56" fmla="*/ 417182 w 417182"/>
                <a:gd name="connsiteY56" fmla="*/ 395968 h 1122552"/>
                <a:gd name="connsiteX57" fmla="*/ 405154 w 417182"/>
                <a:gd name="connsiteY57" fmla="*/ 393469 h 1122552"/>
                <a:gd name="connsiteX58" fmla="*/ 417182 w 417182"/>
                <a:gd name="connsiteY58" fmla="*/ 403573 h 1122552"/>
                <a:gd name="connsiteX59" fmla="*/ 417182 w 417182"/>
                <a:gd name="connsiteY59" fmla="*/ 1076079 h 1122552"/>
                <a:gd name="connsiteX60" fmla="*/ 408643 w 417182"/>
                <a:gd name="connsiteY60" fmla="*/ 1072003 h 1122552"/>
                <a:gd name="connsiteX61" fmla="*/ 402398 w 417182"/>
                <a:gd name="connsiteY61" fmla="*/ 1090135 h 1122552"/>
                <a:gd name="connsiteX62" fmla="*/ 364154 w 417182"/>
                <a:gd name="connsiteY62" fmla="*/ 1119765 h 1122552"/>
                <a:gd name="connsiteX63" fmla="*/ 343826 w 417182"/>
                <a:gd name="connsiteY63" fmla="*/ 1056370 h 1122552"/>
                <a:gd name="connsiteX64" fmla="*/ 295934 w 417182"/>
                <a:gd name="connsiteY64" fmla="*/ 1066017 h 1122552"/>
                <a:gd name="connsiteX65" fmla="*/ 215656 w 417182"/>
                <a:gd name="connsiteY65" fmla="*/ 1103572 h 1122552"/>
                <a:gd name="connsiteX66" fmla="*/ 182579 w 417182"/>
                <a:gd name="connsiteY66" fmla="*/ 1093235 h 1122552"/>
                <a:gd name="connsiteX67" fmla="*/ 128142 w 417182"/>
                <a:gd name="connsiteY67" fmla="*/ 1075664 h 1122552"/>
                <a:gd name="connsiteX68" fmla="*/ 106436 w 417182"/>
                <a:gd name="connsiteY68" fmla="*/ 1066706 h 1122552"/>
                <a:gd name="connsiteX69" fmla="*/ 121595 w 417182"/>
                <a:gd name="connsiteY69" fmla="*/ 1051546 h 1122552"/>
                <a:gd name="connsiteX70" fmla="*/ 53720 w 417182"/>
                <a:gd name="connsiteY70" fmla="*/ 1047411 h 1122552"/>
                <a:gd name="connsiteX71" fmla="*/ 29602 w 417182"/>
                <a:gd name="connsiteY71" fmla="*/ 1044655 h 1122552"/>
                <a:gd name="connsiteX72" fmla="*/ 14098 w 417182"/>
                <a:gd name="connsiteY72" fmla="*/ 1033974 h 1122552"/>
                <a:gd name="connsiteX73" fmla="*/ 13753 w 417182"/>
                <a:gd name="connsiteY73" fmla="*/ 1012612 h 1122552"/>
                <a:gd name="connsiteX74" fmla="*/ 89553 w 417182"/>
                <a:gd name="connsiteY74" fmla="*/ 995385 h 1122552"/>
                <a:gd name="connsiteX75" fmla="*/ 127108 w 417182"/>
                <a:gd name="connsiteY75" fmla="*/ 986083 h 1122552"/>
                <a:gd name="connsiteX76" fmla="*/ 92309 w 417182"/>
                <a:gd name="connsiteY76" fmla="*/ 994352 h 1122552"/>
                <a:gd name="connsiteX77" fmla="*/ 75082 w 417182"/>
                <a:gd name="connsiteY77" fmla="*/ 984016 h 1122552"/>
                <a:gd name="connsiteX78" fmla="*/ 37527 w 417182"/>
                <a:gd name="connsiteY78" fmla="*/ 971612 h 1122552"/>
                <a:gd name="connsiteX79" fmla="*/ 18577 w 417182"/>
                <a:gd name="connsiteY79" fmla="*/ 959553 h 1122552"/>
                <a:gd name="connsiteX80" fmla="*/ 25123 w 417182"/>
                <a:gd name="connsiteY80" fmla="*/ 934057 h 1122552"/>
                <a:gd name="connsiteX81" fmla="*/ 106436 w 417182"/>
                <a:gd name="connsiteY81" fmla="*/ 923031 h 1122552"/>
                <a:gd name="connsiteX82" fmla="*/ 70258 w 417182"/>
                <a:gd name="connsiteY82" fmla="*/ 908905 h 1122552"/>
                <a:gd name="connsiteX83" fmla="*/ 59922 w 417182"/>
                <a:gd name="connsiteY83" fmla="*/ 894090 h 1122552"/>
                <a:gd name="connsiteX84" fmla="*/ 70947 w 417182"/>
                <a:gd name="connsiteY84" fmla="*/ 881686 h 1122552"/>
                <a:gd name="connsiteX85" fmla="*/ 27880 w 417182"/>
                <a:gd name="connsiteY85" fmla="*/ 848610 h 1122552"/>
                <a:gd name="connsiteX86" fmla="*/ 13753 w 417182"/>
                <a:gd name="connsiteY86" fmla="*/ 825870 h 1122552"/>
                <a:gd name="connsiteX87" fmla="*/ 35804 w 417182"/>
                <a:gd name="connsiteY87" fmla="*/ 811399 h 1122552"/>
                <a:gd name="connsiteX88" fmla="*/ 95065 w 417182"/>
                <a:gd name="connsiteY88" fmla="*/ 803475 h 1122552"/>
                <a:gd name="connsiteX89" fmla="*/ 171210 w 417182"/>
                <a:gd name="connsiteY89" fmla="*/ 783836 h 1122552"/>
                <a:gd name="connsiteX90" fmla="*/ 149503 w 417182"/>
                <a:gd name="connsiteY90" fmla="*/ 775567 h 1122552"/>
                <a:gd name="connsiteX91" fmla="*/ 92309 w 417182"/>
                <a:gd name="connsiteY91" fmla="*/ 754205 h 1122552"/>
                <a:gd name="connsiteX92" fmla="*/ 83007 w 417182"/>
                <a:gd name="connsiteY92" fmla="*/ 738701 h 1122552"/>
                <a:gd name="connsiteX93" fmla="*/ 97133 w 417182"/>
                <a:gd name="connsiteY93" fmla="*/ 729743 h 1122552"/>
                <a:gd name="connsiteX94" fmla="*/ 215311 w 417182"/>
                <a:gd name="connsiteY94" fmla="*/ 722507 h 1122552"/>
                <a:gd name="connsiteX95" fmla="*/ 197739 w 417182"/>
                <a:gd name="connsiteY95" fmla="*/ 703902 h 1122552"/>
                <a:gd name="connsiteX96" fmla="*/ 168453 w 417182"/>
                <a:gd name="connsiteY96" fmla="*/ 690809 h 1122552"/>
                <a:gd name="connsiteX97" fmla="*/ 118839 w 417182"/>
                <a:gd name="connsiteY97" fmla="*/ 689776 h 1122552"/>
                <a:gd name="connsiteX98" fmla="*/ 75082 w 417182"/>
                <a:gd name="connsiteY98" fmla="*/ 671170 h 1122552"/>
                <a:gd name="connsiteX99" fmla="*/ 76116 w 417182"/>
                <a:gd name="connsiteY99" fmla="*/ 646708 h 1122552"/>
                <a:gd name="connsiteX100" fmla="*/ 216000 w 417182"/>
                <a:gd name="connsiteY100" fmla="*/ 633960 h 1122552"/>
                <a:gd name="connsiteX101" fmla="*/ 263203 w 417182"/>
                <a:gd name="connsiteY101" fmla="*/ 598816 h 1122552"/>
                <a:gd name="connsiteX102" fmla="*/ 224269 w 417182"/>
                <a:gd name="connsiteY102" fmla="*/ 600194 h 1122552"/>
                <a:gd name="connsiteX103" fmla="*/ 196706 w 417182"/>
                <a:gd name="connsiteY103" fmla="*/ 608119 h 1122552"/>
                <a:gd name="connsiteX104" fmla="*/ 100923 w 417182"/>
                <a:gd name="connsiteY104" fmla="*/ 571942 h 1122552"/>
                <a:gd name="connsiteX105" fmla="*/ 220824 w 417182"/>
                <a:gd name="connsiteY105" fmla="*/ 535420 h 1122552"/>
                <a:gd name="connsiteX106" fmla="*/ 228059 w 417182"/>
                <a:gd name="connsiteY106" fmla="*/ 508546 h 1122552"/>
                <a:gd name="connsiteX107" fmla="*/ 129865 w 417182"/>
                <a:gd name="connsiteY107" fmla="*/ 491319 h 1122552"/>
                <a:gd name="connsiteX108" fmla="*/ 189470 w 417182"/>
                <a:gd name="connsiteY108" fmla="*/ 471335 h 1122552"/>
                <a:gd name="connsiteX109" fmla="*/ 145369 w 417182"/>
                <a:gd name="connsiteY109" fmla="*/ 433091 h 1122552"/>
                <a:gd name="connsiteX110" fmla="*/ 261480 w 417182"/>
                <a:gd name="connsiteY110" fmla="*/ 415519 h 1122552"/>
                <a:gd name="connsiteX111" fmla="*/ 195328 w 417182"/>
                <a:gd name="connsiteY111" fmla="*/ 383477 h 1122552"/>
                <a:gd name="connsiteX112" fmla="*/ 145714 w 417182"/>
                <a:gd name="connsiteY112" fmla="*/ 349367 h 1122552"/>
                <a:gd name="connsiteX113" fmla="*/ 179134 w 417182"/>
                <a:gd name="connsiteY113" fmla="*/ 344199 h 1122552"/>
                <a:gd name="connsiteX114" fmla="*/ 203252 w 417182"/>
                <a:gd name="connsiteY114" fmla="*/ 327661 h 1122552"/>
                <a:gd name="connsiteX115" fmla="*/ 189470 w 417182"/>
                <a:gd name="connsiteY115" fmla="*/ 303543 h 1122552"/>
                <a:gd name="connsiteX116" fmla="*/ 188437 w 417182"/>
                <a:gd name="connsiteY116" fmla="*/ 282526 h 1122552"/>
                <a:gd name="connsiteX117" fmla="*/ 241497 w 417182"/>
                <a:gd name="connsiteY117" fmla="*/ 271845 h 1122552"/>
                <a:gd name="connsiteX118" fmla="*/ 340036 w 417182"/>
                <a:gd name="connsiteY118" fmla="*/ 246693 h 1122552"/>
                <a:gd name="connsiteX119" fmla="*/ 255967 w 417182"/>
                <a:gd name="connsiteY119" fmla="*/ 260819 h 1122552"/>
                <a:gd name="connsiteX120" fmla="*/ 224958 w 417182"/>
                <a:gd name="connsiteY120" fmla="*/ 246349 h 1122552"/>
                <a:gd name="connsiteX121" fmla="*/ 213588 w 417182"/>
                <a:gd name="connsiteY121" fmla="*/ 232222 h 1122552"/>
                <a:gd name="connsiteX122" fmla="*/ 189470 w 417182"/>
                <a:gd name="connsiteY122" fmla="*/ 214995 h 1122552"/>
                <a:gd name="connsiteX123" fmla="*/ 262169 w 417182"/>
                <a:gd name="connsiteY123" fmla="*/ 221197 h 1122552"/>
                <a:gd name="connsiteX124" fmla="*/ 340036 w 417182"/>
                <a:gd name="connsiteY124" fmla="*/ 206382 h 1122552"/>
                <a:gd name="connsiteX125" fmla="*/ 296968 w 417182"/>
                <a:gd name="connsiteY125" fmla="*/ 205003 h 1122552"/>
                <a:gd name="connsiteX126" fmla="*/ 255967 w 417182"/>
                <a:gd name="connsiteY126" fmla="*/ 192600 h 1122552"/>
                <a:gd name="connsiteX127" fmla="*/ 251833 w 417182"/>
                <a:gd name="connsiteY127" fmla="*/ 160557 h 1122552"/>
                <a:gd name="connsiteX128" fmla="*/ 244942 w 417182"/>
                <a:gd name="connsiteY128" fmla="*/ 135406 h 1122552"/>
                <a:gd name="connsiteX129" fmla="*/ 290422 w 417182"/>
                <a:gd name="connsiteY129" fmla="*/ 116111 h 1122552"/>
                <a:gd name="connsiteX130" fmla="*/ 293178 w 417182"/>
                <a:gd name="connsiteY130" fmla="*/ 106464 h 1122552"/>
                <a:gd name="connsiteX131" fmla="*/ 299035 w 417182"/>
                <a:gd name="connsiteY131" fmla="*/ 67531 h 1122552"/>
                <a:gd name="connsiteX132" fmla="*/ 326254 w 417182"/>
                <a:gd name="connsiteY132" fmla="*/ 83724 h 1122552"/>
                <a:gd name="connsiteX133" fmla="*/ 316951 w 417182"/>
                <a:gd name="connsiteY133" fmla="*/ 35488 h 1122552"/>
                <a:gd name="connsiteX134" fmla="*/ 340725 w 417182"/>
                <a:gd name="connsiteY134" fmla="*/ 0 h 112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417182" h="1122552">
                  <a:moveTo>
                    <a:pt x="150537" y="987116"/>
                  </a:moveTo>
                  <a:cubicBezTo>
                    <a:pt x="135377" y="992285"/>
                    <a:pt x="160529" y="993318"/>
                    <a:pt x="150537" y="987116"/>
                  </a:cubicBezTo>
                  <a:close/>
                  <a:moveTo>
                    <a:pt x="184647" y="867904"/>
                  </a:moveTo>
                  <a:cubicBezTo>
                    <a:pt x="162252" y="871005"/>
                    <a:pt x="195672" y="873073"/>
                    <a:pt x="184647" y="867904"/>
                  </a:cubicBezTo>
                  <a:close/>
                  <a:moveTo>
                    <a:pt x="106436" y="864804"/>
                  </a:moveTo>
                  <a:cubicBezTo>
                    <a:pt x="70603" y="896157"/>
                    <a:pt x="177067" y="878930"/>
                    <a:pt x="167075" y="875140"/>
                  </a:cubicBezTo>
                  <a:cubicBezTo>
                    <a:pt x="146058" y="867215"/>
                    <a:pt x="121595" y="882031"/>
                    <a:pt x="106436" y="864804"/>
                  </a:cubicBezTo>
                  <a:close/>
                  <a:moveTo>
                    <a:pt x="52342" y="839997"/>
                  </a:moveTo>
                  <a:cubicBezTo>
                    <a:pt x="30636" y="842408"/>
                    <a:pt x="59578" y="848266"/>
                    <a:pt x="52342" y="839997"/>
                  </a:cubicBezTo>
                  <a:close/>
                  <a:moveTo>
                    <a:pt x="271472" y="512336"/>
                  </a:moveTo>
                  <a:cubicBezTo>
                    <a:pt x="232538" y="518882"/>
                    <a:pt x="245286" y="531975"/>
                    <a:pt x="271472" y="512336"/>
                  </a:cubicBezTo>
                  <a:close/>
                  <a:moveTo>
                    <a:pt x="313851" y="324560"/>
                  </a:moveTo>
                  <a:cubicBezTo>
                    <a:pt x="301447" y="330417"/>
                    <a:pt x="325220" y="329384"/>
                    <a:pt x="313851" y="324560"/>
                  </a:cubicBezTo>
                  <a:close/>
                  <a:moveTo>
                    <a:pt x="243908" y="324560"/>
                  </a:moveTo>
                  <a:cubicBezTo>
                    <a:pt x="234261" y="346955"/>
                    <a:pt x="266993" y="342132"/>
                    <a:pt x="278707" y="339720"/>
                  </a:cubicBezTo>
                  <a:cubicBezTo>
                    <a:pt x="330389" y="321804"/>
                    <a:pt x="257345" y="340409"/>
                    <a:pt x="243908" y="324560"/>
                  </a:cubicBezTo>
                  <a:close/>
                  <a:moveTo>
                    <a:pt x="330733" y="318703"/>
                  </a:moveTo>
                  <a:cubicBezTo>
                    <a:pt x="318329" y="324560"/>
                    <a:pt x="342103" y="323526"/>
                    <a:pt x="330733" y="318703"/>
                  </a:cubicBezTo>
                  <a:close/>
                  <a:moveTo>
                    <a:pt x="345204" y="311123"/>
                  </a:moveTo>
                  <a:cubicBezTo>
                    <a:pt x="330044" y="316291"/>
                    <a:pt x="355196" y="317669"/>
                    <a:pt x="345204" y="311123"/>
                  </a:cubicBezTo>
                  <a:close/>
                  <a:moveTo>
                    <a:pt x="371045" y="272534"/>
                  </a:moveTo>
                  <a:lnTo>
                    <a:pt x="369322" y="279769"/>
                  </a:lnTo>
                  <a:cubicBezTo>
                    <a:pt x="362776" y="314224"/>
                    <a:pt x="384137" y="291828"/>
                    <a:pt x="371045" y="272534"/>
                  </a:cubicBezTo>
                  <a:close/>
                  <a:moveTo>
                    <a:pt x="399297" y="215684"/>
                  </a:moveTo>
                  <a:cubicBezTo>
                    <a:pt x="395507" y="237046"/>
                    <a:pt x="424104" y="209827"/>
                    <a:pt x="399297" y="215684"/>
                  </a:cubicBezTo>
                  <a:close/>
                  <a:moveTo>
                    <a:pt x="362431" y="208794"/>
                  </a:moveTo>
                  <a:lnTo>
                    <a:pt x="369667" y="214306"/>
                  </a:lnTo>
                  <a:cubicBezTo>
                    <a:pt x="405499" y="223264"/>
                    <a:pt x="383793" y="211205"/>
                    <a:pt x="362431" y="208794"/>
                  </a:cubicBezTo>
                  <a:close/>
                  <a:moveTo>
                    <a:pt x="401365" y="167448"/>
                  </a:moveTo>
                  <a:cubicBezTo>
                    <a:pt x="394129" y="170894"/>
                    <a:pt x="390683" y="179163"/>
                    <a:pt x="383104" y="182264"/>
                  </a:cubicBezTo>
                  <a:cubicBezTo>
                    <a:pt x="329010" y="193634"/>
                    <a:pt x="410667" y="192600"/>
                    <a:pt x="401365" y="167448"/>
                  </a:cubicBezTo>
                  <a:close/>
                  <a:moveTo>
                    <a:pt x="309716" y="143675"/>
                  </a:moveTo>
                  <a:cubicBezTo>
                    <a:pt x="302136" y="144364"/>
                    <a:pt x="314884" y="155389"/>
                    <a:pt x="314540" y="155045"/>
                  </a:cubicBezTo>
                  <a:cubicBezTo>
                    <a:pt x="340036" y="179852"/>
                    <a:pt x="334523" y="144364"/>
                    <a:pt x="309716" y="143675"/>
                  </a:cubicBezTo>
                  <a:close/>
                  <a:moveTo>
                    <a:pt x="317985" y="101296"/>
                  </a:moveTo>
                  <a:cubicBezTo>
                    <a:pt x="315573" y="107842"/>
                    <a:pt x="324531" y="110943"/>
                    <a:pt x="325909" y="115767"/>
                  </a:cubicBezTo>
                  <a:cubicBezTo>
                    <a:pt x="336246" y="152978"/>
                    <a:pt x="341414" y="103708"/>
                    <a:pt x="317985" y="101296"/>
                  </a:cubicBezTo>
                  <a:close/>
                  <a:moveTo>
                    <a:pt x="340725" y="0"/>
                  </a:moveTo>
                  <a:cubicBezTo>
                    <a:pt x="365532" y="6202"/>
                    <a:pt x="340036" y="40312"/>
                    <a:pt x="357952" y="37900"/>
                  </a:cubicBezTo>
                  <a:cubicBezTo>
                    <a:pt x="401365" y="9648"/>
                    <a:pt x="362431" y="47203"/>
                    <a:pt x="356229" y="66842"/>
                  </a:cubicBezTo>
                  <a:cubicBezTo>
                    <a:pt x="347960" y="114044"/>
                    <a:pt x="370011" y="46858"/>
                    <a:pt x="382414" y="64430"/>
                  </a:cubicBezTo>
                  <a:cubicBezTo>
                    <a:pt x="400331" y="60640"/>
                    <a:pt x="428239" y="46514"/>
                    <a:pt x="399986" y="74077"/>
                  </a:cubicBezTo>
                  <a:cubicBezTo>
                    <a:pt x="439264" y="85102"/>
                    <a:pt x="392062" y="86825"/>
                    <a:pt x="378280" y="88548"/>
                  </a:cubicBezTo>
                  <a:cubicBezTo>
                    <a:pt x="404810" y="89582"/>
                    <a:pt x="414457" y="115767"/>
                    <a:pt x="380347" y="114044"/>
                  </a:cubicBezTo>
                  <a:cubicBezTo>
                    <a:pt x="348649" y="84758"/>
                    <a:pt x="344859" y="165725"/>
                    <a:pt x="372078" y="160557"/>
                  </a:cubicBezTo>
                  <a:cubicBezTo>
                    <a:pt x="383793" y="145914"/>
                    <a:pt x="394129" y="132477"/>
                    <a:pt x="406145" y="122529"/>
                  </a:cubicBezTo>
                  <a:lnTo>
                    <a:pt x="417182" y="118254"/>
                  </a:lnTo>
                  <a:lnTo>
                    <a:pt x="417182" y="252973"/>
                  </a:lnTo>
                  <a:lnTo>
                    <a:pt x="416438" y="253154"/>
                  </a:lnTo>
                  <a:cubicBezTo>
                    <a:pt x="406533" y="257030"/>
                    <a:pt x="397575" y="260131"/>
                    <a:pt x="391028" y="241181"/>
                  </a:cubicBezTo>
                  <a:cubicBezTo>
                    <a:pt x="392406" y="269777"/>
                    <a:pt x="369667" y="250139"/>
                    <a:pt x="366221" y="234634"/>
                  </a:cubicBezTo>
                  <a:cubicBezTo>
                    <a:pt x="343481" y="242559"/>
                    <a:pt x="396196" y="265299"/>
                    <a:pt x="406532" y="270811"/>
                  </a:cubicBezTo>
                  <a:lnTo>
                    <a:pt x="417182" y="278708"/>
                  </a:lnTo>
                  <a:lnTo>
                    <a:pt x="417182" y="324555"/>
                  </a:lnTo>
                  <a:lnTo>
                    <a:pt x="415146" y="324215"/>
                  </a:lnTo>
                  <a:lnTo>
                    <a:pt x="417182" y="326321"/>
                  </a:lnTo>
                  <a:lnTo>
                    <a:pt x="417182" y="395968"/>
                  </a:lnTo>
                  <a:lnTo>
                    <a:pt x="405154" y="393469"/>
                  </a:lnTo>
                  <a:lnTo>
                    <a:pt x="417182" y="403573"/>
                  </a:lnTo>
                  <a:lnTo>
                    <a:pt x="417182" y="1076079"/>
                  </a:lnTo>
                  <a:lnTo>
                    <a:pt x="408643" y="1072003"/>
                  </a:lnTo>
                  <a:cubicBezTo>
                    <a:pt x="402226" y="1069721"/>
                    <a:pt x="398092" y="1072046"/>
                    <a:pt x="402398" y="1090135"/>
                  </a:cubicBezTo>
                  <a:cubicBezTo>
                    <a:pt x="419625" y="1124933"/>
                    <a:pt x="391028" y="1121488"/>
                    <a:pt x="364154" y="1119765"/>
                  </a:cubicBezTo>
                  <a:cubicBezTo>
                    <a:pt x="307993" y="1134925"/>
                    <a:pt x="341414" y="1084622"/>
                    <a:pt x="343826" y="1056370"/>
                  </a:cubicBezTo>
                  <a:cubicBezTo>
                    <a:pt x="331078" y="1014680"/>
                    <a:pt x="311439" y="1083244"/>
                    <a:pt x="295934" y="1066017"/>
                  </a:cubicBezTo>
                  <a:cubicBezTo>
                    <a:pt x="273884" y="1086689"/>
                    <a:pt x="248043" y="1092891"/>
                    <a:pt x="215656" y="1103572"/>
                  </a:cubicBezTo>
                  <a:cubicBezTo>
                    <a:pt x="219101" y="1065672"/>
                    <a:pt x="178790" y="1120455"/>
                    <a:pt x="182579" y="1093235"/>
                  </a:cubicBezTo>
                  <a:cubicBezTo>
                    <a:pt x="180168" y="1089101"/>
                    <a:pt x="106780" y="1113564"/>
                    <a:pt x="128142" y="1075664"/>
                  </a:cubicBezTo>
                  <a:cubicBezTo>
                    <a:pt x="111259" y="1087378"/>
                    <a:pt x="73359" y="1085311"/>
                    <a:pt x="106436" y="1066706"/>
                  </a:cubicBezTo>
                  <a:cubicBezTo>
                    <a:pt x="58200" y="1075664"/>
                    <a:pt x="96788" y="1050168"/>
                    <a:pt x="121595" y="1051546"/>
                  </a:cubicBezTo>
                  <a:cubicBezTo>
                    <a:pt x="98856" y="1048101"/>
                    <a:pt x="73359" y="1055336"/>
                    <a:pt x="53720" y="1047411"/>
                  </a:cubicBezTo>
                  <a:cubicBezTo>
                    <a:pt x="31325" y="1061882"/>
                    <a:pt x="45451" y="1037420"/>
                    <a:pt x="29602" y="1044655"/>
                  </a:cubicBezTo>
                  <a:cubicBezTo>
                    <a:pt x="29258" y="1032941"/>
                    <a:pt x="40972" y="1022260"/>
                    <a:pt x="14098" y="1033974"/>
                  </a:cubicBezTo>
                  <a:cubicBezTo>
                    <a:pt x="-32760" y="1040176"/>
                    <a:pt x="55788" y="1010545"/>
                    <a:pt x="13753" y="1012612"/>
                  </a:cubicBezTo>
                  <a:cubicBezTo>
                    <a:pt x="31325" y="1000554"/>
                    <a:pt x="56821" y="990906"/>
                    <a:pt x="89553" y="995385"/>
                  </a:cubicBezTo>
                  <a:cubicBezTo>
                    <a:pt x="105747" y="1011579"/>
                    <a:pt x="167764" y="972301"/>
                    <a:pt x="127108" y="986083"/>
                  </a:cubicBezTo>
                  <a:cubicBezTo>
                    <a:pt x="137444" y="956452"/>
                    <a:pt x="112637" y="986083"/>
                    <a:pt x="92309" y="994352"/>
                  </a:cubicBezTo>
                  <a:cubicBezTo>
                    <a:pt x="105057" y="974368"/>
                    <a:pt x="86796" y="974024"/>
                    <a:pt x="75082" y="984016"/>
                  </a:cubicBezTo>
                  <a:cubicBezTo>
                    <a:pt x="68536" y="978158"/>
                    <a:pt x="57855" y="964721"/>
                    <a:pt x="37527" y="971612"/>
                  </a:cubicBezTo>
                  <a:cubicBezTo>
                    <a:pt x="63712" y="950595"/>
                    <a:pt x="33737" y="955763"/>
                    <a:pt x="18577" y="959553"/>
                  </a:cubicBezTo>
                  <a:cubicBezTo>
                    <a:pt x="-26214" y="949561"/>
                    <a:pt x="62334" y="948183"/>
                    <a:pt x="25123" y="934057"/>
                  </a:cubicBezTo>
                  <a:cubicBezTo>
                    <a:pt x="36149" y="928200"/>
                    <a:pt x="132276" y="935435"/>
                    <a:pt x="106436" y="923031"/>
                  </a:cubicBezTo>
                  <a:cubicBezTo>
                    <a:pt x="100234" y="912006"/>
                    <a:pt x="81284" y="925788"/>
                    <a:pt x="70258" y="908905"/>
                  </a:cubicBezTo>
                  <a:cubicBezTo>
                    <a:pt x="33048" y="918552"/>
                    <a:pt x="90587" y="885821"/>
                    <a:pt x="59922" y="894090"/>
                  </a:cubicBezTo>
                  <a:cubicBezTo>
                    <a:pt x="20989" y="892367"/>
                    <a:pt x="50620" y="880308"/>
                    <a:pt x="70947" y="881686"/>
                  </a:cubicBezTo>
                  <a:cubicBezTo>
                    <a:pt x="113671" y="861013"/>
                    <a:pt x="39250" y="868938"/>
                    <a:pt x="27880" y="848610"/>
                  </a:cubicBezTo>
                  <a:cubicBezTo>
                    <a:pt x="42695" y="828971"/>
                    <a:pt x="38216" y="825870"/>
                    <a:pt x="13753" y="825870"/>
                  </a:cubicBezTo>
                  <a:cubicBezTo>
                    <a:pt x="-26214" y="805887"/>
                    <a:pt x="71981" y="827937"/>
                    <a:pt x="35804" y="811399"/>
                  </a:cubicBezTo>
                  <a:cubicBezTo>
                    <a:pt x="49241" y="804164"/>
                    <a:pt x="74738" y="804853"/>
                    <a:pt x="95065" y="803475"/>
                  </a:cubicBezTo>
                  <a:cubicBezTo>
                    <a:pt x="114705" y="817601"/>
                    <a:pt x="205664" y="790382"/>
                    <a:pt x="171210" y="783836"/>
                  </a:cubicBezTo>
                  <a:cubicBezTo>
                    <a:pt x="138823" y="791416"/>
                    <a:pt x="181546" y="760063"/>
                    <a:pt x="149503" y="775567"/>
                  </a:cubicBezTo>
                  <a:cubicBezTo>
                    <a:pt x="135377" y="758340"/>
                    <a:pt x="98856" y="774533"/>
                    <a:pt x="92309" y="754205"/>
                  </a:cubicBezTo>
                  <a:cubicBezTo>
                    <a:pt x="49931" y="745592"/>
                    <a:pt x="117805" y="742835"/>
                    <a:pt x="83007" y="738701"/>
                  </a:cubicBezTo>
                  <a:cubicBezTo>
                    <a:pt x="39939" y="727675"/>
                    <a:pt x="73015" y="721474"/>
                    <a:pt x="97133" y="729743"/>
                  </a:cubicBezTo>
                  <a:cubicBezTo>
                    <a:pt x="134343" y="728709"/>
                    <a:pt x="174310" y="732843"/>
                    <a:pt x="215311" y="722507"/>
                  </a:cubicBezTo>
                  <a:cubicBezTo>
                    <a:pt x="253900" y="714238"/>
                    <a:pt x="220135" y="700456"/>
                    <a:pt x="197739" y="703902"/>
                  </a:cubicBezTo>
                  <a:cubicBezTo>
                    <a:pt x="193605" y="682885"/>
                    <a:pt x="167075" y="714583"/>
                    <a:pt x="168453" y="690809"/>
                  </a:cubicBezTo>
                  <a:cubicBezTo>
                    <a:pt x="151226" y="695288"/>
                    <a:pt x="140890" y="685986"/>
                    <a:pt x="118839" y="689776"/>
                  </a:cubicBezTo>
                  <a:cubicBezTo>
                    <a:pt x="128142" y="670137"/>
                    <a:pt x="60956" y="688398"/>
                    <a:pt x="75082" y="671170"/>
                  </a:cubicBezTo>
                  <a:cubicBezTo>
                    <a:pt x="107469" y="656010"/>
                    <a:pt x="49241" y="658767"/>
                    <a:pt x="76116" y="646708"/>
                  </a:cubicBezTo>
                  <a:cubicBezTo>
                    <a:pt x="121940" y="636716"/>
                    <a:pt x="170865" y="646708"/>
                    <a:pt x="216000" y="633960"/>
                  </a:cubicBezTo>
                  <a:cubicBezTo>
                    <a:pt x="161218" y="613287"/>
                    <a:pt x="247009" y="616043"/>
                    <a:pt x="263203" y="598816"/>
                  </a:cubicBezTo>
                  <a:cubicBezTo>
                    <a:pt x="248043" y="580900"/>
                    <a:pt x="237706" y="607430"/>
                    <a:pt x="224269" y="600194"/>
                  </a:cubicBezTo>
                  <a:cubicBezTo>
                    <a:pt x="208076" y="595715"/>
                    <a:pt x="215311" y="601228"/>
                    <a:pt x="196706" y="608119"/>
                  </a:cubicBezTo>
                  <a:cubicBezTo>
                    <a:pt x="160873" y="602606"/>
                    <a:pt x="129520" y="599505"/>
                    <a:pt x="100923" y="571942"/>
                  </a:cubicBezTo>
                  <a:cubicBezTo>
                    <a:pt x="120562" y="553681"/>
                    <a:pt x="186370" y="551269"/>
                    <a:pt x="220824" y="535420"/>
                  </a:cubicBezTo>
                  <a:cubicBezTo>
                    <a:pt x="207042" y="514403"/>
                    <a:pt x="239774" y="517159"/>
                    <a:pt x="228059" y="508546"/>
                  </a:cubicBezTo>
                  <a:cubicBezTo>
                    <a:pt x="193260" y="536799"/>
                    <a:pt x="163285" y="511302"/>
                    <a:pt x="129865" y="491319"/>
                  </a:cubicBezTo>
                  <a:cubicBezTo>
                    <a:pt x="121940" y="469612"/>
                    <a:pt x="243908" y="495453"/>
                    <a:pt x="189470" y="471335"/>
                  </a:cubicBezTo>
                  <a:cubicBezTo>
                    <a:pt x="184647" y="469268"/>
                    <a:pt x="129865" y="445150"/>
                    <a:pt x="145369" y="433091"/>
                  </a:cubicBezTo>
                  <a:cubicBezTo>
                    <a:pt x="182924" y="417931"/>
                    <a:pt x="227715" y="443772"/>
                    <a:pt x="261480" y="415519"/>
                  </a:cubicBezTo>
                  <a:cubicBezTo>
                    <a:pt x="248387" y="427578"/>
                    <a:pt x="221513" y="382788"/>
                    <a:pt x="195328" y="383477"/>
                  </a:cubicBezTo>
                  <a:cubicBezTo>
                    <a:pt x="181890" y="380031"/>
                    <a:pt x="122974" y="354880"/>
                    <a:pt x="145714" y="349367"/>
                  </a:cubicBezTo>
                  <a:cubicBezTo>
                    <a:pt x="170865" y="361771"/>
                    <a:pt x="160873" y="334207"/>
                    <a:pt x="179134" y="344199"/>
                  </a:cubicBezTo>
                  <a:cubicBezTo>
                    <a:pt x="215311" y="367283"/>
                    <a:pt x="181201" y="327316"/>
                    <a:pt x="203252" y="327661"/>
                  </a:cubicBezTo>
                  <a:cubicBezTo>
                    <a:pt x="253900" y="335585"/>
                    <a:pt x="213933" y="310434"/>
                    <a:pt x="189470" y="303543"/>
                  </a:cubicBezTo>
                  <a:cubicBezTo>
                    <a:pt x="191538" y="300097"/>
                    <a:pt x="166730" y="282870"/>
                    <a:pt x="188437" y="282526"/>
                  </a:cubicBezTo>
                  <a:cubicBezTo>
                    <a:pt x="203941" y="264954"/>
                    <a:pt x="263203" y="294585"/>
                    <a:pt x="241497" y="271845"/>
                  </a:cubicBezTo>
                  <a:cubicBezTo>
                    <a:pt x="273884" y="281492"/>
                    <a:pt x="317296" y="281148"/>
                    <a:pt x="340036" y="246693"/>
                  </a:cubicBezTo>
                  <a:cubicBezTo>
                    <a:pt x="336590" y="236012"/>
                    <a:pt x="273194" y="281492"/>
                    <a:pt x="255967" y="260819"/>
                  </a:cubicBezTo>
                  <a:cubicBezTo>
                    <a:pt x="299380" y="222231"/>
                    <a:pt x="231849" y="279425"/>
                    <a:pt x="224958" y="246349"/>
                  </a:cubicBezTo>
                  <a:cubicBezTo>
                    <a:pt x="265615" y="219819"/>
                    <a:pt x="173621" y="264265"/>
                    <a:pt x="213588" y="232222"/>
                  </a:cubicBezTo>
                  <a:cubicBezTo>
                    <a:pt x="201185" y="234634"/>
                    <a:pt x="140890" y="218785"/>
                    <a:pt x="189470" y="214995"/>
                  </a:cubicBezTo>
                  <a:cubicBezTo>
                    <a:pt x="205664" y="187432"/>
                    <a:pt x="239774" y="222231"/>
                    <a:pt x="262169" y="221197"/>
                  </a:cubicBezTo>
                  <a:cubicBezTo>
                    <a:pt x="243564" y="190877"/>
                    <a:pt x="351061" y="255307"/>
                    <a:pt x="340036" y="206382"/>
                  </a:cubicBezTo>
                  <a:cubicBezTo>
                    <a:pt x="318329" y="220508"/>
                    <a:pt x="319363" y="202936"/>
                    <a:pt x="296968" y="205003"/>
                  </a:cubicBezTo>
                  <a:cubicBezTo>
                    <a:pt x="308682" y="184676"/>
                    <a:pt x="272850" y="198457"/>
                    <a:pt x="255967" y="192600"/>
                  </a:cubicBezTo>
                  <a:cubicBezTo>
                    <a:pt x="220135" y="180196"/>
                    <a:pt x="299035" y="177096"/>
                    <a:pt x="251833" y="160557"/>
                  </a:cubicBezTo>
                  <a:cubicBezTo>
                    <a:pt x="222546" y="146087"/>
                    <a:pt x="278707" y="149876"/>
                    <a:pt x="244942" y="135406"/>
                  </a:cubicBezTo>
                  <a:cubicBezTo>
                    <a:pt x="245631" y="123347"/>
                    <a:pt x="325220" y="163658"/>
                    <a:pt x="290422" y="116111"/>
                  </a:cubicBezTo>
                  <a:cubicBezTo>
                    <a:pt x="312128" y="126448"/>
                    <a:pt x="321431" y="106464"/>
                    <a:pt x="293178" y="106464"/>
                  </a:cubicBezTo>
                  <a:cubicBezTo>
                    <a:pt x="307993" y="100607"/>
                    <a:pt x="262513" y="53404"/>
                    <a:pt x="299035" y="67531"/>
                  </a:cubicBezTo>
                  <a:cubicBezTo>
                    <a:pt x="309716" y="60640"/>
                    <a:pt x="322464" y="59606"/>
                    <a:pt x="326254" y="83724"/>
                  </a:cubicBezTo>
                  <a:cubicBezTo>
                    <a:pt x="356574" y="111288"/>
                    <a:pt x="312472" y="35488"/>
                    <a:pt x="316951" y="35488"/>
                  </a:cubicBezTo>
                  <a:cubicBezTo>
                    <a:pt x="349338" y="69942"/>
                    <a:pt x="336935" y="19984"/>
                    <a:pt x="34072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6" name="Graphic 47">
              <a:extLst>
                <a:ext uri="{FF2B5EF4-FFF2-40B4-BE49-F238E27FC236}">
                  <a16:creationId xmlns:a16="http://schemas.microsoft.com/office/drawing/2014/main" id="{A3B5DCE4-90B3-43AF-B536-BC808B2A4E75}"/>
                </a:ext>
              </a:extLst>
            </p:cNvPr>
            <p:cNvSpPr/>
            <p:nvPr userDrawn="1"/>
          </p:nvSpPr>
          <p:spPr>
            <a:xfrm>
              <a:off x="-13749" y="5463676"/>
              <a:ext cx="532363" cy="798545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7" name="Graphic 47">
              <a:extLst>
                <a:ext uri="{FF2B5EF4-FFF2-40B4-BE49-F238E27FC236}">
                  <a16:creationId xmlns:a16="http://schemas.microsoft.com/office/drawing/2014/main" id="{2F4F6A6A-42B2-4ADD-AE4E-A5687747BE0D}"/>
                </a:ext>
              </a:extLst>
            </p:cNvPr>
            <p:cNvSpPr/>
            <p:nvPr userDrawn="1"/>
          </p:nvSpPr>
          <p:spPr>
            <a:xfrm>
              <a:off x="704292" y="4784152"/>
              <a:ext cx="1070335" cy="1605504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8" name="Graphic 47">
              <a:extLst>
                <a:ext uri="{FF2B5EF4-FFF2-40B4-BE49-F238E27FC236}">
                  <a16:creationId xmlns:a16="http://schemas.microsoft.com/office/drawing/2014/main" id="{244DF798-80CC-40E7-907F-ACE9FDA5244C}"/>
                </a:ext>
              </a:extLst>
            </p:cNvPr>
            <p:cNvSpPr/>
            <p:nvPr userDrawn="1"/>
          </p:nvSpPr>
          <p:spPr>
            <a:xfrm>
              <a:off x="1599658" y="5312441"/>
              <a:ext cx="739873" cy="1109811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19" name="Graphic 47">
              <a:extLst>
                <a:ext uri="{FF2B5EF4-FFF2-40B4-BE49-F238E27FC236}">
                  <a16:creationId xmlns:a16="http://schemas.microsoft.com/office/drawing/2014/main" id="{3C87D3BF-BD56-4172-8BBE-5F5EC9FE4EFF}"/>
                </a:ext>
              </a:extLst>
            </p:cNvPr>
            <p:cNvSpPr/>
            <p:nvPr userDrawn="1"/>
          </p:nvSpPr>
          <p:spPr>
            <a:xfrm>
              <a:off x="4108107" y="5612092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0" name="Graphic 47">
              <a:extLst>
                <a:ext uri="{FF2B5EF4-FFF2-40B4-BE49-F238E27FC236}">
                  <a16:creationId xmlns:a16="http://schemas.microsoft.com/office/drawing/2014/main" id="{D752D5FF-7FA0-4429-8040-0A05DD9A2F23}"/>
                </a:ext>
              </a:extLst>
            </p:cNvPr>
            <p:cNvSpPr/>
            <p:nvPr userDrawn="1"/>
          </p:nvSpPr>
          <p:spPr>
            <a:xfrm>
              <a:off x="7383021" y="5279009"/>
              <a:ext cx="413386" cy="62008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1" name="Graphic 47">
              <a:extLst>
                <a:ext uri="{FF2B5EF4-FFF2-40B4-BE49-F238E27FC236}">
                  <a16:creationId xmlns:a16="http://schemas.microsoft.com/office/drawing/2014/main" id="{7FF11956-FF81-4699-A488-3E6A584CE68B}"/>
                </a:ext>
              </a:extLst>
            </p:cNvPr>
            <p:cNvSpPr/>
            <p:nvPr userDrawn="1"/>
          </p:nvSpPr>
          <p:spPr>
            <a:xfrm>
              <a:off x="6963671" y="5558883"/>
              <a:ext cx="206693" cy="310040"/>
            </a:xfrm>
            <a:custGeom>
              <a:avLst/>
              <a:gdLst>
                <a:gd name="connsiteX0" fmla="*/ 949088 w 2076450"/>
                <a:gd name="connsiteY0" fmla="*/ 7144 h 3114675"/>
                <a:gd name="connsiteX1" fmla="*/ 883365 w 2076450"/>
                <a:gd name="connsiteY1" fmla="*/ 105251 h 3114675"/>
                <a:gd name="connsiteX2" fmla="*/ 909083 w 2076450"/>
                <a:gd name="connsiteY2" fmla="*/ 238601 h 3114675"/>
                <a:gd name="connsiteX3" fmla="*/ 833835 w 2076450"/>
                <a:gd name="connsiteY3" fmla="*/ 193834 h 3114675"/>
                <a:gd name="connsiteX4" fmla="*/ 817643 w 2076450"/>
                <a:gd name="connsiteY4" fmla="*/ 301466 h 3114675"/>
                <a:gd name="connsiteX5" fmla="*/ 810023 w 2076450"/>
                <a:gd name="connsiteY5" fmla="*/ 328136 h 3114675"/>
                <a:gd name="connsiteX6" fmla="*/ 684293 w 2076450"/>
                <a:gd name="connsiteY6" fmla="*/ 381476 h 3114675"/>
                <a:gd name="connsiteX7" fmla="*/ 703343 w 2076450"/>
                <a:gd name="connsiteY7" fmla="*/ 451009 h 3114675"/>
                <a:gd name="connsiteX8" fmla="*/ 714773 w 2076450"/>
                <a:gd name="connsiteY8" fmla="*/ 539591 h 3114675"/>
                <a:gd name="connsiteX9" fmla="*/ 828120 w 2076450"/>
                <a:gd name="connsiteY9" fmla="*/ 573881 h 3114675"/>
                <a:gd name="connsiteX10" fmla="*/ 947183 w 2076450"/>
                <a:gd name="connsiteY10" fmla="*/ 577691 h 3114675"/>
                <a:gd name="connsiteX11" fmla="*/ 731918 w 2076450"/>
                <a:gd name="connsiteY11" fmla="*/ 618649 h 3114675"/>
                <a:gd name="connsiteX12" fmla="*/ 530940 w 2076450"/>
                <a:gd name="connsiteY12" fmla="*/ 601504 h 3114675"/>
                <a:gd name="connsiteX13" fmla="*/ 597615 w 2076450"/>
                <a:gd name="connsiteY13" fmla="*/ 649129 h 3114675"/>
                <a:gd name="connsiteX14" fmla="*/ 629048 w 2076450"/>
                <a:gd name="connsiteY14" fmla="*/ 688181 h 3114675"/>
                <a:gd name="connsiteX15" fmla="*/ 714773 w 2076450"/>
                <a:gd name="connsiteY15" fmla="*/ 728186 h 3114675"/>
                <a:gd name="connsiteX16" fmla="*/ 947183 w 2076450"/>
                <a:gd name="connsiteY16" fmla="*/ 689134 h 3114675"/>
                <a:gd name="connsiteX17" fmla="*/ 674768 w 2076450"/>
                <a:gd name="connsiteY17" fmla="*/ 758666 h 3114675"/>
                <a:gd name="connsiteX18" fmla="*/ 528083 w 2076450"/>
                <a:gd name="connsiteY18" fmla="*/ 788194 h 3114675"/>
                <a:gd name="connsiteX19" fmla="*/ 530940 w 2076450"/>
                <a:gd name="connsiteY19" fmla="*/ 846296 h 3114675"/>
                <a:gd name="connsiteX20" fmla="*/ 569040 w 2076450"/>
                <a:gd name="connsiteY20" fmla="*/ 912971 h 3114675"/>
                <a:gd name="connsiteX21" fmla="*/ 502365 w 2076450"/>
                <a:gd name="connsiteY21" fmla="*/ 958691 h 3114675"/>
                <a:gd name="connsiteX22" fmla="*/ 409973 w 2076450"/>
                <a:gd name="connsiteY22" fmla="*/ 972979 h 3114675"/>
                <a:gd name="connsiteX23" fmla="*/ 547133 w 2076450"/>
                <a:gd name="connsiteY23" fmla="*/ 1067276 h 3114675"/>
                <a:gd name="connsiteX24" fmla="*/ 730013 w 2076450"/>
                <a:gd name="connsiteY24" fmla="*/ 1155859 h 3114675"/>
                <a:gd name="connsiteX25" fmla="*/ 409020 w 2076450"/>
                <a:gd name="connsiteY25" fmla="*/ 1204436 h 3114675"/>
                <a:gd name="connsiteX26" fmla="*/ 530940 w 2076450"/>
                <a:gd name="connsiteY26" fmla="*/ 1310164 h 3114675"/>
                <a:gd name="connsiteX27" fmla="*/ 366158 w 2076450"/>
                <a:gd name="connsiteY27" fmla="*/ 1365409 h 3114675"/>
                <a:gd name="connsiteX28" fmla="*/ 637620 w 2076450"/>
                <a:gd name="connsiteY28" fmla="*/ 1413034 h 3114675"/>
                <a:gd name="connsiteX29" fmla="*/ 617618 w 2076450"/>
                <a:gd name="connsiteY29" fmla="*/ 1487329 h 3114675"/>
                <a:gd name="connsiteX30" fmla="*/ 286148 w 2076450"/>
                <a:gd name="connsiteY30" fmla="*/ 1588294 h 3114675"/>
                <a:gd name="connsiteX31" fmla="*/ 550943 w 2076450"/>
                <a:gd name="connsiteY31" fmla="*/ 1688306 h 3114675"/>
                <a:gd name="connsiteX32" fmla="*/ 627143 w 2076450"/>
                <a:gd name="connsiteY32" fmla="*/ 1666399 h 3114675"/>
                <a:gd name="connsiteX33" fmla="*/ 734775 w 2076450"/>
                <a:gd name="connsiteY33" fmla="*/ 1662589 h 3114675"/>
                <a:gd name="connsiteX34" fmla="*/ 604283 w 2076450"/>
                <a:gd name="connsiteY34" fmla="*/ 1759744 h 3114675"/>
                <a:gd name="connsiteX35" fmla="*/ 217568 w 2076450"/>
                <a:gd name="connsiteY35" fmla="*/ 1794986 h 3114675"/>
                <a:gd name="connsiteX36" fmla="*/ 214710 w 2076450"/>
                <a:gd name="connsiteY36" fmla="*/ 1862614 h 3114675"/>
                <a:gd name="connsiteX37" fmla="*/ 335678 w 2076450"/>
                <a:gd name="connsiteY37" fmla="*/ 1914049 h 3114675"/>
                <a:gd name="connsiteX38" fmla="*/ 472838 w 2076450"/>
                <a:gd name="connsiteY38" fmla="*/ 1916906 h 3114675"/>
                <a:gd name="connsiteX39" fmla="*/ 553800 w 2076450"/>
                <a:gd name="connsiteY39" fmla="*/ 1953101 h 3114675"/>
                <a:gd name="connsiteX40" fmla="*/ 602378 w 2076450"/>
                <a:gd name="connsiteY40" fmla="*/ 2004536 h 3114675"/>
                <a:gd name="connsiteX41" fmla="*/ 275670 w 2076450"/>
                <a:gd name="connsiteY41" fmla="*/ 2024539 h 3114675"/>
                <a:gd name="connsiteX42" fmla="*/ 236618 w 2076450"/>
                <a:gd name="connsiteY42" fmla="*/ 2049304 h 3114675"/>
                <a:gd name="connsiteX43" fmla="*/ 262335 w 2076450"/>
                <a:gd name="connsiteY43" fmla="*/ 2092166 h 3114675"/>
                <a:gd name="connsiteX44" fmla="*/ 420450 w 2076450"/>
                <a:gd name="connsiteY44" fmla="*/ 2151221 h 3114675"/>
                <a:gd name="connsiteX45" fmla="*/ 480458 w 2076450"/>
                <a:gd name="connsiteY45" fmla="*/ 2174081 h 3114675"/>
                <a:gd name="connsiteX46" fmla="*/ 269955 w 2076450"/>
                <a:gd name="connsiteY46" fmla="*/ 2228374 h 3114675"/>
                <a:gd name="connsiteX47" fmla="*/ 106125 w 2076450"/>
                <a:gd name="connsiteY47" fmla="*/ 2250281 h 3114675"/>
                <a:gd name="connsiteX48" fmla="*/ 45165 w 2076450"/>
                <a:gd name="connsiteY48" fmla="*/ 2290286 h 3114675"/>
                <a:gd name="connsiteX49" fmla="*/ 84218 w 2076450"/>
                <a:gd name="connsiteY49" fmla="*/ 2353151 h 3114675"/>
                <a:gd name="connsiteX50" fmla="*/ 203280 w 2076450"/>
                <a:gd name="connsiteY50" fmla="*/ 2444591 h 3114675"/>
                <a:gd name="connsiteX51" fmla="*/ 172800 w 2076450"/>
                <a:gd name="connsiteY51" fmla="*/ 2478881 h 3114675"/>
                <a:gd name="connsiteX52" fmla="*/ 201375 w 2076450"/>
                <a:gd name="connsiteY52" fmla="*/ 2519839 h 3114675"/>
                <a:gd name="connsiteX53" fmla="*/ 301388 w 2076450"/>
                <a:gd name="connsiteY53" fmla="*/ 2558891 h 3114675"/>
                <a:gd name="connsiteX54" fmla="*/ 76598 w 2076450"/>
                <a:gd name="connsiteY54" fmla="*/ 2589371 h 3114675"/>
                <a:gd name="connsiteX55" fmla="*/ 58500 w 2076450"/>
                <a:gd name="connsiteY55" fmla="*/ 2659856 h 3114675"/>
                <a:gd name="connsiteX56" fmla="*/ 110888 w 2076450"/>
                <a:gd name="connsiteY56" fmla="*/ 2693194 h 3114675"/>
                <a:gd name="connsiteX57" fmla="*/ 214710 w 2076450"/>
                <a:gd name="connsiteY57" fmla="*/ 2727484 h 3114675"/>
                <a:gd name="connsiteX58" fmla="*/ 262335 w 2076450"/>
                <a:gd name="connsiteY58" fmla="*/ 2756059 h 3114675"/>
                <a:gd name="connsiteX59" fmla="*/ 358538 w 2076450"/>
                <a:gd name="connsiteY59" fmla="*/ 2733199 h 3114675"/>
                <a:gd name="connsiteX60" fmla="*/ 254715 w 2076450"/>
                <a:gd name="connsiteY60" fmla="*/ 2758916 h 3114675"/>
                <a:gd name="connsiteX61" fmla="*/ 45165 w 2076450"/>
                <a:gd name="connsiteY61" fmla="*/ 2806541 h 3114675"/>
                <a:gd name="connsiteX62" fmla="*/ 46118 w 2076450"/>
                <a:gd name="connsiteY62" fmla="*/ 2865596 h 3114675"/>
                <a:gd name="connsiteX63" fmla="*/ 88980 w 2076450"/>
                <a:gd name="connsiteY63" fmla="*/ 2895124 h 3114675"/>
                <a:gd name="connsiteX64" fmla="*/ 155655 w 2076450"/>
                <a:gd name="connsiteY64" fmla="*/ 2902744 h 3114675"/>
                <a:gd name="connsiteX65" fmla="*/ 343298 w 2076450"/>
                <a:gd name="connsiteY65" fmla="*/ 2914174 h 3114675"/>
                <a:gd name="connsiteX66" fmla="*/ 301388 w 2076450"/>
                <a:gd name="connsiteY66" fmla="*/ 2956084 h 3114675"/>
                <a:gd name="connsiteX67" fmla="*/ 361395 w 2076450"/>
                <a:gd name="connsiteY67" fmla="*/ 2980849 h 3114675"/>
                <a:gd name="connsiteX68" fmla="*/ 511890 w 2076450"/>
                <a:gd name="connsiteY68" fmla="*/ 3029426 h 3114675"/>
                <a:gd name="connsiteX69" fmla="*/ 603330 w 2076450"/>
                <a:gd name="connsiteY69" fmla="*/ 3058001 h 3114675"/>
                <a:gd name="connsiteX70" fmla="*/ 825263 w 2076450"/>
                <a:gd name="connsiteY70" fmla="*/ 2954179 h 3114675"/>
                <a:gd name="connsiteX71" fmla="*/ 957660 w 2076450"/>
                <a:gd name="connsiteY71" fmla="*/ 2927509 h 3114675"/>
                <a:gd name="connsiteX72" fmla="*/ 1013858 w 2076450"/>
                <a:gd name="connsiteY72" fmla="*/ 3102769 h 3114675"/>
                <a:gd name="connsiteX73" fmla="*/ 1119585 w 2076450"/>
                <a:gd name="connsiteY73" fmla="*/ 3020854 h 3114675"/>
                <a:gd name="connsiteX74" fmla="*/ 1191975 w 2076450"/>
                <a:gd name="connsiteY74" fmla="*/ 2997041 h 3114675"/>
                <a:gd name="connsiteX75" fmla="*/ 1468200 w 2076450"/>
                <a:gd name="connsiteY75" fmla="*/ 3026569 h 3114675"/>
                <a:gd name="connsiteX76" fmla="*/ 1561545 w 2076450"/>
                <a:gd name="connsiteY76" fmla="*/ 3002756 h 3114675"/>
                <a:gd name="connsiteX77" fmla="*/ 1679655 w 2076450"/>
                <a:gd name="connsiteY77" fmla="*/ 3030379 h 3114675"/>
                <a:gd name="connsiteX78" fmla="*/ 1748235 w 2076450"/>
                <a:gd name="connsiteY78" fmla="*/ 2996089 h 3114675"/>
                <a:gd name="connsiteX79" fmla="*/ 1893968 w 2076450"/>
                <a:gd name="connsiteY79" fmla="*/ 3009424 h 3114675"/>
                <a:gd name="connsiteX80" fmla="*/ 1888253 w 2076450"/>
                <a:gd name="connsiteY80" fmla="*/ 2944654 h 3114675"/>
                <a:gd name="connsiteX81" fmla="*/ 1964453 w 2076450"/>
                <a:gd name="connsiteY81" fmla="*/ 2947511 h 3114675"/>
                <a:gd name="connsiteX82" fmla="*/ 1948260 w 2076450"/>
                <a:gd name="connsiteY82" fmla="*/ 2913221 h 3114675"/>
                <a:gd name="connsiteX83" fmla="*/ 1843485 w 2076450"/>
                <a:gd name="connsiteY83" fmla="*/ 2853214 h 3114675"/>
                <a:gd name="connsiteX84" fmla="*/ 1883490 w 2076450"/>
                <a:gd name="connsiteY84" fmla="*/ 2818924 h 3114675"/>
                <a:gd name="connsiteX85" fmla="*/ 1909208 w 2076450"/>
                <a:gd name="connsiteY85" fmla="*/ 2790349 h 3114675"/>
                <a:gd name="connsiteX86" fmla="*/ 2032080 w 2076450"/>
                <a:gd name="connsiteY86" fmla="*/ 2757964 h 3114675"/>
                <a:gd name="connsiteX87" fmla="*/ 2036843 w 2076450"/>
                <a:gd name="connsiteY87" fmla="*/ 2711291 h 3114675"/>
                <a:gd name="connsiteX88" fmla="*/ 2008268 w 2076450"/>
                <a:gd name="connsiteY88" fmla="*/ 2670334 h 3114675"/>
                <a:gd name="connsiteX89" fmla="*/ 1943498 w 2076450"/>
                <a:gd name="connsiteY89" fmla="*/ 2645569 h 3114675"/>
                <a:gd name="connsiteX90" fmla="*/ 1793003 w 2076450"/>
                <a:gd name="connsiteY90" fmla="*/ 2651284 h 3114675"/>
                <a:gd name="connsiteX91" fmla="*/ 1497728 w 2076450"/>
                <a:gd name="connsiteY91" fmla="*/ 2538889 h 3114675"/>
                <a:gd name="connsiteX92" fmla="*/ 1592025 w 2076450"/>
                <a:gd name="connsiteY92" fmla="*/ 2535079 h 3114675"/>
                <a:gd name="connsiteX93" fmla="*/ 1824435 w 2076450"/>
                <a:gd name="connsiteY93" fmla="*/ 2566511 h 3114675"/>
                <a:gd name="connsiteX94" fmla="*/ 1938735 w 2076450"/>
                <a:gd name="connsiteY94" fmla="*/ 2449354 h 3114675"/>
                <a:gd name="connsiteX95" fmla="*/ 2000648 w 2076450"/>
                <a:gd name="connsiteY95" fmla="*/ 2416969 h 3114675"/>
                <a:gd name="connsiteX96" fmla="*/ 1993028 w 2076450"/>
                <a:gd name="connsiteY96" fmla="*/ 2387441 h 3114675"/>
                <a:gd name="connsiteX97" fmla="*/ 1549163 w 2076450"/>
                <a:gd name="connsiteY97" fmla="*/ 2328386 h 3114675"/>
                <a:gd name="connsiteX98" fmla="*/ 1554878 w 2076450"/>
                <a:gd name="connsiteY98" fmla="*/ 2282666 h 3114675"/>
                <a:gd name="connsiteX99" fmla="*/ 1823483 w 2076450"/>
                <a:gd name="connsiteY99" fmla="*/ 2291239 h 3114675"/>
                <a:gd name="connsiteX100" fmla="*/ 1994933 w 2076450"/>
                <a:gd name="connsiteY100" fmla="*/ 2158841 h 3114675"/>
                <a:gd name="connsiteX101" fmla="*/ 2013983 w 2076450"/>
                <a:gd name="connsiteY101" fmla="*/ 2124551 h 3114675"/>
                <a:gd name="connsiteX102" fmla="*/ 1699658 w 2076450"/>
                <a:gd name="connsiteY102" fmla="*/ 2061686 h 3114675"/>
                <a:gd name="connsiteX103" fmla="*/ 1808243 w 2076450"/>
                <a:gd name="connsiteY103" fmla="*/ 2027396 h 3114675"/>
                <a:gd name="connsiteX104" fmla="*/ 1836818 w 2076450"/>
                <a:gd name="connsiteY104" fmla="*/ 2000726 h 3114675"/>
                <a:gd name="connsiteX105" fmla="*/ 1875870 w 2076450"/>
                <a:gd name="connsiteY105" fmla="*/ 1935004 h 3114675"/>
                <a:gd name="connsiteX106" fmla="*/ 1600598 w 2076450"/>
                <a:gd name="connsiteY106" fmla="*/ 1869281 h 3114675"/>
                <a:gd name="connsiteX107" fmla="*/ 1823483 w 2076450"/>
                <a:gd name="connsiteY107" fmla="*/ 1737836 h 3114675"/>
                <a:gd name="connsiteX108" fmla="*/ 1592025 w 2076450"/>
                <a:gd name="connsiteY108" fmla="*/ 1729264 h 3114675"/>
                <a:gd name="connsiteX109" fmla="*/ 1639650 w 2076450"/>
                <a:gd name="connsiteY109" fmla="*/ 1693069 h 3114675"/>
                <a:gd name="connsiteX110" fmla="*/ 1648223 w 2076450"/>
                <a:gd name="connsiteY110" fmla="*/ 1652111 h 3114675"/>
                <a:gd name="connsiteX111" fmla="*/ 1437720 w 2076450"/>
                <a:gd name="connsiteY111" fmla="*/ 1613059 h 3114675"/>
                <a:gd name="connsiteX112" fmla="*/ 1519635 w 2076450"/>
                <a:gd name="connsiteY112" fmla="*/ 1556861 h 3114675"/>
                <a:gd name="connsiteX113" fmla="*/ 1697753 w 2076450"/>
                <a:gd name="connsiteY113" fmla="*/ 1459706 h 3114675"/>
                <a:gd name="connsiteX114" fmla="*/ 1539638 w 2076450"/>
                <a:gd name="connsiteY114" fmla="*/ 1435894 h 3114675"/>
                <a:gd name="connsiteX115" fmla="*/ 1520588 w 2076450"/>
                <a:gd name="connsiteY115" fmla="*/ 1388269 h 3114675"/>
                <a:gd name="connsiteX116" fmla="*/ 1282463 w 2076450"/>
                <a:gd name="connsiteY116" fmla="*/ 1360646 h 3114675"/>
                <a:gd name="connsiteX117" fmla="*/ 1568213 w 2076450"/>
                <a:gd name="connsiteY117" fmla="*/ 1328261 h 3114675"/>
                <a:gd name="connsiteX118" fmla="*/ 1593930 w 2076450"/>
                <a:gd name="connsiteY118" fmla="*/ 1209199 h 3114675"/>
                <a:gd name="connsiteX119" fmla="*/ 1440578 w 2076450"/>
                <a:gd name="connsiteY119" fmla="*/ 1151096 h 3114675"/>
                <a:gd name="connsiteX120" fmla="*/ 1127205 w 2076450"/>
                <a:gd name="connsiteY120" fmla="*/ 1094899 h 3114675"/>
                <a:gd name="connsiteX121" fmla="*/ 1310085 w 2076450"/>
                <a:gd name="connsiteY121" fmla="*/ 1109186 h 3114675"/>
                <a:gd name="connsiteX122" fmla="*/ 1406288 w 2076450"/>
                <a:gd name="connsiteY122" fmla="*/ 1094899 h 3114675"/>
                <a:gd name="connsiteX123" fmla="*/ 1508205 w 2076450"/>
                <a:gd name="connsiteY123" fmla="*/ 1040606 h 3114675"/>
                <a:gd name="connsiteX124" fmla="*/ 1532018 w 2076450"/>
                <a:gd name="connsiteY124" fmla="*/ 969169 h 3114675"/>
                <a:gd name="connsiteX125" fmla="*/ 1421528 w 2076450"/>
                <a:gd name="connsiteY125" fmla="*/ 938689 h 3114675"/>
                <a:gd name="connsiteX126" fmla="*/ 1154828 w 2076450"/>
                <a:gd name="connsiteY126" fmla="*/ 903446 h 3114675"/>
                <a:gd name="connsiteX127" fmla="*/ 1304370 w 2076450"/>
                <a:gd name="connsiteY127" fmla="*/ 884396 h 3114675"/>
                <a:gd name="connsiteX128" fmla="*/ 1351995 w 2076450"/>
                <a:gd name="connsiteY128" fmla="*/ 868204 h 3114675"/>
                <a:gd name="connsiteX129" fmla="*/ 1480583 w 2076450"/>
                <a:gd name="connsiteY129" fmla="*/ 832009 h 3114675"/>
                <a:gd name="connsiteX130" fmla="*/ 1363425 w 2076450"/>
                <a:gd name="connsiteY130" fmla="*/ 798671 h 3114675"/>
                <a:gd name="connsiteX131" fmla="*/ 1131015 w 2076450"/>
                <a:gd name="connsiteY131" fmla="*/ 755809 h 3114675"/>
                <a:gd name="connsiteX132" fmla="*/ 1019573 w 2076450"/>
                <a:gd name="connsiteY132" fmla="*/ 655796 h 3114675"/>
                <a:gd name="connsiteX133" fmla="*/ 1088153 w 2076450"/>
                <a:gd name="connsiteY133" fmla="*/ 673894 h 3114675"/>
                <a:gd name="connsiteX134" fmla="*/ 1244363 w 2076450"/>
                <a:gd name="connsiteY134" fmla="*/ 727234 h 3114675"/>
                <a:gd name="connsiteX135" fmla="*/ 1389143 w 2076450"/>
                <a:gd name="connsiteY135" fmla="*/ 667226 h 3114675"/>
                <a:gd name="connsiteX136" fmla="*/ 1174830 w 2076450"/>
                <a:gd name="connsiteY136" fmla="*/ 590074 h 3114675"/>
                <a:gd name="connsiteX137" fmla="*/ 1180545 w 2076450"/>
                <a:gd name="connsiteY137" fmla="*/ 513874 h 3114675"/>
                <a:gd name="connsiteX138" fmla="*/ 1228170 w 2076450"/>
                <a:gd name="connsiteY138" fmla="*/ 415766 h 3114675"/>
                <a:gd name="connsiteX139" fmla="*/ 1251983 w 2076450"/>
                <a:gd name="connsiteY139" fmla="*/ 298609 h 3114675"/>
                <a:gd name="connsiteX140" fmla="*/ 1035765 w 2076450"/>
                <a:gd name="connsiteY140" fmla="*/ 451009 h 3114675"/>
                <a:gd name="connsiteX141" fmla="*/ 1058625 w 2076450"/>
                <a:gd name="connsiteY141" fmla="*/ 322421 h 3114675"/>
                <a:gd name="connsiteX142" fmla="*/ 1052910 w 2076450"/>
                <a:gd name="connsiteY142" fmla="*/ 251936 h 3114675"/>
                <a:gd name="connsiteX143" fmla="*/ 1112918 w 2076450"/>
                <a:gd name="connsiteY143" fmla="*/ 211931 h 3114675"/>
                <a:gd name="connsiteX144" fmla="*/ 1064340 w 2076450"/>
                <a:gd name="connsiteY144" fmla="*/ 185261 h 3114675"/>
                <a:gd name="connsiteX145" fmla="*/ 991950 w 2076450"/>
                <a:gd name="connsiteY145" fmla="*/ 191929 h 3114675"/>
                <a:gd name="connsiteX146" fmla="*/ 996713 w 2076450"/>
                <a:gd name="connsiteY146" fmla="*/ 111919 h 3114675"/>
                <a:gd name="connsiteX147" fmla="*/ 949088 w 2076450"/>
                <a:gd name="connsiteY147" fmla="*/ 7144 h 3114675"/>
                <a:gd name="connsiteX148" fmla="*/ 949088 w 2076450"/>
                <a:gd name="connsiteY148" fmla="*/ 7144 h 3114675"/>
                <a:gd name="connsiteX149" fmla="*/ 949088 w 2076450"/>
                <a:gd name="connsiteY149" fmla="*/ 7144 h 3114675"/>
                <a:gd name="connsiteX150" fmla="*/ 886223 w 2076450"/>
                <a:gd name="connsiteY150" fmla="*/ 287179 h 3114675"/>
                <a:gd name="connsiteX151" fmla="*/ 908130 w 2076450"/>
                <a:gd name="connsiteY151" fmla="*/ 327184 h 3114675"/>
                <a:gd name="connsiteX152" fmla="*/ 886223 w 2076450"/>
                <a:gd name="connsiteY152" fmla="*/ 287179 h 3114675"/>
                <a:gd name="connsiteX153" fmla="*/ 863363 w 2076450"/>
                <a:gd name="connsiteY153" fmla="*/ 404336 h 3114675"/>
                <a:gd name="connsiteX154" fmla="*/ 876698 w 2076450"/>
                <a:gd name="connsiteY154" fmla="*/ 435769 h 3114675"/>
                <a:gd name="connsiteX155" fmla="*/ 863363 w 2076450"/>
                <a:gd name="connsiteY155" fmla="*/ 404336 h 3114675"/>
                <a:gd name="connsiteX156" fmla="*/ 1116728 w 2076450"/>
                <a:gd name="connsiteY156" fmla="*/ 470059 h 3114675"/>
                <a:gd name="connsiteX157" fmla="*/ 1066245 w 2076450"/>
                <a:gd name="connsiteY157" fmla="*/ 511016 h 3114675"/>
                <a:gd name="connsiteX158" fmla="*/ 1116728 w 2076450"/>
                <a:gd name="connsiteY158" fmla="*/ 470059 h 3114675"/>
                <a:gd name="connsiteX159" fmla="*/ 1009095 w 2076450"/>
                <a:gd name="connsiteY159" fmla="*/ 584359 h 3114675"/>
                <a:gd name="connsiteX160" fmla="*/ 1029098 w 2076450"/>
                <a:gd name="connsiteY160" fmla="*/ 599599 h 3114675"/>
                <a:gd name="connsiteX161" fmla="*/ 1009095 w 2076450"/>
                <a:gd name="connsiteY161" fmla="*/ 584359 h 3114675"/>
                <a:gd name="connsiteX162" fmla="*/ 1009095 w 2076450"/>
                <a:gd name="connsiteY162" fmla="*/ 584359 h 3114675"/>
                <a:gd name="connsiteX163" fmla="*/ 1111013 w 2076450"/>
                <a:gd name="connsiteY163" fmla="*/ 603409 h 3114675"/>
                <a:gd name="connsiteX164" fmla="*/ 1111013 w 2076450"/>
                <a:gd name="connsiteY164" fmla="*/ 603409 h 3114675"/>
                <a:gd name="connsiteX165" fmla="*/ 1251030 w 2076450"/>
                <a:gd name="connsiteY165" fmla="*/ 632936 h 3114675"/>
                <a:gd name="connsiteX166" fmla="*/ 1251030 w 2076450"/>
                <a:gd name="connsiteY166" fmla="*/ 632936 h 3114675"/>
                <a:gd name="connsiteX167" fmla="*/ 1032908 w 2076450"/>
                <a:gd name="connsiteY167" fmla="*/ 760571 h 3114675"/>
                <a:gd name="connsiteX168" fmla="*/ 1028145 w 2076450"/>
                <a:gd name="connsiteY168" fmla="*/ 780574 h 3114675"/>
                <a:gd name="connsiteX169" fmla="*/ 1032908 w 2076450"/>
                <a:gd name="connsiteY169" fmla="*/ 760571 h 3114675"/>
                <a:gd name="connsiteX170" fmla="*/ 1032908 w 2076450"/>
                <a:gd name="connsiteY170" fmla="*/ 760571 h 3114675"/>
                <a:gd name="connsiteX171" fmla="*/ 961470 w 2076450"/>
                <a:gd name="connsiteY171" fmla="*/ 867251 h 3114675"/>
                <a:gd name="connsiteX172" fmla="*/ 961470 w 2076450"/>
                <a:gd name="connsiteY172" fmla="*/ 867251 h 3114675"/>
                <a:gd name="connsiteX173" fmla="*/ 1036718 w 2076450"/>
                <a:gd name="connsiteY173" fmla="*/ 884396 h 3114675"/>
                <a:gd name="connsiteX174" fmla="*/ 1036718 w 2076450"/>
                <a:gd name="connsiteY174" fmla="*/ 884396 h 3114675"/>
                <a:gd name="connsiteX175" fmla="*/ 921465 w 2076450"/>
                <a:gd name="connsiteY175" fmla="*/ 888206 h 3114675"/>
                <a:gd name="connsiteX176" fmla="*/ 921465 w 2076450"/>
                <a:gd name="connsiteY176" fmla="*/ 888206 h 3114675"/>
                <a:gd name="connsiteX177" fmla="*/ 874793 w 2076450"/>
                <a:gd name="connsiteY177" fmla="*/ 904399 h 3114675"/>
                <a:gd name="connsiteX178" fmla="*/ 874793 w 2076450"/>
                <a:gd name="connsiteY178" fmla="*/ 904399 h 3114675"/>
                <a:gd name="connsiteX179" fmla="*/ 681435 w 2076450"/>
                <a:gd name="connsiteY179" fmla="*/ 904399 h 3114675"/>
                <a:gd name="connsiteX180" fmla="*/ 777638 w 2076450"/>
                <a:gd name="connsiteY180" fmla="*/ 946309 h 3114675"/>
                <a:gd name="connsiteX181" fmla="*/ 681435 w 2076450"/>
                <a:gd name="connsiteY181" fmla="*/ 904399 h 3114675"/>
                <a:gd name="connsiteX182" fmla="*/ 1532970 w 2076450"/>
                <a:gd name="connsiteY182" fmla="*/ 1327309 h 3114675"/>
                <a:gd name="connsiteX183" fmla="*/ 1532970 w 2076450"/>
                <a:gd name="connsiteY183" fmla="*/ 1327309 h 3114675"/>
                <a:gd name="connsiteX184" fmla="*/ 757635 w 2076450"/>
                <a:gd name="connsiteY184" fmla="*/ 1423511 h 3114675"/>
                <a:gd name="connsiteX185" fmla="*/ 757635 w 2076450"/>
                <a:gd name="connsiteY185" fmla="*/ 1423511 h 3114675"/>
                <a:gd name="connsiteX186" fmla="*/ 1558688 w 2076450"/>
                <a:gd name="connsiteY186" fmla="*/ 1764506 h 3114675"/>
                <a:gd name="connsiteX187" fmla="*/ 1558688 w 2076450"/>
                <a:gd name="connsiteY187" fmla="*/ 1764506 h 3114675"/>
                <a:gd name="connsiteX188" fmla="*/ 1766333 w 2076450"/>
                <a:gd name="connsiteY188" fmla="*/ 1807369 h 3114675"/>
                <a:gd name="connsiteX189" fmla="*/ 1766333 w 2076450"/>
                <a:gd name="connsiteY189" fmla="*/ 1807369 h 3114675"/>
                <a:gd name="connsiteX190" fmla="*/ 1769190 w 2076450"/>
                <a:gd name="connsiteY190" fmla="*/ 2006441 h 3114675"/>
                <a:gd name="connsiteX191" fmla="*/ 1769190 w 2076450"/>
                <a:gd name="connsiteY191" fmla="*/ 2006441 h 3114675"/>
                <a:gd name="connsiteX192" fmla="*/ 151845 w 2076450"/>
                <a:gd name="connsiteY192" fmla="*/ 2329339 h 3114675"/>
                <a:gd name="connsiteX193" fmla="*/ 151845 w 2076450"/>
                <a:gd name="connsiteY193" fmla="*/ 2329339 h 3114675"/>
                <a:gd name="connsiteX194" fmla="*/ 301388 w 2076450"/>
                <a:gd name="connsiteY194" fmla="*/ 2397919 h 3114675"/>
                <a:gd name="connsiteX195" fmla="*/ 469028 w 2076450"/>
                <a:gd name="connsiteY195" fmla="*/ 2426494 h 3114675"/>
                <a:gd name="connsiteX196" fmla="*/ 301388 w 2076450"/>
                <a:gd name="connsiteY196" fmla="*/ 2397919 h 3114675"/>
                <a:gd name="connsiteX197" fmla="*/ 517605 w 2076450"/>
                <a:gd name="connsiteY197" fmla="*/ 2406491 h 3114675"/>
                <a:gd name="connsiteX198" fmla="*/ 517605 w 2076450"/>
                <a:gd name="connsiteY198" fmla="*/ 2406491 h 3114675"/>
                <a:gd name="connsiteX199" fmla="*/ 423308 w 2076450"/>
                <a:gd name="connsiteY199" fmla="*/ 2736056 h 3114675"/>
                <a:gd name="connsiteX200" fmla="*/ 423308 w 2076450"/>
                <a:gd name="connsiteY200" fmla="*/ 2736056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076450" h="3114675">
                  <a:moveTo>
                    <a:pt x="949088" y="7144"/>
                  </a:moveTo>
                  <a:cubicBezTo>
                    <a:pt x="938610" y="62389"/>
                    <a:pt x="972900" y="200501"/>
                    <a:pt x="883365" y="105251"/>
                  </a:cubicBezTo>
                  <a:cubicBezTo>
                    <a:pt x="870983" y="105251"/>
                    <a:pt x="992903" y="314801"/>
                    <a:pt x="909083" y="238601"/>
                  </a:cubicBezTo>
                  <a:cubicBezTo>
                    <a:pt x="898605" y="171926"/>
                    <a:pt x="863363" y="174784"/>
                    <a:pt x="833835" y="193834"/>
                  </a:cubicBezTo>
                  <a:cubicBezTo>
                    <a:pt x="732870" y="154781"/>
                    <a:pt x="858600" y="285274"/>
                    <a:pt x="817643" y="301466"/>
                  </a:cubicBezTo>
                  <a:cubicBezTo>
                    <a:pt x="895748" y="301466"/>
                    <a:pt x="870030" y="356711"/>
                    <a:pt x="810023" y="328136"/>
                  </a:cubicBezTo>
                  <a:cubicBezTo>
                    <a:pt x="906225" y="459581"/>
                    <a:pt x="686198" y="348139"/>
                    <a:pt x="684293" y="381476"/>
                  </a:cubicBezTo>
                  <a:cubicBezTo>
                    <a:pt x="777638" y="421481"/>
                    <a:pt x="622380" y="411004"/>
                    <a:pt x="703343" y="451009"/>
                  </a:cubicBezTo>
                  <a:cubicBezTo>
                    <a:pt x="833835" y="496729"/>
                    <a:pt x="615713" y="505301"/>
                    <a:pt x="714773" y="539591"/>
                  </a:cubicBezTo>
                  <a:cubicBezTo>
                    <a:pt x="761445" y="555784"/>
                    <a:pt x="860505" y="517684"/>
                    <a:pt x="828120" y="573881"/>
                  </a:cubicBezTo>
                  <a:cubicBezTo>
                    <a:pt x="890033" y="568166"/>
                    <a:pt x="887175" y="616744"/>
                    <a:pt x="947183" y="577691"/>
                  </a:cubicBezTo>
                  <a:cubicBezTo>
                    <a:pt x="977663" y="712946"/>
                    <a:pt x="680483" y="534829"/>
                    <a:pt x="731918" y="618649"/>
                  </a:cubicBezTo>
                  <a:cubicBezTo>
                    <a:pt x="670005" y="621506"/>
                    <a:pt x="575708" y="525304"/>
                    <a:pt x="530940" y="601504"/>
                  </a:cubicBezTo>
                  <a:cubicBezTo>
                    <a:pt x="396638" y="611981"/>
                    <a:pt x="563325" y="655796"/>
                    <a:pt x="597615" y="649129"/>
                  </a:cubicBezTo>
                  <a:cubicBezTo>
                    <a:pt x="487125" y="737711"/>
                    <a:pt x="741443" y="614839"/>
                    <a:pt x="629048" y="688181"/>
                  </a:cubicBezTo>
                  <a:cubicBezTo>
                    <a:pt x="648098" y="779621"/>
                    <a:pt x="834788" y="621506"/>
                    <a:pt x="714773" y="728186"/>
                  </a:cubicBezTo>
                  <a:cubicBezTo>
                    <a:pt x="762398" y="785336"/>
                    <a:pt x="937658" y="659606"/>
                    <a:pt x="947183" y="689134"/>
                  </a:cubicBezTo>
                  <a:cubicBezTo>
                    <a:pt x="884318" y="784384"/>
                    <a:pt x="764303" y="785336"/>
                    <a:pt x="674768" y="758666"/>
                  </a:cubicBezTo>
                  <a:cubicBezTo>
                    <a:pt x="734775" y="821531"/>
                    <a:pt x="570945" y="739616"/>
                    <a:pt x="528083" y="788194"/>
                  </a:cubicBezTo>
                  <a:cubicBezTo>
                    <a:pt x="468075" y="789146"/>
                    <a:pt x="536655" y="836771"/>
                    <a:pt x="530940" y="846296"/>
                  </a:cubicBezTo>
                  <a:cubicBezTo>
                    <a:pt x="598568" y="865346"/>
                    <a:pt x="709058" y="934879"/>
                    <a:pt x="569040" y="912971"/>
                  </a:cubicBezTo>
                  <a:cubicBezTo>
                    <a:pt x="508080" y="912019"/>
                    <a:pt x="602378" y="1022509"/>
                    <a:pt x="502365" y="958691"/>
                  </a:cubicBezTo>
                  <a:cubicBezTo>
                    <a:pt x="451883" y="931069"/>
                    <a:pt x="479505" y="1007269"/>
                    <a:pt x="409973" y="972979"/>
                  </a:cubicBezTo>
                  <a:cubicBezTo>
                    <a:pt x="347108" y="988219"/>
                    <a:pt x="509985" y="1057751"/>
                    <a:pt x="547133" y="1067276"/>
                  </a:cubicBezTo>
                  <a:cubicBezTo>
                    <a:pt x="619523" y="1065371"/>
                    <a:pt x="693818" y="1189196"/>
                    <a:pt x="730013" y="1155859"/>
                  </a:cubicBezTo>
                  <a:cubicBezTo>
                    <a:pt x="636668" y="1233964"/>
                    <a:pt x="512843" y="1162526"/>
                    <a:pt x="409020" y="1204436"/>
                  </a:cubicBezTo>
                  <a:cubicBezTo>
                    <a:pt x="366158" y="1237774"/>
                    <a:pt x="517605" y="1304449"/>
                    <a:pt x="530940" y="1310164"/>
                  </a:cubicBezTo>
                  <a:cubicBezTo>
                    <a:pt x="681435" y="1376839"/>
                    <a:pt x="344250" y="1305401"/>
                    <a:pt x="366158" y="1365409"/>
                  </a:cubicBezTo>
                  <a:cubicBezTo>
                    <a:pt x="458550" y="1420654"/>
                    <a:pt x="541418" y="1491139"/>
                    <a:pt x="637620" y="1413034"/>
                  </a:cubicBezTo>
                  <a:cubicBezTo>
                    <a:pt x="670005" y="1436846"/>
                    <a:pt x="579518" y="1429226"/>
                    <a:pt x="617618" y="1487329"/>
                  </a:cubicBezTo>
                  <a:cubicBezTo>
                    <a:pt x="522368" y="1531144"/>
                    <a:pt x="340440" y="1537811"/>
                    <a:pt x="286148" y="1588294"/>
                  </a:cubicBezTo>
                  <a:cubicBezTo>
                    <a:pt x="365205" y="1664494"/>
                    <a:pt x="451883" y="1673066"/>
                    <a:pt x="550943" y="1688306"/>
                  </a:cubicBezTo>
                  <a:cubicBezTo>
                    <a:pt x="602378" y="1669256"/>
                    <a:pt x="582375" y="1654016"/>
                    <a:pt x="627143" y="1666399"/>
                  </a:cubicBezTo>
                  <a:cubicBezTo>
                    <a:pt x="664290" y="1686401"/>
                    <a:pt x="692865" y="1613059"/>
                    <a:pt x="734775" y="1662589"/>
                  </a:cubicBezTo>
                  <a:cubicBezTo>
                    <a:pt x="690008" y="1710214"/>
                    <a:pt x="452835" y="1702594"/>
                    <a:pt x="604283" y="1759744"/>
                  </a:cubicBezTo>
                  <a:cubicBezTo>
                    <a:pt x="479505" y="1794986"/>
                    <a:pt x="344250" y="1767364"/>
                    <a:pt x="217568" y="1794986"/>
                  </a:cubicBezTo>
                  <a:cubicBezTo>
                    <a:pt x="143273" y="1828324"/>
                    <a:pt x="304245" y="1820704"/>
                    <a:pt x="214710" y="1862614"/>
                  </a:cubicBezTo>
                  <a:cubicBezTo>
                    <a:pt x="175658" y="1910239"/>
                    <a:pt x="361395" y="1859756"/>
                    <a:pt x="335678" y="1914049"/>
                  </a:cubicBezTo>
                  <a:cubicBezTo>
                    <a:pt x="396638" y="1903571"/>
                    <a:pt x="425213" y="1929289"/>
                    <a:pt x="472838" y="1916906"/>
                  </a:cubicBezTo>
                  <a:cubicBezTo>
                    <a:pt x="469028" y="1982629"/>
                    <a:pt x="542370" y="1894999"/>
                    <a:pt x="553800" y="1953101"/>
                  </a:cubicBezTo>
                  <a:cubicBezTo>
                    <a:pt x="615713" y="1943576"/>
                    <a:pt x="709058" y="1981676"/>
                    <a:pt x="602378" y="2004536"/>
                  </a:cubicBezTo>
                  <a:cubicBezTo>
                    <a:pt x="489030" y="2033111"/>
                    <a:pt x="378540" y="2021681"/>
                    <a:pt x="275670" y="2024539"/>
                  </a:cubicBezTo>
                  <a:cubicBezTo>
                    <a:pt x="208995" y="2001679"/>
                    <a:pt x="117555" y="2018824"/>
                    <a:pt x="236618" y="2049304"/>
                  </a:cubicBezTo>
                  <a:cubicBezTo>
                    <a:pt x="332820" y="2060734"/>
                    <a:pt x="145178" y="2068354"/>
                    <a:pt x="262335" y="2092166"/>
                  </a:cubicBezTo>
                  <a:cubicBezTo>
                    <a:pt x="280433" y="2148364"/>
                    <a:pt x="381398" y="2103596"/>
                    <a:pt x="420450" y="2151221"/>
                  </a:cubicBezTo>
                  <a:cubicBezTo>
                    <a:pt x="509033" y="2108359"/>
                    <a:pt x="390923" y="2195036"/>
                    <a:pt x="480458" y="2174081"/>
                  </a:cubicBezTo>
                  <a:cubicBezTo>
                    <a:pt x="575708" y="2192179"/>
                    <a:pt x="324248" y="2267426"/>
                    <a:pt x="269955" y="2228374"/>
                  </a:cubicBezTo>
                  <a:cubicBezTo>
                    <a:pt x="213758" y="2232184"/>
                    <a:pt x="143273" y="2230279"/>
                    <a:pt x="106125" y="2250281"/>
                  </a:cubicBezTo>
                  <a:cubicBezTo>
                    <a:pt x="206138" y="2296001"/>
                    <a:pt x="-65325" y="2235041"/>
                    <a:pt x="45165" y="2290286"/>
                  </a:cubicBezTo>
                  <a:cubicBezTo>
                    <a:pt x="112793" y="2290286"/>
                    <a:pt x="125175" y="2298859"/>
                    <a:pt x="84218" y="2353151"/>
                  </a:cubicBezTo>
                  <a:cubicBezTo>
                    <a:pt x="115650" y="2409349"/>
                    <a:pt x="321390" y="2387441"/>
                    <a:pt x="203280" y="2444591"/>
                  </a:cubicBezTo>
                  <a:cubicBezTo>
                    <a:pt x="147083" y="2440781"/>
                    <a:pt x="65168" y="2474119"/>
                    <a:pt x="172800" y="2478881"/>
                  </a:cubicBezTo>
                  <a:cubicBezTo>
                    <a:pt x="257573" y="2456021"/>
                    <a:pt x="98505" y="2546509"/>
                    <a:pt x="201375" y="2519839"/>
                  </a:cubicBezTo>
                  <a:cubicBezTo>
                    <a:pt x="231855" y="2566511"/>
                    <a:pt x="284243" y="2528411"/>
                    <a:pt x="301388" y="2558891"/>
                  </a:cubicBezTo>
                  <a:cubicBezTo>
                    <a:pt x="372825" y="2593181"/>
                    <a:pt x="107078" y="2573179"/>
                    <a:pt x="76598" y="2589371"/>
                  </a:cubicBezTo>
                  <a:cubicBezTo>
                    <a:pt x="179468" y="2628424"/>
                    <a:pt x="-65325" y="2632234"/>
                    <a:pt x="58500" y="2659856"/>
                  </a:cubicBezTo>
                  <a:cubicBezTo>
                    <a:pt x="100410" y="2649379"/>
                    <a:pt x="183278" y="2635091"/>
                    <a:pt x="110888" y="2693194"/>
                  </a:cubicBezTo>
                  <a:cubicBezTo>
                    <a:pt x="167085" y="2674144"/>
                    <a:pt x="196613" y="2711291"/>
                    <a:pt x="214710" y="2727484"/>
                  </a:cubicBezTo>
                  <a:cubicBezTo>
                    <a:pt x="247095" y="2699861"/>
                    <a:pt x="297578" y="2700814"/>
                    <a:pt x="262335" y="2756059"/>
                  </a:cubicBezTo>
                  <a:cubicBezTo>
                    <a:pt x="318533" y="2733199"/>
                    <a:pt x="387113" y="2651284"/>
                    <a:pt x="358538" y="2733199"/>
                  </a:cubicBezTo>
                  <a:cubicBezTo>
                    <a:pt x="470933" y="2695099"/>
                    <a:pt x="299483" y="2803684"/>
                    <a:pt x="254715" y="2758916"/>
                  </a:cubicBezTo>
                  <a:cubicBezTo>
                    <a:pt x="164228" y="2746534"/>
                    <a:pt x="93743" y="2773204"/>
                    <a:pt x="45165" y="2806541"/>
                  </a:cubicBezTo>
                  <a:cubicBezTo>
                    <a:pt x="161370" y="2800826"/>
                    <a:pt x="-83423" y="2882741"/>
                    <a:pt x="46118" y="2865596"/>
                  </a:cubicBezTo>
                  <a:cubicBezTo>
                    <a:pt x="120413" y="2833211"/>
                    <a:pt x="88028" y="2862739"/>
                    <a:pt x="88980" y="2895124"/>
                  </a:cubicBezTo>
                  <a:cubicBezTo>
                    <a:pt x="132795" y="2875121"/>
                    <a:pt x="93743" y="2942749"/>
                    <a:pt x="155655" y="2902744"/>
                  </a:cubicBezTo>
                  <a:cubicBezTo>
                    <a:pt x="209948" y="2924651"/>
                    <a:pt x="280433" y="2904649"/>
                    <a:pt x="343298" y="2914174"/>
                  </a:cubicBezTo>
                  <a:cubicBezTo>
                    <a:pt x="274718" y="2910364"/>
                    <a:pt x="168038" y="2980849"/>
                    <a:pt x="301388" y="2956084"/>
                  </a:cubicBezTo>
                  <a:cubicBezTo>
                    <a:pt x="209948" y="3007519"/>
                    <a:pt x="314723" y="3013234"/>
                    <a:pt x="361395" y="2980849"/>
                  </a:cubicBezTo>
                  <a:cubicBezTo>
                    <a:pt x="302340" y="3085624"/>
                    <a:pt x="505223" y="3017996"/>
                    <a:pt x="511890" y="3029426"/>
                  </a:cubicBezTo>
                  <a:cubicBezTo>
                    <a:pt x="501413" y="3104674"/>
                    <a:pt x="612855" y="2953226"/>
                    <a:pt x="603330" y="3058001"/>
                  </a:cubicBezTo>
                  <a:cubicBezTo>
                    <a:pt x="692865" y="3028474"/>
                    <a:pt x="764303" y="3011329"/>
                    <a:pt x="825263" y="2954179"/>
                  </a:cubicBezTo>
                  <a:cubicBezTo>
                    <a:pt x="868125" y="3001804"/>
                    <a:pt x="922418" y="2812256"/>
                    <a:pt x="957660" y="2927509"/>
                  </a:cubicBezTo>
                  <a:cubicBezTo>
                    <a:pt x="950993" y="3005614"/>
                    <a:pt x="858600" y="3144679"/>
                    <a:pt x="1013858" y="3102769"/>
                  </a:cubicBezTo>
                  <a:cubicBezTo>
                    <a:pt x="1088153" y="3107531"/>
                    <a:pt x="1167210" y="3117056"/>
                    <a:pt x="1119585" y="3020854"/>
                  </a:cubicBezTo>
                  <a:cubicBezTo>
                    <a:pt x="1095773" y="2920841"/>
                    <a:pt x="1165305" y="2995136"/>
                    <a:pt x="1191975" y="2997041"/>
                  </a:cubicBezTo>
                  <a:cubicBezTo>
                    <a:pt x="1258650" y="3067526"/>
                    <a:pt x="1392953" y="3040856"/>
                    <a:pt x="1468200" y="3026569"/>
                  </a:cubicBezTo>
                  <a:cubicBezTo>
                    <a:pt x="1457723" y="2961799"/>
                    <a:pt x="1529160" y="3010376"/>
                    <a:pt x="1561545" y="3002756"/>
                  </a:cubicBezTo>
                  <a:cubicBezTo>
                    <a:pt x="1593930" y="3038951"/>
                    <a:pt x="1657748" y="3041809"/>
                    <a:pt x="1679655" y="3030379"/>
                  </a:cubicBezTo>
                  <a:cubicBezTo>
                    <a:pt x="1735853" y="3070384"/>
                    <a:pt x="1690133" y="2906554"/>
                    <a:pt x="1748235" y="2996089"/>
                  </a:cubicBezTo>
                  <a:cubicBezTo>
                    <a:pt x="1790145" y="3019901"/>
                    <a:pt x="1871108" y="2994184"/>
                    <a:pt x="1893968" y="3009424"/>
                  </a:cubicBezTo>
                  <a:cubicBezTo>
                    <a:pt x="1889205" y="2959894"/>
                    <a:pt x="1945403" y="2984659"/>
                    <a:pt x="1888253" y="2944654"/>
                  </a:cubicBezTo>
                  <a:cubicBezTo>
                    <a:pt x="1905398" y="2942749"/>
                    <a:pt x="2032080" y="2999899"/>
                    <a:pt x="1964453" y="2947511"/>
                  </a:cubicBezTo>
                  <a:cubicBezTo>
                    <a:pt x="2079705" y="2950369"/>
                    <a:pt x="2036843" y="2899886"/>
                    <a:pt x="1948260" y="2913221"/>
                  </a:cubicBezTo>
                  <a:cubicBezTo>
                    <a:pt x="1883490" y="2907506"/>
                    <a:pt x="1767285" y="2873216"/>
                    <a:pt x="1843485" y="2853214"/>
                  </a:cubicBezTo>
                  <a:cubicBezTo>
                    <a:pt x="1859678" y="2837021"/>
                    <a:pt x="1951118" y="2853214"/>
                    <a:pt x="1883490" y="2818924"/>
                  </a:cubicBezTo>
                  <a:cubicBezTo>
                    <a:pt x="1929210" y="2839879"/>
                    <a:pt x="1994933" y="2790349"/>
                    <a:pt x="1909208" y="2790349"/>
                  </a:cubicBezTo>
                  <a:cubicBezTo>
                    <a:pt x="1962548" y="2784634"/>
                    <a:pt x="1960643" y="2735104"/>
                    <a:pt x="2032080" y="2757964"/>
                  </a:cubicBezTo>
                  <a:cubicBezTo>
                    <a:pt x="1946355" y="2722721"/>
                    <a:pt x="2002553" y="2723674"/>
                    <a:pt x="2036843" y="2711291"/>
                  </a:cubicBezTo>
                  <a:cubicBezTo>
                    <a:pt x="1972073" y="2706529"/>
                    <a:pt x="1884443" y="2674144"/>
                    <a:pt x="2008268" y="2670334"/>
                  </a:cubicBezTo>
                  <a:cubicBezTo>
                    <a:pt x="2132093" y="2620804"/>
                    <a:pt x="1982550" y="2644616"/>
                    <a:pt x="1943498" y="2645569"/>
                  </a:cubicBezTo>
                  <a:cubicBezTo>
                    <a:pt x="2009220" y="2564606"/>
                    <a:pt x="1844438" y="2680811"/>
                    <a:pt x="1793003" y="2651284"/>
                  </a:cubicBezTo>
                  <a:cubicBezTo>
                    <a:pt x="1703468" y="2657951"/>
                    <a:pt x="1501538" y="2570321"/>
                    <a:pt x="1497728" y="2538889"/>
                  </a:cubicBezTo>
                  <a:cubicBezTo>
                    <a:pt x="1528208" y="2533174"/>
                    <a:pt x="1620600" y="2608421"/>
                    <a:pt x="1592025" y="2535079"/>
                  </a:cubicBezTo>
                  <a:cubicBezTo>
                    <a:pt x="1682513" y="2614136"/>
                    <a:pt x="1734900" y="2472214"/>
                    <a:pt x="1824435" y="2566511"/>
                  </a:cubicBezTo>
                  <a:cubicBezTo>
                    <a:pt x="1703468" y="2427446"/>
                    <a:pt x="2134950" y="2525554"/>
                    <a:pt x="1938735" y="2449354"/>
                  </a:cubicBezTo>
                  <a:cubicBezTo>
                    <a:pt x="1915875" y="2436971"/>
                    <a:pt x="2165430" y="2449354"/>
                    <a:pt x="2000648" y="2416969"/>
                  </a:cubicBezTo>
                  <a:cubicBezTo>
                    <a:pt x="1945403" y="2423636"/>
                    <a:pt x="2077800" y="2375059"/>
                    <a:pt x="1993028" y="2387441"/>
                  </a:cubicBezTo>
                  <a:cubicBezTo>
                    <a:pt x="1840628" y="2373154"/>
                    <a:pt x="1705373" y="2382679"/>
                    <a:pt x="1549163" y="2328386"/>
                  </a:cubicBezTo>
                  <a:cubicBezTo>
                    <a:pt x="1451055" y="2308384"/>
                    <a:pt x="1461533" y="2256949"/>
                    <a:pt x="1554878" y="2282666"/>
                  </a:cubicBezTo>
                  <a:cubicBezTo>
                    <a:pt x="1673940" y="2311241"/>
                    <a:pt x="1712040" y="2290286"/>
                    <a:pt x="1823483" y="2291239"/>
                  </a:cubicBezTo>
                  <a:cubicBezTo>
                    <a:pt x="1848248" y="2213134"/>
                    <a:pt x="2103518" y="2260759"/>
                    <a:pt x="1994933" y="2158841"/>
                  </a:cubicBezTo>
                  <a:cubicBezTo>
                    <a:pt x="2052083" y="2127409"/>
                    <a:pt x="2122568" y="2111216"/>
                    <a:pt x="2013983" y="2124551"/>
                  </a:cubicBezTo>
                  <a:cubicBezTo>
                    <a:pt x="1910160" y="2121694"/>
                    <a:pt x="1786335" y="2110264"/>
                    <a:pt x="1699658" y="2061686"/>
                  </a:cubicBezTo>
                  <a:cubicBezTo>
                    <a:pt x="1721565" y="2011204"/>
                    <a:pt x="1873965" y="2095976"/>
                    <a:pt x="1808243" y="2027396"/>
                  </a:cubicBezTo>
                  <a:cubicBezTo>
                    <a:pt x="1845390" y="2033111"/>
                    <a:pt x="1914923" y="2015966"/>
                    <a:pt x="1836818" y="2000726"/>
                  </a:cubicBezTo>
                  <a:cubicBezTo>
                    <a:pt x="1905398" y="1995011"/>
                    <a:pt x="2018745" y="1882616"/>
                    <a:pt x="1875870" y="1935004"/>
                  </a:cubicBezTo>
                  <a:cubicBezTo>
                    <a:pt x="1803480" y="1892141"/>
                    <a:pt x="1605360" y="1962626"/>
                    <a:pt x="1600598" y="1869281"/>
                  </a:cubicBezTo>
                  <a:cubicBezTo>
                    <a:pt x="1705373" y="1889284"/>
                    <a:pt x="1819673" y="1872139"/>
                    <a:pt x="1823483" y="1737836"/>
                  </a:cubicBezTo>
                  <a:cubicBezTo>
                    <a:pt x="1751093" y="1747361"/>
                    <a:pt x="1638698" y="1814036"/>
                    <a:pt x="1592025" y="1729264"/>
                  </a:cubicBezTo>
                  <a:cubicBezTo>
                    <a:pt x="1623458" y="1750219"/>
                    <a:pt x="1690133" y="1734979"/>
                    <a:pt x="1639650" y="1693069"/>
                  </a:cubicBezTo>
                  <a:cubicBezTo>
                    <a:pt x="1694895" y="1704499"/>
                    <a:pt x="1723470" y="1603534"/>
                    <a:pt x="1648223" y="1652111"/>
                  </a:cubicBezTo>
                  <a:cubicBezTo>
                    <a:pt x="1592025" y="1662589"/>
                    <a:pt x="1391048" y="1666399"/>
                    <a:pt x="1437720" y="1613059"/>
                  </a:cubicBezTo>
                  <a:cubicBezTo>
                    <a:pt x="1490108" y="1631156"/>
                    <a:pt x="1612028" y="1607344"/>
                    <a:pt x="1519635" y="1556861"/>
                  </a:cubicBezTo>
                  <a:cubicBezTo>
                    <a:pt x="1584405" y="1579721"/>
                    <a:pt x="1719660" y="1506379"/>
                    <a:pt x="1697753" y="1459706"/>
                  </a:cubicBezTo>
                  <a:cubicBezTo>
                    <a:pt x="1650128" y="1406366"/>
                    <a:pt x="1590120" y="1445419"/>
                    <a:pt x="1539638" y="1435894"/>
                  </a:cubicBezTo>
                  <a:cubicBezTo>
                    <a:pt x="1603455" y="1393984"/>
                    <a:pt x="1538685" y="1420654"/>
                    <a:pt x="1520588" y="1388269"/>
                  </a:cubicBezTo>
                  <a:cubicBezTo>
                    <a:pt x="1471058" y="1479709"/>
                    <a:pt x="1237695" y="1392079"/>
                    <a:pt x="1282463" y="1360646"/>
                  </a:cubicBezTo>
                  <a:cubicBezTo>
                    <a:pt x="1390095" y="1360646"/>
                    <a:pt x="1469153" y="1357789"/>
                    <a:pt x="1568213" y="1328261"/>
                  </a:cubicBezTo>
                  <a:cubicBezTo>
                    <a:pt x="1540590" y="1255871"/>
                    <a:pt x="1746330" y="1225391"/>
                    <a:pt x="1593930" y="1209199"/>
                  </a:cubicBezTo>
                  <a:cubicBezTo>
                    <a:pt x="1560593" y="1139666"/>
                    <a:pt x="1406288" y="1264444"/>
                    <a:pt x="1440578" y="1151096"/>
                  </a:cubicBezTo>
                  <a:cubicBezTo>
                    <a:pt x="1348185" y="1224439"/>
                    <a:pt x="1149113" y="1139666"/>
                    <a:pt x="1127205" y="1094899"/>
                  </a:cubicBezTo>
                  <a:cubicBezTo>
                    <a:pt x="1214835" y="1122521"/>
                    <a:pt x="1236743" y="1092041"/>
                    <a:pt x="1310085" y="1109186"/>
                  </a:cubicBezTo>
                  <a:cubicBezTo>
                    <a:pt x="1300560" y="1078706"/>
                    <a:pt x="1375808" y="1166336"/>
                    <a:pt x="1406288" y="1094899"/>
                  </a:cubicBezTo>
                  <a:cubicBezTo>
                    <a:pt x="1479630" y="1092041"/>
                    <a:pt x="1424385" y="984409"/>
                    <a:pt x="1508205" y="1040606"/>
                  </a:cubicBezTo>
                  <a:cubicBezTo>
                    <a:pt x="1529160" y="993934"/>
                    <a:pt x="1647270" y="970121"/>
                    <a:pt x="1532018" y="969169"/>
                  </a:cubicBezTo>
                  <a:cubicBezTo>
                    <a:pt x="1498680" y="936784"/>
                    <a:pt x="1427243" y="1008221"/>
                    <a:pt x="1421528" y="938689"/>
                  </a:cubicBezTo>
                  <a:cubicBezTo>
                    <a:pt x="1342470" y="1012031"/>
                    <a:pt x="1203405" y="991076"/>
                    <a:pt x="1154828" y="903446"/>
                  </a:cubicBezTo>
                  <a:cubicBezTo>
                    <a:pt x="1199595" y="899636"/>
                    <a:pt x="1305323" y="967264"/>
                    <a:pt x="1304370" y="884396"/>
                  </a:cubicBezTo>
                  <a:cubicBezTo>
                    <a:pt x="1348185" y="928211"/>
                    <a:pt x="1442483" y="914876"/>
                    <a:pt x="1351995" y="868204"/>
                  </a:cubicBezTo>
                  <a:cubicBezTo>
                    <a:pt x="1412003" y="912019"/>
                    <a:pt x="1490108" y="871061"/>
                    <a:pt x="1480583" y="832009"/>
                  </a:cubicBezTo>
                  <a:cubicBezTo>
                    <a:pt x="1625363" y="814864"/>
                    <a:pt x="1407240" y="763429"/>
                    <a:pt x="1363425" y="798671"/>
                  </a:cubicBezTo>
                  <a:cubicBezTo>
                    <a:pt x="1310085" y="684371"/>
                    <a:pt x="1158638" y="849154"/>
                    <a:pt x="1131015" y="755809"/>
                  </a:cubicBezTo>
                  <a:cubicBezTo>
                    <a:pt x="1102440" y="740569"/>
                    <a:pt x="956708" y="677704"/>
                    <a:pt x="1019573" y="655796"/>
                  </a:cubicBezTo>
                  <a:cubicBezTo>
                    <a:pt x="1029098" y="698659"/>
                    <a:pt x="1091963" y="752951"/>
                    <a:pt x="1088153" y="673894"/>
                  </a:cubicBezTo>
                  <a:cubicBezTo>
                    <a:pt x="1124348" y="778669"/>
                    <a:pt x="1187213" y="639604"/>
                    <a:pt x="1244363" y="727234"/>
                  </a:cubicBezTo>
                  <a:cubicBezTo>
                    <a:pt x="1271033" y="670084"/>
                    <a:pt x="1362473" y="748189"/>
                    <a:pt x="1389143" y="667226"/>
                  </a:cubicBezTo>
                  <a:cubicBezTo>
                    <a:pt x="1335803" y="624364"/>
                    <a:pt x="1186260" y="578644"/>
                    <a:pt x="1174830" y="590074"/>
                  </a:cubicBezTo>
                  <a:cubicBezTo>
                    <a:pt x="1230075" y="543401"/>
                    <a:pt x="1273890" y="526256"/>
                    <a:pt x="1180545" y="513874"/>
                  </a:cubicBezTo>
                  <a:cubicBezTo>
                    <a:pt x="1169115" y="479584"/>
                    <a:pt x="1356758" y="462439"/>
                    <a:pt x="1228170" y="415766"/>
                  </a:cubicBezTo>
                  <a:cubicBezTo>
                    <a:pt x="1322468" y="381476"/>
                    <a:pt x="1196738" y="349091"/>
                    <a:pt x="1251983" y="298609"/>
                  </a:cubicBezTo>
                  <a:cubicBezTo>
                    <a:pt x="1150065" y="302419"/>
                    <a:pt x="1100535" y="370046"/>
                    <a:pt x="1035765" y="451009"/>
                  </a:cubicBezTo>
                  <a:cubicBezTo>
                    <a:pt x="960518" y="465296"/>
                    <a:pt x="970995" y="241459"/>
                    <a:pt x="1058625" y="322421"/>
                  </a:cubicBezTo>
                  <a:cubicBezTo>
                    <a:pt x="1152923" y="327184"/>
                    <a:pt x="1126253" y="254794"/>
                    <a:pt x="1052910" y="251936"/>
                  </a:cubicBezTo>
                  <a:cubicBezTo>
                    <a:pt x="1091010" y="247174"/>
                    <a:pt x="1221503" y="242411"/>
                    <a:pt x="1112918" y="211931"/>
                  </a:cubicBezTo>
                  <a:cubicBezTo>
                    <a:pt x="1191023" y="135731"/>
                    <a:pt x="1113870" y="174784"/>
                    <a:pt x="1064340" y="185261"/>
                  </a:cubicBezTo>
                  <a:cubicBezTo>
                    <a:pt x="1030050" y="136684"/>
                    <a:pt x="969090" y="322421"/>
                    <a:pt x="991950" y="191929"/>
                  </a:cubicBezTo>
                  <a:cubicBezTo>
                    <a:pt x="1009095" y="137636"/>
                    <a:pt x="1116728" y="33814"/>
                    <a:pt x="996713" y="111919"/>
                  </a:cubicBezTo>
                  <a:cubicBezTo>
                    <a:pt x="947183" y="118586"/>
                    <a:pt x="1017668" y="24289"/>
                    <a:pt x="949088" y="7144"/>
                  </a:cubicBezTo>
                  <a:lnTo>
                    <a:pt x="949088" y="7144"/>
                  </a:lnTo>
                  <a:lnTo>
                    <a:pt x="949088" y="7144"/>
                  </a:lnTo>
                  <a:close/>
                  <a:moveTo>
                    <a:pt x="886223" y="287179"/>
                  </a:moveTo>
                  <a:cubicBezTo>
                    <a:pt x="950993" y="293846"/>
                    <a:pt x="936705" y="430054"/>
                    <a:pt x="908130" y="327184"/>
                  </a:cubicBezTo>
                  <a:cubicBezTo>
                    <a:pt x="904320" y="313849"/>
                    <a:pt x="879555" y="305276"/>
                    <a:pt x="886223" y="287179"/>
                  </a:cubicBezTo>
                  <a:close/>
                  <a:moveTo>
                    <a:pt x="863363" y="404336"/>
                  </a:moveTo>
                  <a:cubicBezTo>
                    <a:pt x="931943" y="406241"/>
                    <a:pt x="947183" y="504349"/>
                    <a:pt x="876698" y="435769"/>
                  </a:cubicBezTo>
                  <a:cubicBezTo>
                    <a:pt x="877650" y="436721"/>
                    <a:pt x="842408" y="406241"/>
                    <a:pt x="863363" y="404336"/>
                  </a:cubicBezTo>
                  <a:close/>
                  <a:moveTo>
                    <a:pt x="1116728" y="470059"/>
                  </a:moveTo>
                  <a:cubicBezTo>
                    <a:pt x="1142445" y="539591"/>
                    <a:pt x="916703" y="542449"/>
                    <a:pt x="1066245" y="511016"/>
                  </a:cubicBezTo>
                  <a:cubicBezTo>
                    <a:pt x="1087200" y="502444"/>
                    <a:pt x="1096725" y="479584"/>
                    <a:pt x="1116728" y="470059"/>
                  </a:cubicBezTo>
                  <a:close/>
                  <a:moveTo>
                    <a:pt x="1009095" y="584359"/>
                  </a:moveTo>
                  <a:cubicBezTo>
                    <a:pt x="1068150" y="591026"/>
                    <a:pt x="1128158" y="624364"/>
                    <a:pt x="1029098" y="599599"/>
                  </a:cubicBezTo>
                  <a:lnTo>
                    <a:pt x="1009095" y="584359"/>
                  </a:lnTo>
                  <a:lnTo>
                    <a:pt x="1009095" y="584359"/>
                  </a:lnTo>
                  <a:close/>
                  <a:moveTo>
                    <a:pt x="1111013" y="603409"/>
                  </a:moveTo>
                  <a:cubicBezTo>
                    <a:pt x="1179593" y="587216"/>
                    <a:pt x="1100535" y="662464"/>
                    <a:pt x="1111013" y="603409"/>
                  </a:cubicBezTo>
                  <a:close/>
                  <a:moveTo>
                    <a:pt x="1251030" y="632936"/>
                  </a:moveTo>
                  <a:cubicBezTo>
                    <a:pt x="1281510" y="652939"/>
                    <a:pt x="1209120" y="642461"/>
                    <a:pt x="1251030" y="632936"/>
                  </a:cubicBezTo>
                  <a:close/>
                  <a:moveTo>
                    <a:pt x="1032908" y="760571"/>
                  </a:moveTo>
                  <a:cubicBezTo>
                    <a:pt x="1069103" y="813911"/>
                    <a:pt x="1010048" y="875824"/>
                    <a:pt x="1028145" y="780574"/>
                  </a:cubicBezTo>
                  <a:lnTo>
                    <a:pt x="1032908" y="760571"/>
                  </a:lnTo>
                  <a:lnTo>
                    <a:pt x="1032908" y="760571"/>
                  </a:lnTo>
                  <a:close/>
                  <a:moveTo>
                    <a:pt x="961470" y="867251"/>
                  </a:moveTo>
                  <a:cubicBezTo>
                    <a:pt x="989093" y="885349"/>
                    <a:pt x="919560" y="881539"/>
                    <a:pt x="961470" y="867251"/>
                  </a:cubicBezTo>
                  <a:close/>
                  <a:moveTo>
                    <a:pt x="1036718" y="884396"/>
                  </a:moveTo>
                  <a:cubicBezTo>
                    <a:pt x="1052910" y="926306"/>
                    <a:pt x="1022430" y="907256"/>
                    <a:pt x="1036718" y="884396"/>
                  </a:cubicBezTo>
                  <a:close/>
                  <a:moveTo>
                    <a:pt x="921465" y="888206"/>
                  </a:moveTo>
                  <a:cubicBezTo>
                    <a:pt x="952898" y="901541"/>
                    <a:pt x="887175" y="904399"/>
                    <a:pt x="921465" y="888206"/>
                  </a:cubicBezTo>
                  <a:close/>
                  <a:moveTo>
                    <a:pt x="874793" y="904399"/>
                  </a:moveTo>
                  <a:cubicBezTo>
                    <a:pt x="906225" y="917734"/>
                    <a:pt x="840503" y="920591"/>
                    <a:pt x="874793" y="904399"/>
                  </a:cubicBezTo>
                  <a:close/>
                  <a:moveTo>
                    <a:pt x="681435" y="904399"/>
                  </a:moveTo>
                  <a:cubicBezTo>
                    <a:pt x="718583" y="948214"/>
                    <a:pt x="920513" y="896779"/>
                    <a:pt x="777638" y="946309"/>
                  </a:cubicBezTo>
                  <a:cubicBezTo>
                    <a:pt x="745253" y="952976"/>
                    <a:pt x="654765" y="966311"/>
                    <a:pt x="681435" y="904399"/>
                  </a:cubicBezTo>
                  <a:close/>
                  <a:moveTo>
                    <a:pt x="1532970" y="1327309"/>
                  </a:moveTo>
                  <a:cubicBezTo>
                    <a:pt x="1567260" y="1342549"/>
                    <a:pt x="1512015" y="1349216"/>
                    <a:pt x="1532970" y="1327309"/>
                  </a:cubicBezTo>
                  <a:close/>
                  <a:moveTo>
                    <a:pt x="757635" y="1423511"/>
                  </a:moveTo>
                  <a:cubicBezTo>
                    <a:pt x="685245" y="1477804"/>
                    <a:pt x="650003" y="1441609"/>
                    <a:pt x="757635" y="1423511"/>
                  </a:cubicBezTo>
                  <a:close/>
                  <a:moveTo>
                    <a:pt x="1558688" y="1764506"/>
                  </a:moveTo>
                  <a:cubicBezTo>
                    <a:pt x="1654890" y="1774984"/>
                    <a:pt x="1460580" y="1774031"/>
                    <a:pt x="1558688" y="1764506"/>
                  </a:cubicBezTo>
                  <a:close/>
                  <a:moveTo>
                    <a:pt x="1766333" y="1807369"/>
                  </a:moveTo>
                  <a:cubicBezTo>
                    <a:pt x="1818720" y="1806416"/>
                    <a:pt x="1736805" y="1819751"/>
                    <a:pt x="1766333" y="1807369"/>
                  </a:cubicBezTo>
                  <a:close/>
                  <a:moveTo>
                    <a:pt x="1769190" y="2006441"/>
                  </a:moveTo>
                  <a:cubicBezTo>
                    <a:pt x="1833008" y="2002631"/>
                    <a:pt x="1785383" y="2038826"/>
                    <a:pt x="1769190" y="2006441"/>
                  </a:cubicBezTo>
                  <a:close/>
                  <a:moveTo>
                    <a:pt x="151845" y="2329339"/>
                  </a:moveTo>
                  <a:cubicBezTo>
                    <a:pt x="171848" y="2352199"/>
                    <a:pt x="91838" y="2336006"/>
                    <a:pt x="151845" y="2329339"/>
                  </a:cubicBezTo>
                  <a:close/>
                  <a:moveTo>
                    <a:pt x="301388" y="2397919"/>
                  </a:moveTo>
                  <a:cubicBezTo>
                    <a:pt x="343298" y="2445544"/>
                    <a:pt x="410925" y="2404586"/>
                    <a:pt x="469028" y="2426494"/>
                  </a:cubicBezTo>
                  <a:cubicBezTo>
                    <a:pt x="496650" y="2436971"/>
                    <a:pt x="202328" y="2484596"/>
                    <a:pt x="301388" y="2397919"/>
                  </a:cubicBezTo>
                  <a:close/>
                  <a:moveTo>
                    <a:pt x="517605" y="2406491"/>
                  </a:moveTo>
                  <a:cubicBezTo>
                    <a:pt x="548085" y="2420779"/>
                    <a:pt x="455693" y="2415064"/>
                    <a:pt x="517605" y="2406491"/>
                  </a:cubicBezTo>
                  <a:close/>
                  <a:moveTo>
                    <a:pt x="423308" y="2736056"/>
                  </a:moveTo>
                  <a:cubicBezTo>
                    <a:pt x="450930" y="2753201"/>
                    <a:pt x="381398" y="2750344"/>
                    <a:pt x="423308" y="27360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2" name="Graphic 12">
              <a:extLst>
                <a:ext uri="{FF2B5EF4-FFF2-40B4-BE49-F238E27FC236}">
                  <a16:creationId xmlns:a16="http://schemas.microsoft.com/office/drawing/2014/main" id="{C6014E2D-71FC-48A1-94E0-4E4F2C45668A}"/>
                </a:ext>
              </a:extLst>
            </p:cNvPr>
            <p:cNvSpPr/>
            <p:nvPr userDrawn="1"/>
          </p:nvSpPr>
          <p:spPr>
            <a:xfrm rot="1218983">
              <a:off x="10964740" y="3205291"/>
              <a:ext cx="954859" cy="954859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BBEB580E-80F1-42BE-9BB5-E1D388094737}"/>
                </a:ext>
              </a:extLst>
            </p:cNvPr>
            <p:cNvSpPr/>
            <p:nvPr userDrawn="1"/>
          </p:nvSpPr>
          <p:spPr>
            <a:xfrm rot="1218983">
              <a:off x="10429270" y="1335483"/>
              <a:ext cx="986671" cy="986671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28E93EFC-542D-405A-934D-B37612B79FAC}"/>
                </a:ext>
              </a:extLst>
            </p:cNvPr>
            <p:cNvSpPr/>
            <p:nvPr userDrawn="1"/>
          </p:nvSpPr>
          <p:spPr>
            <a:xfrm rot="1218983">
              <a:off x="8828331" y="4599434"/>
              <a:ext cx="706875" cy="706875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2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sp>
          <p:nvSpPr>
            <p:cNvPr id="25" name="Graphic 12">
              <a:extLst>
                <a:ext uri="{FF2B5EF4-FFF2-40B4-BE49-F238E27FC236}">
                  <a16:creationId xmlns:a16="http://schemas.microsoft.com/office/drawing/2014/main" id="{D0C7AA9A-3CFA-4C8E-9787-866593CA22E8}"/>
                </a:ext>
              </a:extLst>
            </p:cNvPr>
            <p:cNvSpPr/>
            <p:nvPr userDrawn="1"/>
          </p:nvSpPr>
          <p:spPr>
            <a:xfrm rot="1218983">
              <a:off x="2959360" y="5331359"/>
              <a:ext cx="492062" cy="492062"/>
            </a:xfrm>
            <a:custGeom>
              <a:avLst/>
              <a:gdLst>
                <a:gd name="connsiteX0" fmla="*/ 1546384 w 1800225"/>
                <a:gd name="connsiteY0" fmla="*/ 280885 h 1800225"/>
                <a:gd name="connsiteX1" fmla="*/ 1511141 w 1800225"/>
                <a:gd name="connsiteY1" fmla="*/ 279932 h 1800225"/>
                <a:gd name="connsiteX2" fmla="*/ 1467326 w 1800225"/>
                <a:gd name="connsiteY2" fmla="*/ 320890 h 1800225"/>
                <a:gd name="connsiteX3" fmla="*/ 1457801 w 1800225"/>
                <a:gd name="connsiteY3" fmla="*/ 275170 h 1800225"/>
                <a:gd name="connsiteX4" fmla="*/ 1427321 w 1800225"/>
                <a:gd name="connsiteY4" fmla="*/ 256120 h 1800225"/>
                <a:gd name="connsiteX5" fmla="*/ 1423511 w 1800225"/>
                <a:gd name="connsiteY5" fmla="*/ 257072 h 1800225"/>
                <a:gd name="connsiteX6" fmla="*/ 1408271 w 1800225"/>
                <a:gd name="connsiteY6" fmla="*/ 285647 h 1800225"/>
                <a:gd name="connsiteX7" fmla="*/ 1424464 w 1800225"/>
                <a:gd name="connsiteY7" fmla="*/ 361847 h 1800225"/>
                <a:gd name="connsiteX8" fmla="*/ 1424464 w 1800225"/>
                <a:gd name="connsiteY8" fmla="*/ 361847 h 1800225"/>
                <a:gd name="connsiteX9" fmla="*/ 1378744 w 1800225"/>
                <a:gd name="connsiteY9" fmla="*/ 405662 h 1800225"/>
                <a:gd name="connsiteX10" fmla="*/ 1378744 w 1800225"/>
                <a:gd name="connsiteY10" fmla="*/ 405662 h 1800225"/>
                <a:gd name="connsiteX11" fmla="*/ 1356836 w 1800225"/>
                <a:gd name="connsiteY11" fmla="*/ 306602 h 1800225"/>
                <a:gd name="connsiteX12" fmla="*/ 1326356 w 1800225"/>
                <a:gd name="connsiteY12" fmla="*/ 287552 h 1800225"/>
                <a:gd name="connsiteX13" fmla="*/ 1322546 w 1800225"/>
                <a:gd name="connsiteY13" fmla="*/ 288505 h 1800225"/>
                <a:gd name="connsiteX14" fmla="*/ 1307306 w 1800225"/>
                <a:gd name="connsiteY14" fmla="*/ 317080 h 1800225"/>
                <a:gd name="connsiteX15" fmla="*/ 1335881 w 1800225"/>
                <a:gd name="connsiteY15" fmla="*/ 445667 h 1800225"/>
                <a:gd name="connsiteX16" fmla="*/ 1335881 w 1800225"/>
                <a:gd name="connsiteY16" fmla="*/ 445667 h 1800225"/>
                <a:gd name="connsiteX17" fmla="*/ 1291114 w 1800225"/>
                <a:gd name="connsiteY17" fmla="*/ 488530 h 1800225"/>
                <a:gd name="connsiteX18" fmla="*/ 1291114 w 1800225"/>
                <a:gd name="connsiteY18" fmla="*/ 488530 h 1800225"/>
                <a:gd name="connsiteX19" fmla="*/ 1261586 w 1800225"/>
                <a:gd name="connsiteY19" fmla="*/ 353275 h 1800225"/>
                <a:gd name="connsiteX20" fmla="*/ 1231106 w 1800225"/>
                <a:gd name="connsiteY20" fmla="*/ 334225 h 1800225"/>
                <a:gd name="connsiteX21" fmla="*/ 1227296 w 1800225"/>
                <a:gd name="connsiteY21" fmla="*/ 335177 h 1800225"/>
                <a:gd name="connsiteX22" fmla="*/ 1212056 w 1800225"/>
                <a:gd name="connsiteY22" fmla="*/ 363752 h 1800225"/>
                <a:gd name="connsiteX23" fmla="*/ 1248251 w 1800225"/>
                <a:gd name="connsiteY23" fmla="*/ 529487 h 1800225"/>
                <a:gd name="connsiteX24" fmla="*/ 1193959 w 1800225"/>
                <a:gd name="connsiteY24" fmla="*/ 581875 h 1800225"/>
                <a:gd name="connsiteX25" fmla="*/ 1150144 w 1800225"/>
                <a:gd name="connsiteY25" fmla="*/ 372325 h 1800225"/>
                <a:gd name="connsiteX26" fmla="*/ 1134904 w 1800225"/>
                <a:gd name="connsiteY26" fmla="*/ 354227 h 1800225"/>
                <a:gd name="connsiteX27" fmla="*/ 1111091 w 1800225"/>
                <a:gd name="connsiteY27" fmla="*/ 356132 h 1800225"/>
                <a:gd name="connsiteX28" fmla="*/ 929164 w 1800225"/>
                <a:gd name="connsiteY28" fmla="*/ 471385 h 1800225"/>
                <a:gd name="connsiteX29" fmla="*/ 928211 w 1800225"/>
                <a:gd name="connsiteY29" fmla="*/ 396137 h 1800225"/>
                <a:gd name="connsiteX30" fmla="*/ 1072991 w 1800225"/>
                <a:gd name="connsiteY30" fmla="*/ 307555 h 1800225"/>
                <a:gd name="connsiteX31" fmla="*/ 1081564 w 1800225"/>
                <a:gd name="connsiteY31" fmla="*/ 272312 h 1800225"/>
                <a:gd name="connsiteX32" fmla="*/ 1046321 w 1800225"/>
                <a:gd name="connsiteY32" fmla="*/ 263740 h 1800225"/>
                <a:gd name="connsiteX33" fmla="*/ 929164 w 1800225"/>
                <a:gd name="connsiteY33" fmla="*/ 336130 h 1800225"/>
                <a:gd name="connsiteX34" fmla="*/ 929164 w 1800225"/>
                <a:gd name="connsiteY34" fmla="*/ 273265 h 1800225"/>
                <a:gd name="connsiteX35" fmla="*/ 1041559 w 1800225"/>
                <a:gd name="connsiteY35" fmla="*/ 203732 h 1800225"/>
                <a:gd name="connsiteX36" fmla="*/ 1050131 w 1800225"/>
                <a:gd name="connsiteY36" fmla="*/ 168490 h 1800225"/>
                <a:gd name="connsiteX37" fmla="*/ 1014889 w 1800225"/>
                <a:gd name="connsiteY37" fmla="*/ 159917 h 1800225"/>
                <a:gd name="connsiteX38" fmla="*/ 929164 w 1800225"/>
                <a:gd name="connsiteY38" fmla="*/ 212305 h 1800225"/>
                <a:gd name="connsiteX39" fmla="*/ 929164 w 1800225"/>
                <a:gd name="connsiteY39" fmla="*/ 149440 h 1800225"/>
                <a:gd name="connsiteX40" fmla="*/ 929164 w 1800225"/>
                <a:gd name="connsiteY40" fmla="*/ 148487 h 1800225"/>
                <a:gd name="connsiteX41" fmla="*/ 994886 w 1800225"/>
                <a:gd name="connsiteY41" fmla="*/ 107530 h 1800225"/>
                <a:gd name="connsiteX42" fmla="*/ 1003459 w 1800225"/>
                <a:gd name="connsiteY42" fmla="*/ 72287 h 1800225"/>
                <a:gd name="connsiteX43" fmla="*/ 968216 w 1800225"/>
                <a:gd name="connsiteY43" fmla="*/ 63715 h 1800225"/>
                <a:gd name="connsiteX44" fmla="*/ 929164 w 1800225"/>
                <a:gd name="connsiteY44" fmla="*/ 88480 h 1800225"/>
                <a:gd name="connsiteX45" fmla="*/ 929164 w 1800225"/>
                <a:gd name="connsiteY45" fmla="*/ 88480 h 1800225"/>
                <a:gd name="connsiteX46" fmla="*/ 929164 w 1800225"/>
                <a:gd name="connsiteY46" fmla="*/ 28472 h 1800225"/>
                <a:gd name="connsiteX47" fmla="*/ 902494 w 1800225"/>
                <a:gd name="connsiteY47" fmla="*/ 7517 h 1800225"/>
                <a:gd name="connsiteX48" fmla="*/ 892969 w 1800225"/>
                <a:gd name="connsiteY48" fmla="*/ 9422 h 1800225"/>
                <a:gd name="connsiteX49" fmla="*/ 876776 w 1800225"/>
                <a:gd name="connsiteY49" fmla="*/ 32282 h 1800225"/>
                <a:gd name="connsiteX50" fmla="*/ 876776 w 1800225"/>
                <a:gd name="connsiteY50" fmla="*/ 82765 h 1800225"/>
                <a:gd name="connsiteX51" fmla="*/ 852011 w 1800225"/>
                <a:gd name="connsiteY51" fmla="*/ 66572 h 1800225"/>
                <a:gd name="connsiteX52" fmla="*/ 829151 w 1800225"/>
                <a:gd name="connsiteY52" fmla="*/ 64667 h 1800225"/>
                <a:gd name="connsiteX53" fmla="*/ 817721 w 1800225"/>
                <a:gd name="connsiteY53" fmla="*/ 74192 h 1800225"/>
                <a:gd name="connsiteX54" fmla="*/ 824389 w 1800225"/>
                <a:gd name="connsiteY54" fmla="*/ 109435 h 1800225"/>
                <a:gd name="connsiteX55" fmla="*/ 877729 w 1800225"/>
                <a:gd name="connsiteY55" fmla="*/ 144677 h 1800225"/>
                <a:gd name="connsiteX56" fmla="*/ 876776 w 1800225"/>
                <a:gd name="connsiteY56" fmla="*/ 206590 h 1800225"/>
                <a:gd name="connsiteX57" fmla="*/ 807244 w 1800225"/>
                <a:gd name="connsiteY57" fmla="*/ 159917 h 1800225"/>
                <a:gd name="connsiteX58" fmla="*/ 783431 w 1800225"/>
                <a:gd name="connsiteY58" fmla="*/ 157060 h 1800225"/>
                <a:gd name="connsiteX59" fmla="*/ 772001 w 1800225"/>
                <a:gd name="connsiteY59" fmla="*/ 166585 h 1800225"/>
                <a:gd name="connsiteX60" fmla="*/ 778669 w 1800225"/>
                <a:gd name="connsiteY60" fmla="*/ 201827 h 1800225"/>
                <a:gd name="connsiteX61" fmla="*/ 877729 w 1800225"/>
                <a:gd name="connsiteY61" fmla="*/ 268502 h 1800225"/>
                <a:gd name="connsiteX62" fmla="*/ 877729 w 1800225"/>
                <a:gd name="connsiteY62" fmla="*/ 268502 h 1800225"/>
                <a:gd name="connsiteX63" fmla="*/ 877729 w 1800225"/>
                <a:gd name="connsiteY63" fmla="*/ 343750 h 1800225"/>
                <a:gd name="connsiteX64" fmla="*/ 754856 w 1800225"/>
                <a:gd name="connsiteY64" fmla="*/ 260882 h 1800225"/>
                <a:gd name="connsiteX65" fmla="*/ 731044 w 1800225"/>
                <a:gd name="connsiteY65" fmla="*/ 258025 h 1800225"/>
                <a:gd name="connsiteX66" fmla="*/ 719614 w 1800225"/>
                <a:gd name="connsiteY66" fmla="*/ 267550 h 1800225"/>
                <a:gd name="connsiteX67" fmla="*/ 726281 w 1800225"/>
                <a:gd name="connsiteY67" fmla="*/ 302792 h 1800225"/>
                <a:gd name="connsiteX68" fmla="*/ 878681 w 1800225"/>
                <a:gd name="connsiteY68" fmla="*/ 404710 h 1800225"/>
                <a:gd name="connsiteX69" fmla="*/ 878681 w 1800225"/>
                <a:gd name="connsiteY69" fmla="*/ 483767 h 1800225"/>
                <a:gd name="connsiteX70" fmla="*/ 707231 w 1800225"/>
                <a:gd name="connsiteY70" fmla="*/ 363752 h 1800225"/>
                <a:gd name="connsiteX71" fmla="*/ 683419 w 1800225"/>
                <a:gd name="connsiteY71" fmla="*/ 361847 h 1800225"/>
                <a:gd name="connsiteX72" fmla="*/ 668179 w 1800225"/>
                <a:gd name="connsiteY72" fmla="*/ 379945 h 1800225"/>
                <a:gd name="connsiteX73" fmla="*/ 628174 w 1800225"/>
                <a:gd name="connsiteY73" fmla="*/ 584732 h 1800225"/>
                <a:gd name="connsiteX74" fmla="*/ 573881 w 1800225"/>
                <a:gd name="connsiteY74" fmla="*/ 528535 h 1800225"/>
                <a:gd name="connsiteX75" fmla="*/ 611981 w 1800225"/>
                <a:gd name="connsiteY75" fmla="*/ 349465 h 1800225"/>
                <a:gd name="connsiteX76" fmla="*/ 592931 w 1800225"/>
                <a:gd name="connsiteY76" fmla="*/ 318985 h 1800225"/>
                <a:gd name="connsiteX77" fmla="*/ 577691 w 1800225"/>
                <a:gd name="connsiteY77" fmla="*/ 319937 h 1800225"/>
                <a:gd name="connsiteX78" fmla="*/ 562451 w 1800225"/>
                <a:gd name="connsiteY78" fmla="*/ 338035 h 1800225"/>
                <a:gd name="connsiteX79" fmla="*/ 531019 w 1800225"/>
                <a:gd name="connsiteY79" fmla="*/ 482815 h 1800225"/>
                <a:gd name="connsiteX80" fmla="*/ 478631 w 1800225"/>
                <a:gd name="connsiteY80" fmla="*/ 428522 h 1800225"/>
                <a:gd name="connsiteX81" fmla="*/ 478631 w 1800225"/>
                <a:gd name="connsiteY81" fmla="*/ 428522 h 1800225"/>
                <a:gd name="connsiteX82" fmla="*/ 504349 w 1800225"/>
                <a:gd name="connsiteY82" fmla="*/ 312317 h 1800225"/>
                <a:gd name="connsiteX83" fmla="*/ 485299 w 1800225"/>
                <a:gd name="connsiteY83" fmla="*/ 281837 h 1800225"/>
                <a:gd name="connsiteX84" fmla="*/ 470059 w 1800225"/>
                <a:gd name="connsiteY84" fmla="*/ 282790 h 1800225"/>
                <a:gd name="connsiteX85" fmla="*/ 454819 w 1800225"/>
                <a:gd name="connsiteY85" fmla="*/ 300887 h 1800225"/>
                <a:gd name="connsiteX86" fmla="*/ 437674 w 1800225"/>
                <a:gd name="connsiteY86" fmla="*/ 382802 h 1800225"/>
                <a:gd name="connsiteX87" fmla="*/ 393859 w 1800225"/>
                <a:gd name="connsiteY87" fmla="*/ 338987 h 1800225"/>
                <a:gd name="connsiteX88" fmla="*/ 407194 w 1800225"/>
                <a:gd name="connsiteY88" fmla="*/ 276122 h 1800225"/>
                <a:gd name="connsiteX89" fmla="*/ 388144 w 1800225"/>
                <a:gd name="connsiteY89" fmla="*/ 245642 h 1800225"/>
                <a:gd name="connsiteX90" fmla="*/ 373856 w 1800225"/>
                <a:gd name="connsiteY90" fmla="*/ 246595 h 1800225"/>
                <a:gd name="connsiteX91" fmla="*/ 358616 w 1800225"/>
                <a:gd name="connsiteY91" fmla="*/ 264692 h 1800225"/>
                <a:gd name="connsiteX92" fmla="*/ 352901 w 1800225"/>
                <a:gd name="connsiteY92" fmla="*/ 293267 h 1800225"/>
                <a:gd name="connsiteX93" fmla="*/ 317659 w 1800225"/>
                <a:gd name="connsiteY93" fmla="*/ 257072 h 1800225"/>
                <a:gd name="connsiteX94" fmla="*/ 290036 w 1800225"/>
                <a:gd name="connsiteY94" fmla="*/ 251357 h 1800225"/>
                <a:gd name="connsiteX95" fmla="*/ 282416 w 1800225"/>
                <a:gd name="connsiteY95" fmla="*/ 257072 h 1800225"/>
                <a:gd name="connsiteX96" fmla="*/ 281464 w 1800225"/>
                <a:gd name="connsiteY96" fmla="*/ 292315 h 1800225"/>
                <a:gd name="connsiteX97" fmla="*/ 323374 w 1800225"/>
                <a:gd name="connsiteY97" fmla="*/ 335177 h 1800225"/>
                <a:gd name="connsiteX98" fmla="*/ 323374 w 1800225"/>
                <a:gd name="connsiteY98" fmla="*/ 335177 h 1800225"/>
                <a:gd name="connsiteX99" fmla="*/ 277654 w 1800225"/>
                <a:gd name="connsiteY99" fmla="*/ 344702 h 1800225"/>
                <a:gd name="connsiteX100" fmla="*/ 258604 w 1800225"/>
                <a:gd name="connsiteY100" fmla="*/ 375182 h 1800225"/>
                <a:gd name="connsiteX101" fmla="*/ 289084 w 1800225"/>
                <a:gd name="connsiteY101" fmla="*/ 394232 h 1800225"/>
                <a:gd name="connsiteX102" fmla="*/ 364331 w 1800225"/>
                <a:gd name="connsiteY102" fmla="*/ 378040 h 1800225"/>
                <a:gd name="connsiteX103" fmla="*/ 364331 w 1800225"/>
                <a:gd name="connsiteY103" fmla="*/ 378040 h 1800225"/>
                <a:gd name="connsiteX104" fmla="*/ 407194 w 1800225"/>
                <a:gd name="connsiteY104" fmla="*/ 423760 h 1800225"/>
                <a:gd name="connsiteX105" fmla="*/ 309086 w 1800225"/>
                <a:gd name="connsiteY105" fmla="*/ 444715 h 1800225"/>
                <a:gd name="connsiteX106" fmla="*/ 290036 w 1800225"/>
                <a:gd name="connsiteY106" fmla="*/ 475195 h 1800225"/>
                <a:gd name="connsiteX107" fmla="*/ 320516 w 1800225"/>
                <a:gd name="connsiteY107" fmla="*/ 494245 h 1800225"/>
                <a:gd name="connsiteX108" fmla="*/ 449104 w 1800225"/>
                <a:gd name="connsiteY108" fmla="*/ 465670 h 1800225"/>
                <a:gd name="connsiteX109" fmla="*/ 491966 w 1800225"/>
                <a:gd name="connsiteY109" fmla="*/ 511390 h 1800225"/>
                <a:gd name="connsiteX110" fmla="*/ 356711 w 1800225"/>
                <a:gd name="connsiteY110" fmla="*/ 540917 h 1800225"/>
                <a:gd name="connsiteX111" fmla="*/ 337661 w 1800225"/>
                <a:gd name="connsiteY111" fmla="*/ 571397 h 1800225"/>
                <a:gd name="connsiteX112" fmla="*/ 368141 w 1800225"/>
                <a:gd name="connsiteY112" fmla="*/ 590447 h 1800225"/>
                <a:gd name="connsiteX113" fmla="*/ 533876 w 1800225"/>
                <a:gd name="connsiteY113" fmla="*/ 554252 h 1800225"/>
                <a:gd name="connsiteX114" fmla="*/ 585311 w 1800225"/>
                <a:gd name="connsiteY114" fmla="*/ 608545 h 1800225"/>
                <a:gd name="connsiteX115" fmla="*/ 371951 w 1800225"/>
                <a:gd name="connsiteY115" fmla="*/ 655217 h 1800225"/>
                <a:gd name="connsiteX116" fmla="*/ 353854 w 1800225"/>
                <a:gd name="connsiteY116" fmla="*/ 670457 h 1800225"/>
                <a:gd name="connsiteX117" fmla="*/ 355759 w 1800225"/>
                <a:gd name="connsiteY117" fmla="*/ 693317 h 1800225"/>
                <a:gd name="connsiteX118" fmla="*/ 471964 w 1800225"/>
                <a:gd name="connsiteY118" fmla="*/ 876197 h 1800225"/>
                <a:gd name="connsiteX119" fmla="*/ 395764 w 1800225"/>
                <a:gd name="connsiteY119" fmla="*/ 876197 h 1800225"/>
                <a:gd name="connsiteX120" fmla="*/ 307181 w 1800225"/>
                <a:gd name="connsiteY120" fmla="*/ 731417 h 1800225"/>
                <a:gd name="connsiteX121" fmla="*/ 275749 w 1800225"/>
                <a:gd name="connsiteY121" fmla="*/ 720940 h 1800225"/>
                <a:gd name="connsiteX122" fmla="*/ 271939 w 1800225"/>
                <a:gd name="connsiteY122" fmla="*/ 722845 h 1800225"/>
                <a:gd name="connsiteX123" fmla="*/ 263366 w 1800225"/>
                <a:gd name="connsiteY123" fmla="*/ 758087 h 1800225"/>
                <a:gd name="connsiteX124" fmla="*/ 335756 w 1800225"/>
                <a:gd name="connsiteY124" fmla="*/ 876197 h 1800225"/>
                <a:gd name="connsiteX125" fmla="*/ 335756 w 1800225"/>
                <a:gd name="connsiteY125" fmla="*/ 876197 h 1800225"/>
                <a:gd name="connsiteX126" fmla="*/ 273844 w 1800225"/>
                <a:gd name="connsiteY126" fmla="*/ 876197 h 1800225"/>
                <a:gd name="connsiteX127" fmla="*/ 272891 w 1800225"/>
                <a:gd name="connsiteY127" fmla="*/ 876197 h 1800225"/>
                <a:gd name="connsiteX128" fmla="*/ 203359 w 1800225"/>
                <a:gd name="connsiteY128" fmla="*/ 763802 h 1800225"/>
                <a:gd name="connsiteX129" fmla="*/ 171926 w 1800225"/>
                <a:gd name="connsiteY129" fmla="*/ 753325 h 1800225"/>
                <a:gd name="connsiteX130" fmla="*/ 168116 w 1800225"/>
                <a:gd name="connsiteY130" fmla="*/ 755230 h 1800225"/>
                <a:gd name="connsiteX131" fmla="*/ 159544 w 1800225"/>
                <a:gd name="connsiteY131" fmla="*/ 790472 h 1800225"/>
                <a:gd name="connsiteX132" fmla="*/ 212884 w 1800225"/>
                <a:gd name="connsiteY132" fmla="*/ 876197 h 1800225"/>
                <a:gd name="connsiteX133" fmla="*/ 212884 w 1800225"/>
                <a:gd name="connsiteY133" fmla="*/ 876197 h 1800225"/>
                <a:gd name="connsiteX134" fmla="*/ 150019 w 1800225"/>
                <a:gd name="connsiteY134" fmla="*/ 876197 h 1800225"/>
                <a:gd name="connsiteX135" fmla="*/ 150019 w 1800225"/>
                <a:gd name="connsiteY135" fmla="*/ 876197 h 1800225"/>
                <a:gd name="connsiteX136" fmla="*/ 109061 w 1800225"/>
                <a:gd name="connsiteY136" fmla="*/ 809522 h 1800225"/>
                <a:gd name="connsiteX137" fmla="*/ 77629 w 1800225"/>
                <a:gd name="connsiteY137" fmla="*/ 799045 h 1800225"/>
                <a:gd name="connsiteX138" fmla="*/ 73819 w 1800225"/>
                <a:gd name="connsiteY138" fmla="*/ 800950 h 1800225"/>
                <a:gd name="connsiteX139" fmla="*/ 65246 w 1800225"/>
                <a:gd name="connsiteY139" fmla="*/ 836192 h 1800225"/>
                <a:gd name="connsiteX140" fmla="*/ 90011 w 1800225"/>
                <a:gd name="connsiteY140" fmla="*/ 876197 h 1800225"/>
                <a:gd name="connsiteX141" fmla="*/ 30004 w 1800225"/>
                <a:gd name="connsiteY141" fmla="*/ 877150 h 1800225"/>
                <a:gd name="connsiteX142" fmla="*/ 7144 w 1800225"/>
                <a:gd name="connsiteY142" fmla="*/ 902867 h 1800225"/>
                <a:gd name="connsiteX143" fmla="*/ 32861 w 1800225"/>
                <a:gd name="connsiteY143" fmla="*/ 927632 h 1800225"/>
                <a:gd name="connsiteX144" fmla="*/ 82391 w 1800225"/>
                <a:gd name="connsiteY144" fmla="*/ 926680 h 1800225"/>
                <a:gd name="connsiteX145" fmla="*/ 83344 w 1800225"/>
                <a:gd name="connsiteY145" fmla="*/ 926680 h 1800225"/>
                <a:gd name="connsiteX146" fmla="*/ 67151 w 1800225"/>
                <a:gd name="connsiteY146" fmla="*/ 951445 h 1800225"/>
                <a:gd name="connsiteX147" fmla="*/ 73819 w 1800225"/>
                <a:gd name="connsiteY147" fmla="*/ 986687 h 1800225"/>
                <a:gd name="connsiteX148" fmla="*/ 109061 w 1800225"/>
                <a:gd name="connsiteY148" fmla="*/ 980020 h 1800225"/>
                <a:gd name="connsiteX149" fmla="*/ 144304 w 1800225"/>
                <a:gd name="connsiteY149" fmla="*/ 927632 h 1800225"/>
                <a:gd name="connsiteX150" fmla="*/ 207169 w 1800225"/>
                <a:gd name="connsiteY150" fmla="*/ 927632 h 1800225"/>
                <a:gd name="connsiteX151" fmla="*/ 207169 w 1800225"/>
                <a:gd name="connsiteY151" fmla="*/ 927632 h 1800225"/>
                <a:gd name="connsiteX152" fmla="*/ 159544 w 1800225"/>
                <a:gd name="connsiteY152" fmla="*/ 998117 h 1800225"/>
                <a:gd name="connsiteX153" fmla="*/ 166211 w 1800225"/>
                <a:gd name="connsiteY153" fmla="*/ 1033360 h 1800225"/>
                <a:gd name="connsiteX154" fmla="*/ 201454 w 1800225"/>
                <a:gd name="connsiteY154" fmla="*/ 1026692 h 1800225"/>
                <a:gd name="connsiteX155" fmla="*/ 268129 w 1800225"/>
                <a:gd name="connsiteY155" fmla="*/ 927632 h 1800225"/>
                <a:gd name="connsiteX156" fmla="*/ 342424 w 1800225"/>
                <a:gd name="connsiteY156" fmla="*/ 928585 h 1800225"/>
                <a:gd name="connsiteX157" fmla="*/ 260509 w 1800225"/>
                <a:gd name="connsiteY157" fmla="*/ 1051457 h 1800225"/>
                <a:gd name="connsiteX158" fmla="*/ 267176 w 1800225"/>
                <a:gd name="connsiteY158" fmla="*/ 1086700 h 1800225"/>
                <a:gd name="connsiteX159" fmla="*/ 302419 w 1800225"/>
                <a:gd name="connsiteY159" fmla="*/ 1080032 h 1800225"/>
                <a:gd name="connsiteX160" fmla="*/ 404336 w 1800225"/>
                <a:gd name="connsiteY160" fmla="*/ 928585 h 1800225"/>
                <a:gd name="connsiteX161" fmla="*/ 483394 w 1800225"/>
                <a:gd name="connsiteY161" fmla="*/ 928585 h 1800225"/>
                <a:gd name="connsiteX162" fmla="*/ 362426 w 1800225"/>
                <a:gd name="connsiteY162" fmla="*/ 1100035 h 1800225"/>
                <a:gd name="connsiteX163" fmla="*/ 360521 w 1800225"/>
                <a:gd name="connsiteY163" fmla="*/ 1123847 h 1800225"/>
                <a:gd name="connsiteX164" fmla="*/ 378619 w 1800225"/>
                <a:gd name="connsiteY164" fmla="*/ 1139088 h 1800225"/>
                <a:gd name="connsiteX165" fmla="*/ 584359 w 1800225"/>
                <a:gd name="connsiteY165" fmla="*/ 1177188 h 1800225"/>
                <a:gd name="connsiteX166" fmla="*/ 528161 w 1800225"/>
                <a:gd name="connsiteY166" fmla="*/ 1232433 h 1800225"/>
                <a:gd name="connsiteX167" fmla="*/ 349091 w 1800225"/>
                <a:gd name="connsiteY167" fmla="*/ 1193380 h 1800225"/>
                <a:gd name="connsiteX168" fmla="*/ 334804 w 1800225"/>
                <a:gd name="connsiteY168" fmla="*/ 1194332 h 1800225"/>
                <a:gd name="connsiteX169" fmla="*/ 319564 w 1800225"/>
                <a:gd name="connsiteY169" fmla="*/ 1212430 h 1800225"/>
                <a:gd name="connsiteX170" fmla="*/ 338614 w 1800225"/>
                <a:gd name="connsiteY170" fmla="*/ 1242910 h 1800225"/>
                <a:gd name="connsiteX171" fmla="*/ 483394 w 1800225"/>
                <a:gd name="connsiteY171" fmla="*/ 1274342 h 1800225"/>
                <a:gd name="connsiteX172" fmla="*/ 483394 w 1800225"/>
                <a:gd name="connsiteY172" fmla="*/ 1274342 h 1800225"/>
                <a:gd name="connsiteX173" fmla="*/ 429101 w 1800225"/>
                <a:gd name="connsiteY173" fmla="*/ 1326730 h 1800225"/>
                <a:gd name="connsiteX174" fmla="*/ 311944 w 1800225"/>
                <a:gd name="connsiteY174" fmla="*/ 1300060 h 1800225"/>
                <a:gd name="connsiteX175" fmla="*/ 296704 w 1800225"/>
                <a:gd name="connsiteY175" fmla="*/ 1301013 h 1800225"/>
                <a:gd name="connsiteX176" fmla="*/ 281464 w 1800225"/>
                <a:gd name="connsiteY176" fmla="*/ 1319110 h 1800225"/>
                <a:gd name="connsiteX177" fmla="*/ 300514 w 1800225"/>
                <a:gd name="connsiteY177" fmla="*/ 1349590 h 1800225"/>
                <a:gd name="connsiteX178" fmla="*/ 383381 w 1800225"/>
                <a:gd name="connsiteY178" fmla="*/ 1367688 h 1800225"/>
                <a:gd name="connsiteX179" fmla="*/ 337661 w 1800225"/>
                <a:gd name="connsiteY179" fmla="*/ 1411502 h 1800225"/>
                <a:gd name="connsiteX180" fmla="*/ 337661 w 1800225"/>
                <a:gd name="connsiteY180" fmla="*/ 1411502 h 1800225"/>
                <a:gd name="connsiteX181" fmla="*/ 275749 w 1800225"/>
                <a:gd name="connsiteY181" fmla="*/ 1398167 h 1800225"/>
                <a:gd name="connsiteX182" fmla="*/ 261461 w 1800225"/>
                <a:gd name="connsiteY182" fmla="*/ 1399120 h 1800225"/>
                <a:gd name="connsiteX183" fmla="*/ 246221 w 1800225"/>
                <a:gd name="connsiteY183" fmla="*/ 1417217 h 1800225"/>
                <a:gd name="connsiteX184" fmla="*/ 265271 w 1800225"/>
                <a:gd name="connsiteY184" fmla="*/ 1447697 h 1800225"/>
                <a:gd name="connsiteX185" fmla="*/ 293846 w 1800225"/>
                <a:gd name="connsiteY185" fmla="*/ 1454365 h 1800225"/>
                <a:gd name="connsiteX186" fmla="*/ 293846 w 1800225"/>
                <a:gd name="connsiteY186" fmla="*/ 1454365 h 1800225"/>
                <a:gd name="connsiteX187" fmla="*/ 257651 w 1800225"/>
                <a:gd name="connsiteY187" fmla="*/ 1488655 h 1800225"/>
                <a:gd name="connsiteX188" fmla="*/ 256699 w 1800225"/>
                <a:gd name="connsiteY188" fmla="*/ 1524850 h 1800225"/>
                <a:gd name="connsiteX189" fmla="*/ 291941 w 1800225"/>
                <a:gd name="connsiteY189" fmla="*/ 1525802 h 1800225"/>
                <a:gd name="connsiteX190" fmla="*/ 334804 w 1800225"/>
                <a:gd name="connsiteY190" fmla="*/ 1483892 h 1800225"/>
                <a:gd name="connsiteX191" fmla="*/ 334804 w 1800225"/>
                <a:gd name="connsiteY191" fmla="*/ 1483892 h 1800225"/>
                <a:gd name="connsiteX192" fmla="*/ 344329 w 1800225"/>
                <a:gd name="connsiteY192" fmla="*/ 1528660 h 1800225"/>
                <a:gd name="connsiteX193" fmla="*/ 374809 w 1800225"/>
                <a:gd name="connsiteY193" fmla="*/ 1547710 h 1800225"/>
                <a:gd name="connsiteX194" fmla="*/ 393859 w 1800225"/>
                <a:gd name="connsiteY194" fmla="*/ 1517230 h 1800225"/>
                <a:gd name="connsiteX195" fmla="*/ 377666 w 1800225"/>
                <a:gd name="connsiteY195" fmla="*/ 1441983 h 1800225"/>
                <a:gd name="connsiteX196" fmla="*/ 377666 w 1800225"/>
                <a:gd name="connsiteY196" fmla="*/ 1441983 h 1800225"/>
                <a:gd name="connsiteX197" fmla="*/ 423386 w 1800225"/>
                <a:gd name="connsiteY197" fmla="*/ 1398167 h 1800225"/>
                <a:gd name="connsiteX198" fmla="*/ 444341 w 1800225"/>
                <a:gd name="connsiteY198" fmla="*/ 1496275 h 1800225"/>
                <a:gd name="connsiteX199" fmla="*/ 474821 w 1800225"/>
                <a:gd name="connsiteY199" fmla="*/ 1515325 h 1800225"/>
                <a:gd name="connsiteX200" fmla="*/ 493871 w 1800225"/>
                <a:gd name="connsiteY200" fmla="*/ 1484845 h 1800225"/>
                <a:gd name="connsiteX201" fmla="*/ 466249 w 1800225"/>
                <a:gd name="connsiteY201" fmla="*/ 1356258 h 1800225"/>
                <a:gd name="connsiteX202" fmla="*/ 467201 w 1800225"/>
                <a:gd name="connsiteY202" fmla="*/ 1356258 h 1800225"/>
                <a:gd name="connsiteX203" fmla="*/ 511969 w 1800225"/>
                <a:gd name="connsiteY203" fmla="*/ 1313395 h 1800225"/>
                <a:gd name="connsiteX204" fmla="*/ 541496 w 1800225"/>
                <a:gd name="connsiteY204" fmla="*/ 1447697 h 1800225"/>
                <a:gd name="connsiteX205" fmla="*/ 571976 w 1800225"/>
                <a:gd name="connsiteY205" fmla="*/ 1466747 h 1800225"/>
                <a:gd name="connsiteX206" fmla="*/ 591026 w 1800225"/>
                <a:gd name="connsiteY206" fmla="*/ 1436267 h 1800225"/>
                <a:gd name="connsiteX207" fmla="*/ 554831 w 1800225"/>
                <a:gd name="connsiteY207" fmla="*/ 1270533 h 1800225"/>
                <a:gd name="connsiteX208" fmla="*/ 608171 w 1800225"/>
                <a:gd name="connsiteY208" fmla="*/ 1218145 h 1800225"/>
                <a:gd name="connsiteX209" fmla="*/ 651986 w 1800225"/>
                <a:gd name="connsiteY209" fmla="*/ 1429600 h 1800225"/>
                <a:gd name="connsiteX210" fmla="*/ 667226 w 1800225"/>
                <a:gd name="connsiteY210" fmla="*/ 1447697 h 1800225"/>
                <a:gd name="connsiteX211" fmla="*/ 691039 w 1800225"/>
                <a:gd name="connsiteY211" fmla="*/ 1445792 h 1800225"/>
                <a:gd name="connsiteX212" fmla="*/ 874871 w 1800225"/>
                <a:gd name="connsiteY212" fmla="*/ 1330540 h 1800225"/>
                <a:gd name="connsiteX213" fmla="*/ 874871 w 1800225"/>
                <a:gd name="connsiteY213" fmla="*/ 1405788 h 1800225"/>
                <a:gd name="connsiteX214" fmla="*/ 874871 w 1800225"/>
                <a:gd name="connsiteY214" fmla="*/ 1405788 h 1800225"/>
                <a:gd name="connsiteX215" fmla="*/ 731044 w 1800225"/>
                <a:gd name="connsiteY215" fmla="*/ 1497227 h 1800225"/>
                <a:gd name="connsiteX216" fmla="*/ 722471 w 1800225"/>
                <a:gd name="connsiteY216" fmla="*/ 1532470 h 1800225"/>
                <a:gd name="connsiteX217" fmla="*/ 757714 w 1800225"/>
                <a:gd name="connsiteY217" fmla="*/ 1541042 h 1800225"/>
                <a:gd name="connsiteX218" fmla="*/ 875824 w 1800225"/>
                <a:gd name="connsiteY218" fmla="*/ 1468652 h 1800225"/>
                <a:gd name="connsiteX219" fmla="*/ 875824 w 1800225"/>
                <a:gd name="connsiteY219" fmla="*/ 1468652 h 1800225"/>
                <a:gd name="connsiteX220" fmla="*/ 875824 w 1800225"/>
                <a:gd name="connsiteY220" fmla="*/ 1530565 h 1800225"/>
                <a:gd name="connsiteX221" fmla="*/ 875824 w 1800225"/>
                <a:gd name="connsiteY221" fmla="*/ 1530565 h 1800225"/>
                <a:gd name="connsiteX222" fmla="*/ 763429 w 1800225"/>
                <a:gd name="connsiteY222" fmla="*/ 1600097 h 1800225"/>
                <a:gd name="connsiteX223" fmla="*/ 754856 w 1800225"/>
                <a:gd name="connsiteY223" fmla="*/ 1635340 h 1800225"/>
                <a:gd name="connsiteX224" fmla="*/ 790099 w 1800225"/>
                <a:gd name="connsiteY224" fmla="*/ 1643913 h 1800225"/>
                <a:gd name="connsiteX225" fmla="*/ 875824 w 1800225"/>
                <a:gd name="connsiteY225" fmla="*/ 1590572 h 1800225"/>
                <a:gd name="connsiteX226" fmla="*/ 875824 w 1800225"/>
                <a:gd name="connsiteY226" fmla="*/ 1591525 h 1800225"/>
                <a:gd name="connsiteX227" fmla="*/ 875824 w 1800225"/>
                <a:gd name="connsiteY227" fmla="*/ 1654390 h 1800225"/>
                <a:gd name="connsiteX228" fmla="*/ 809149 w 1800225"/>
                <a:gd name="connsiteY228" fmla="*/ 1695347 h 1800225"/>
                <a:gd name="connsiteX229" fmla="*/ 800576 w 1800225"/>
                <a:gd name="connsiteY229" fmla="*/ 1730590 h 1800225"/>
                <a:gd name="connsiteX230" fmla="*/ 835819 w 1800225"/>
                <a:gd name="connsiteY230" fmla="*/ 1739163 h 1800225"/>
                <a:gd name="connsiteX231" fmla="*/ 875824 w 1800225"/>
                <a:gd name="connsiteY231" fmla="*/ 1714397 h 1800225"/>
                <a:gd name="connsiteX232" fmla="*/ 875824 w 1800225"/>
                <a:gd name="connsiteY232" fmla="*/ 1715350 h 1800225"/>
                <a:gd name="connsiteX233" fmla="*/ 875824 w 1800225"/>
                <a:gd name="connsiteY233" fmla="*/ 1774405 h 1800225"/>
                <a:gd name="connsiteX234" fmla="*/ 901541 w 1800225"/>
                <a:gd name="connsiteY234" fmla="*/ 1800122 h 1800225"/>
                <a:gd name="connsiteX235" fmla="*/ 926306 w 1800225"/>
                <a:gd name="connsiteY235" fmla="*/ 1774405 h 1800225"/>
                <a:gd name="connsiteX236" fmla="*/ 927259 w 1800225"/>
                <a:gd name="connsiteY236" fmla="*/ 1723922 h 1800225"/>
                <a:gd name="connsiteX237" fmla="*/ 927259 w 1800225"/>
                <a:gd name="connsiteY237" fmla="*/ 1723922 h 1800225"/>
                <a:gd name="connsiteX238" fmla="*/ 951071 w 1800225"/>
                <a:gd name="connsiteY238" fmla="*/ 1740115 h 1800225"/>
                <a:gd name="connsiteX239" fmla="*/ 986314 w 1800225"/>
                <a:gd name="connsiteY239" fmla="*/ 1733447 h 1800225"/>
                <a:gd name="connsiteX240" fmla="*/ 979646 w 1800225"/>
                <a:gd name="connsiteY240" fmla="*/ 1698205 h 1800225"/>
                <a:gd name="connsiteX241" fmla="*/ 926306 w 1800225"/>
                <a:gd name="connsiteY241" fmla="*/ 1662010 h 1800225"/>
                <a:gd name="connsiteX242" fmla="*/ 926306 w 1800225"/>
                <a:gd name="connsiteY242" fmla="*/ 1662010 h 1800225"/>
                <a:gd name="connsiteX243" fmla="*/ 926306 w 1800225"/>
                <a:gd name="connsiteY243" fmla="*/ 1600097 h 1800225"/>
                <a:gd name="connsiteX244" fmla="*/ 926306 w 1800225"/>
                <a:gd name="connsiteY244" fmla="*/ 1599145 h 1800225"/>
                <a:gd name="connsiteX245" fmla="*/ 926306 w 1800225"/>
                <a:gd name="connsiteY245" fmla="*/ 1599145 h 1800225"/>
                <a:gd name="connsiteX246" fmla="*/ 997744 w 1800225"/>
                <a:gd name="connsiteY246" fmla="*/ 1646770 h 1800225"/>
                <a:gd name="connsiteX247" fmla="*/ 1032986 w 1800225"/>
                <a:gd name="connsiteY247" fmla="*/ 1640102 h 1800225"/>
                <a:gd name="connsiteX248" fmla="*/ 1026319 w 1800225"/>
                <a:gd name="connsiteY248" fmla="*/ 1604860 h 1800225"/>
                <a:gd name="connsiteX249" fmla="*/ 927259 w 1800225"/>
                <a:gd name="connsiteY249" fmla="*/ 1538185 h 1800225"/>
                <a:gd name="connsiteX250" fmla="*/ 927259 w 1800225"/>
                <a:gd name="connsiteY250" fmla="*/ 1538185 h 1800225"/>
                <a:gd name="connsiteX251" fmla="*/ 928211 w 1800225"/>
                <a:gd name="connsiteY251" fmla="*/ 1463890 h 1800225"/>
                <a:gd name="connsiteX252" fmla="*/ 928211 w 1800225"/>
                <a:gd name="connsiteY252" fmla="*/ 1463890 h 1800225"/>
                <a:gd name="connsiteX253" fmla="*/ 1051084 w 1800225"/>
                <a:gd name="connsiteY253" fmla="*/ 1546758 h 1800225"/>
                <a:gd name="connsiteX254" fmla="*/ 1086326 w 1800225"/>
                <a:gd name="connsiteY254" fmla="*/ 1540090 h 1800225"/>
                <a:gd name="connsiteX255" fmla="*/ 1079659 w 1800225"/>
                <a:gd name="connsiteY255" fmla="*/ 1504847 h 1800225"/>
                <a:gd name="connsiteX256" fmla="*/ 927259 w 1800225"/>
                <a:gd name="connsiteY256" fmla="*/ 1402930 h 1800225"/>
                <a:gd name="connsiteX257" fmla="*/ 927259 w 1800225"/>
                <a:gd name="connsiteY257" fmla="*/ 1402930 h 1800225"/>
                <a:gd name="connsiteX258" fmla="*/ 927259 w 1800225"/>
                <a:gd name="connsiteY258" fmla="*/ 1323872 h 1800225"/>
                <a:gd name="connsiteX259" fmla="*/ 1097756 w 1800225"/>
                <a:gd name="connsiteY259" fmla="*/ 1443888 h 1800225"/>
                <a:gd name="connsiteX260" fmla="*/ 1136809 w 1800225"/>
                <a:gd name="connsiteY260" fmla="*/ 1427695 h 1800225"/>
                <a:gd name="connsiteX261" fmla="*/ 1176814 w 1800225"/>
                <a:gd name="connsiteY261" fmla="*/ 1222907 h 1800225"/>
                <a:gd name="connsiteX262" fmla="*/ 1231106 w 1800225"/>
                <a:gd name="connsiteY262" fmla="*/ 1279105 h 1800225"/>
                <a:gd name="connsiteX263" fmla="*/ 1231106 w 1800225"/>
                <a:gd name="connsiteY263" fmla="*/ 1279105 h 1800225"/>
                <a:gd name="connsiteX264" fmla="*/ 1192054 w 1800225"/>
                <a:gd name="connsiteY264" fmla="*/ 1458175 h 1800225"/>
                <a:gd name="connsiteX265" fmla="*/ 1211104 w 1800225"/>
                <a:gd name="connsiteY265" fmla="*/ 1487702 h 1800225"/>
                <a:gd name="connsiteX266" fmla="*/ 1241584 w 1800225"/>
                <a:gd name="connsiteY266" fmla="*/ 1468652 h 1800225"/>
                <a:gd name="connsiteX267" fmla="*/ 1273016 w 1800225"/>
                <a:gd name="connsiteY267" fmla="*/ 1323872 h 1800225"/>
                <a:gd name="connsiteX268" fmla="*/ 1273016 w 1800225"/>
                <a:gd name="connsiteY268" fmla="*/ 1323872 h 1800225"/>
                <a:gd name="connsiteX269" fmla="*/ 1325404 w 1800225"/>
                <a:gd name="connsiteY269" fmla="*/ 1377213 h 1800225"/>
                <a:gd name="connsiteX270" fmla="*/ 1325404 w 1800225"/>
                <a:gd name="connsiteY270" fmla="*/ 1377213 h 1800225"/>
                <a:gd name="connsiteX271" fmla="*/ 1300639 w 1800225"/>
                <a:gd name="connsiteY271" fmla="*/ 1494370 h 1800225"/>
                <a:gd name="connsiteX272" fmla="*/ 1319689 w 1800225"/>
                <a:gd name="connsiteY272" fmla="*/ 1524850 h 1800225"/>
                <a:gd name="connsiteX273" fmla="*/ 1350169 w 1800225"/>
                <a:gd name="connsiteY273" fmla="*/ 1505800 h 1800225"/>
                <a:gd name="connsiteX274" fmla="*/ 1368266 w 1800225"/>
                <a:gd name="connsiteY274" fmla="*/ 1421980 h 1800225"/>
                <a:gd name="connsiteX275" fmla="*/ 1368266 w 1800225"/>
                <a:gd name="connsiteY275" fmla="*/ 1421980 h 1800225"/>
                <a:gd name="connsiteX276" fmla="*/ 1368266 w 1800225"/>
                <a:gd name="connsiteY276" fmla="*/ 1422933 h 1800225"/>
                <a:gd name="connsiteX277" fmla="*/ 1411129 w 1800225"/>
                <a:gd name="connsiteY277" fmla="*/ 1467700 h 1800225"/>
                <a:gd name="connsiteX278" fmla="*/ 1411129 w 1800225"/>
                <a:gd name="connsiteY278" fmla="*/ 1467700 h 1800225"/>
                <a:gd name="connsiteX279" fmla="*/ 1397794 w 1800225"/>
                <a:gd name="connsiteY279" fmla="*/ 1530565 h 1800225"/>
                <a:gd name="connsiteX280" fmla="*/ 1416844 w 1800225"/>
                <a:gd name="connsiteY280" fmla="*/ 1561045 h 1800225"/>
                <a:gd name="connsiteX281" fmla="*/ 1447324 w 1800225"/>
                <a:gd name="connsiteY281" fmla="*/ 1541995 h 1800225"/>
                <a:gd name="connsiteX282" fmla="*/ 1453039 w 1800225"/>
                <a:gd name="connsiteY282" fmla="*/ 1513420 h 1800225"/>
                <a:gd name="connsiteX283" fmla="*/ 1453039 w 1800225"/>
                <a:gd name="connsiteY283" fmla="*/ 1513420 h 1800225"/>
                <a:gd name="connsiteX284" fmla="*/ 1488281 w 1800225"/>
                <a:gd name="connsiteY284" fmla="*/ 1549615 h 1800225"/>
                <a:gd name="connsiteX285" fmla="*/ 1523524 w 1800225"/>
                <a:gd name="connsiteY285" fmla="*/ 1550567 h 1800225"/>
                <a:gd name="connsiteX286" fmla="*/ 1524476 w 1800225"/>
                <a:gd name="connsiteY286" fmla="*/ 1514372 h 1800225"/>
                <a:gd name="connsiteX287" fmla="*/ 1483519 w 1800225"/>
                <a:gd name="connsiteY287" fmla="*/ 1472463 h 1800225"/>
                <a:gd name="connsiteX288" fmla="*/ 1482566 w 1800225"/>
                <a:gd name="connsiteY288" fmla="*/ 1471510 h 1800225"/>
                <a:gd name="connsiteX289" fmla="*/ 1528286 w 1800225"/>
                <a:gd name="connsiteY289" fmla="*/ 1461985 h 1800225"/>
                <a:gd name="connsiteX290" fmla="*/ 1547336 w 1800225"/>
                <a:gd name="connsiteY290" fmla="*/ 1431505 h 1800225"/>
                <a:gd name="connsiteX291" fmla="*/ 1516856 w 1800225"/>
                <a:gd name="connsiteY291" fmla="*/ 1412455 h 1800225"/>
                <a:gd name="connsiteX292" fmla="*/ 1440656 w 1800225"/>
                <a:gd name="connsiteY292" fmla="*/ 1428647 h 1800225"/>
                <a:gd name="connsiteX293" fmla="*/ 1397794 w 1800225"/>
                <a:gd name="connsiteY293" fmla="*/ 1379117 h 1800225"/>
                <a:gd name="connsiteX294" fmla="*/ 1397794 w 1800225"/>
                <a:gd name="connsiteY294" fmla="*/ 1379117 h 1800225"/>
                <a:gd name="connsiteX295" fmla="*/ 1495901 w 1800225"/>
                <a:gd name="connsiteY295" fmla="*/ 1358163 h 1800225"/>
                <a:gd name="connsiteX296" fmla="*/ 1514951 w 1800225"/>
                <a:gd name="connsiteY296" fmla="*/ 1327683 h 1800225"/>
                <a:gd name="connsiteX297" fmla="*/ 1484471 w 1800225"/>
                <a:gd name="connsiteY297" fmla="*/ 1308633 h 1800225"/>
                <a:gd name="connsiteX298" fmla="*/ 1355884 w 1800225"/>
                <a:gd name="connsiteY298" fmla="*/ 1336255 h 1800225"/>
                <a:gd name="connsiteX299" fmla="*/ 1355884 w 1800225"/>
                <a:gd name="connsiteY299" fmla="*/ 1336255 h 1800225"/>
                <a:gd name="connsiteX300" fmla="*/ 1313021 w 1800225"/>
                <a:gd name="connsiteY300" fmla="*/ 1291488 h 1800225"/>
                <a:gd name="connsiteX301" fmla="*/ 1313021 w 1800225"/>
                <a:gd name="connsiteY301" fmla="*/ 1291488 h 1800225"/>
                <a:gd name="connsiteX302" fmla="*/ 1448276 w 1800225"/>
                <a:gd name="connsiteY302" fmla="*/ 1261960 h 1800225"/>
                <a:gd name="connsiteX303" fmla="*/ 1467326 w 1800225"/>
                <a:gd name="connsiteY303" fmla="*/ 1231480 h 1800225"/>
                <a:gd name="connsiteX304" fmla="*/ 1436846 w 1800225"/>
                <a:gd name="connsiteY304" fmla="*/ 1212430 h 1800225"/>
                <a:gd name="connsiteX305" fmla="*/ 1271111 w 1800225"/>
                <a:gd name="connsiteY305" fmla="*/ 1248625 h 1800225"/>
                <a:gd name="connsiteX306" fmla="*/ 1271111 w 1800225"/>
                <a:gd name="connsiteY306" fmla="*/ 1248625 h 1800225"/>
                <a:gd name="connsiteX307" fmla="*/ 1218724 w 1800225"/>
                <a:gd name="connsiteY307" fmla="*/ 1194332 h 1800225"/>
                <a:gd name="connsiteX308" fmla="*/ 1431131 w 1800225"/>
                <a:gd name="connsiteY308" fmla="*/ 1150517 h 1800225"/>
                <a:gd name="connsiteX309" fmla="*/ 1449229 w 1800225"/>
                <a:gd name="connsiteY309" fmla="*/ 1135277 h 1800225"/>
                <a:gd name="connsiteX310" fmla="*/ 1447324 w 1800225"/>
                <a:gd name="connsiteY310" fmla="*/ 1112417 h 1800225"/>
                <a:gd name="connsiteX311" fmla="*/ 1332071 w 1800225"/>
                <a:gd name="connsiteY311" fmla="*/ 929537 h 1800225"/>
                <a:gd name="connsiteX312" fmla="*/ 1407319 w 1800225"/>
                <a:gd name="connsiteY312" fmla="*/ 929537 h 1800225"/>
                <a:gd name="connsiteX313" fmla="*/ 1495901 w 1800225"/>
                <a:gd name="connsiteY313" fmla="*/ 1073365 h 1800225"/>
                <a:gd name="connsiteX314" fmla="*/ 1531144 w 1800225"/>
                <a:gd name="connsiteY314" fmla="*/ 1081938 h 1800225"/>
                <a:gd name="connsiteX315" fmla="*/ 1539716 w 1800225"/>
                <a:gd name="connsiteY315" fmla="*/ 1046695 h 1800225"/>
                <a:gd name="connsiteX316" fmla="*/ 1467326 w 1800225"/>
                <a:gd name="connsiteY316" fmla="*/ 929537 h 1800225"/>
                <a:gd name="connsiteX317" fmla="*/ 1529239 w 1800225"/>
                <a:gd name="connsiteY317" fmla="*/ 929537 h 1800225"/>
                <a:gd name="connsiteX318" fmla="*/ 1530191 w 1800225"/>
                <a:gd name="connsiteY318" fmla="*/ 929537 h 1800225"/>
                <a:gd name="connsiteX319" fmla="*/ 1598771 w 1800225"/>
                <a:gd name="connsiteY319" fmla="*/ 1040980 h 1800225"/>
                <a:gd name="connsiteX320" fmla="*/ 1634014 w 1800225"/>
                <a:gd name="connsiteY320" fmla="*/ 1049552 h 1800225"/>
                <a:gd name="connsiteX321" fmla="*/ 1642586 w 1800225"/>
                <a:gd name="connsiteY321" fmla="*/ 1014310 h 1800225"/>
                <a:gd name="connsiteX322" fmla="*/ 1590199 w 1800225"/>
                <a:gd name="connsiteY322" fmla="*/ 928585 h 1800225"/>
                <a:gd name="connsiteX323" fmla="*/ 1653064 w 1800225"/>
                <a:gd name="connsiteY323" fmla="*/ 928585 h 1800225"/>
                <a:gd name="connsiteX324" fmla="*/ 1653064 w 1800225"/>
                <a:gd name="connsiteY324" fmla="*/ 928585 h 1800225"/>
                <a:gd name="connsiteX325" fmla="*/ 1694021 w 1800225"/>
                <a:gd name="connsiteY325" fmla="*/ 994307 h 1800225"/>
                <a:gd name="connsiteX326" fmla="*/ 1729264 w 1800225"/>
                <a:gd name="connsiteY326" fmla="*/ 1002880 h 1800225"/>
                <a:gd name="connsiteX327" fmla="*/ 1737836 w 1800225"/>
                <a:gd name="connsiteY327" fmla="*/ 967637 h 1800225"/>
                <a:gd name="connsiteX328" fmla="*/ 1714024 w 1800225"/>
                <a:gd name="connsiteY328" fmla="*/ 928585 h 1800225"/>
                <a:gd name="connsiteX329" fmla="*/ 1714024 w 1800225"/>
                <a:gd name="connsiteY329" fmla="*/ 928585 h 1800225"/>
                <a:gd name="connsiteX330" fmla="*/ 1774031 w 1800225"/>
                <a:gd name="connsiteY330" fmla="*/ 928585 h 1800225"/>
                <a:gd name="connsiteX331" fmla="*/ 1798796 w 1800225"/>
                <a:gd name="connsiteY331" fmla="*/ 902867 h 1800225"/>
                <a:gd name="connsiteX332" fmla="*/ 1773079 w 1800225"/>
                <a:gd name="connsiteY332" fmla="*/ 877150 h 1800225"/>
                <a:gd name="connsiteX333" fmla="*/ 1722596 w 1800225"/>
                <a:gd name="connsiteY333" fmla="*/ 878102 h 1800225"/>
                <a:gd name="connsiteX334" fmla="*/ 1722596 w 1800225"/>
                <a:gd name="connsiteY334" fmla="*/ 878102 h 1800225"/>
                <a:gd name="connsiteX335" fmla="*/ 1738789 w 1800225"/>
                <a:gd name="connsiteY335" fmla="*/ 853337 h 1800225"/>
                <a:gd name="connsiteX336" fmla="*/ 1732121 w 1800225"/>
                <a:gd name="connsiteY336" fmla="*/ 818095 h 1800225"/>
                <a:gd name="connsiteX337" fmla="*/ 1708309 w 1800225"/>
                <a:gd name="connsiteY337" fmla="*/ 815237 h 1800225"/>
                <a:gd name="connsiteX338" fmla="*/ 1696879 w 1800225"/>
                <a:gd name="connsiteY338" fmla="*/ 824762 h 1800225"/>
                <a:gd name="connsiteX339" fmla="*/ 1661636 w 1800225"/>
                <a:gd name="connsiteY339" fmla="*/ 877150 h 1800225"/>
                <a:gd name="connsiteX340" fmla="*/ 1661636 w 1800225"/>
                <a:gd name="connsiteY340" fmla="*/ 877150 h 1800225"/>
                <a:gd name="connsiteX341" fmla="*/ 1598771 w 1800225"/>
                <a:gd name="connsiteY341" fmla="*/ 877150 h 1800225"/>
                <a:gd name="connsiteX342" fmla="*/ 1646396 w 1800225"/>
                <a:gd name="connsiteY342" fmla="*/ 806665 h 1800225"/>
                <a:gd name="connsiteX343" fmla="*/ 1639729 w 1800225"/>
                <a:gd name="connsiteY343" fmla="*/ 771422 h 1800225"/>
                <a:gd name="connsiteX344" fmla="*/ 1615916 w 1800225"/>
                <a:gd name="connsiteY344" fmla="*/ 768565 h 1800225"/>
                <a:gd name="connsiteX345" fmla="*/ 1604486 w 1800225"/>
                <a:gd name="connsiteY345" fmla="*/ 778090 h 1800225"/>
                <a:gd name="connsiteX346" fmla="*/ 1537811 w 1800225"/>
                <a:gd name="connsiteY346" fmla="*/ 877150 h 1800225"/>
                <a:gd name="connsiteX347" fmla="*/ 1462564 w 1800225"/>
                <a:gd name="connsiteY347" fmla="*/ 877150 h 1800225"/>
                <a:gd name="connsiteX348" fmla="*/ 1462564 w 1800225"/>
                <a:gd name="connsiteY348" fmla="*/ 877150 h 1800225"/>
                <a:gd name="connsiteX349" fmla="*/ 1545431 w 1800225"/>
                <a:gd name="connsiteY349" fmla="*/ 754277 h 1800225"/>
                <a:gd name="connsiteX350" fmla="*/ 1538764 w 1800225"/>
                <a:gd name="connsiteY350" fmla="*/ 719035 h 1800225"/>
                <a:gd name="connsiteX351" fmla="*/ 1514951 w 1800225"/>
                <a:gd name="connsiteY351" fmla="*/ 716177 h 1800225"/>
                <a:gd name="connsiteX352" fmla="*/ 1503521 w 1800225"/>
                <a:gd name="connsiteY352" fmla="*/ 725702 h 1800225"/>
                <a:gd name="connsiteX353" fmla="*/ 1401604 w 1800225"/>
                <a:gd name="connsiteY353" fmla="*/ 878102 h 1800225"/>
                <a:gd name="connsiteX354" fmla="*/ 1322546 w 1800225"/>
                <a:gd name="connsiteY354" fmla="*/ 877150 h 1800225"/>
                <a:gd name="connsiteX355" fmla="*/ 1443514 w 1800225"/>
                <a:gd name="connsiteY355" fmla="*/ 706652 h 1800225"/>
                <a:gd name="connsiteX356" fmla="*/ 1445419 w 1800225"/>
                <a:gd name="connsiteY356" fmla="*/ 682840 h 1800225"/>
                <a:gd name="connsiteX357" fmla="*/ 1427321 w 1800225"/>
                <a:gd name="connsiteY357" fmla="*/ 667600 h 1800225"/>
                <a:gd name="connsiteX358" fmla="*/ 1221581 w 1800225"/>
                <a:gd name="connsiteY358" fmla="*/ 628547 h 1800225"/>
                <a:gd name="connsiteX359" fmla="*/ 1278731 w 1800225"/>
                <a:gd name="connsiteY359" fmla="*/ 573302 h 1800225"/>
                <a:gd name="connsiteX360" fmla="*/ 1456849 w 1800225"/>
                <a:gd name="connsiteY360" fmla="*/ 611402 h 1800225"/>
                <a:gd name="connsiteX361" fmla="*/ 1487329 w 1800225"/>
                <a:gd name="connsiteY361" fmla="*/ 592352 h 1800225"/>
                <a:gd name="connsiteX362" fmla="*/ 1468279 w 1800225"/>
                <a:gd name="connsiteY362" fmla="*/ 561872 h 1800225"/>
                <a:gd name="connsiteX363" fmla="*/ 1321594 w 1800225"/>
                <a:gd name="connsiteY363" fmla="*/ 532345 h 1800225"/>
                <a:gd name="connsiteX364" fmla="*/ 1374934 w 1800225"/>
                <a:gd name="connsiteY364" fmla="*/ 479957 h 1800225"/>
                <a:gd name="connsiteX365" fmla="*/ 1492091 w 1800225"/>
                <a:gd name="connsiteY365" fmla="*/ 504722 h 1800225"/>
                <a:gd name="connsiteX366" fmla="*/ 1522571 w 1800225"/>
                <a:gd name="connsiteY366" fmla="*/ 485672 h 1800225"/>
                <a:gd name="connsiteX367" fmla="*/ 1503521 w 1800225"/>
                <a:gd name="connsiteY367" fmla="*/ 455192 h 1800225"/>
                <a:gd name="connsiteX368" fmla="*/ 1420654 w 1800225"/>
                <a:gd name="connsiteY368" fmla="*/ 437095 h 1800225"/>
                <a:gd name="connsiteX369" fmla="*/ 1420654 w 1800225"/>
                <a:gd name="connsiteY369" fmla="*/ 437095 h 1800225"/>
                <a:gd name="connsiteX370" fmla="*/ 1466374 w 1800225"/>
                <a:gd name="connsiteY370" fmla="*/ 393280 h 1800225"/>
                <a:gd name="connsiteX371" fmla="*/ 1528286 w 1800225"/>
                <a:gd name="connsiteY371" fmla="*/ 406615 h 1800225"/>
                <a:gd name="connsiteX372" fmla="*/ 1558766 w 1800225"/>
                <a:gd name="connsiteY372" fmla="*/ 387565 h 1800225"/>
                <a:gd name="connsiteX373" fmla="*/ 1539716 w 1800225"/>
                <a:gd name="connsiteY373" fmla="*/ 357085 h 1800225"/>
                <a:gd name="connsiteX374" fmla="*/ 1510189 w 1800225"/>
                <a:gd name="connsiteY374" fmla="*/ 350417 h 1800225"/>
                <a:gd name="connsiteX375" fmla="*/ 1510189 w 1800225"/>
                <a:gd name="connsiteY375" fmla="*/ 350417 h 1800225"/>
                <a:gd name="connsiteX376" fmla="*/ 1546384 w 1800225"/>
                <a:gd name="connsiteY376" fmla="*/ 316127 h 1800225"/>
                <a:gd name="connsiteX377" fmla="*/ 1546384 w 1800225"/>
                <a:gd name="connsiteY377" fmla="*/ 280885 h 1800225"/>
                <a:gd name="connsiteX378" fmla="*/ 1257776 w 1800225"/>
                <a:gd name="connsiteY378" fmla="*/ 879055 h 1800225"/>
                <a:gd name="connsiteX379" fmla="*/ 1110139 w 1800225"/>
                <a:gd name="connsiteY379" fmla="*/ 880007 h 1800225"/>
                <a:gd name="connsiteX380" fmla="*/ 1109186 w 1800225"/>
                <a:gd name="connsiteY380" fmla="*/ 828572 h 1800225"/>
                <a:gd name="connsiteX381" fmla="*/ 1102519 w 1800225"/>
                <a:gd name="connsiteY381" fmla="*/ 811427 h 1800225"/>
                <a:gd name="connsiteX382" fmla="*/ 1068229 w 1800225"/>
                <a:gd name="connsiteY382" fmla="*/ 774280 h 1800225"/>
                <a:gd name="connsiteX383" fmla="*/ 1175861 w 1800225"/>
                <a:gd name="connsiteY383" fmla="*/ 671410 h 1800225"/>
                <a:gd name="connsiteX384" fmla="*/ 1376839 w 1800225"/>
                <a:gd name="connsiteY384" fmla="*/ 710462 h 1800225"/>
                <a:gd name="connsiteX385" fmla="*/ 1258729 w 1800225"/>
                <a:gd name="connsiteY385" fmla="*/ 877150 h 1800225"/>
                <a:gd name="connsiteX386" fmla="*/ 1257776 w 1800225"/>
                <a:gd name="connsiteY386" fmla="*/ 879055 h 1800225"/>
                <a:gd name="connsiteX387" fmla="*/ 1059656 w 1800225"/>
                <a:gd name="connsiteY387" fmla="*/ 879055 h 1800225"/>
                <a:gd name="connsiteX388" fmla="*/ 1060609 w 1800225"/>
                <a:gd name="connsiteY388" fmla="*/ 929537 h 1800225"/>
                <a:gd name="connsiteX389" fmla="*/ 1061561 w 1800225"/>
                <a:gd name="connsiteY389" fmla="*/ 969542 h 1800225"/>
                <a:gd name="connsiteX390" fmla="*/ 1032034 w 1800225"/>
                <a:gd name="connsiteY390" fmla="*/ 997165 h 1800225"/>
                <a:gd name="connsiteX391" fmla="*/ 994886 w 1800225"/>
                <a:gd name="connsiteY391" fmla="*/ 1031455 h 1800225"/>
                <a:gd name="connsiteX392" fmla="*/ 965359 w 1800225"/>
                <a:gd name="connsiteY392" fmla="*/ 1059077 h 1800225"/>
                <a:gd name="connsiteX393" fmla="*/ 925354 w 1800225"/>
                <a:gd name="connsiteY393" fmla="*/ 1060030 h 1800225"/>
                <a:gd name="connsiteX394" fmla="*/ 874871 w 1800225"/>
                <a:gd name="connsiteY394" fmla="*/ 1060982 h 1800225"/>
                <a:gd name="connsiteX395" fmla="*/ 834866 w 1800225"/>
                <a:gd name="connsiteY395" fmla="*/ 1061935 h 1800225"/>
                <a:gd name="connsiteX396" fmla="*/ 807244 w 1800225"/>
                <a:gd name="connsiteY396" fmla="*/ 1032407 h 1800225"/>
                <a:gd name="connsiteX397" fmla="*/ 772954 w 1800225"/>
                <a:gd name="connsiteY397" fmla="*/ 995260 h 1800225"/>
                <a:gd name="connsiteX398" fmla="*/ 745331 w 1800225"/>
                <a:gd name="connsiteY398" fmla="*/ 965732 h 1800225"/>
                <a:gd name="connsiteX399" fmla="*/ 744379 w 1800225"/>
                <a:gd name="connsiteY399" fmla="*/ 925727 h 1800225"/>
                <a:gd name="connsiteX400" fmla="*/ 743426 w 1800225"/>
                <a:gd name="connsiteY400" fmla="*/ 875245 h 1800225"/>
                <a:gd name="connsiteX401" fmla="*/ 742474 w 1800225"/>
                <a:gd name="connsiteY401" fmla="*/ 835240 h 1800225"/>
                <a:gd name="connsiteX402" fmla="*/ 772001 w 1800225"/>
                <a:gd name="connsiteY402" fmla="*/ 807617 h 1800225"/>
                <a:gd name="connsiteX403" fmla="*/ 809149 w 1800225"/>
                <a:gd name="connsiteY403" fmla="*/ 773327 h 1800225"/>
                <a:gd name="connsiteX404" fmla="*/ 838676 w 1800225"/>
                <a:gd name="connsiteY404" fmla="*/ 745705 h 1800225"/>
                <a:gd name="connsiteX405" fmla="*/ 878681 w 1800225"/>
                <a:gd name="connsiteY405" fmla="*/ 744752 h 1800225"/>
                <a:gd name="connsiteX406" fmla="*/ 929164 w 1800225"/>
                <a:gd name="connsiteY406" fmla="*/ 743800 h 1800225"/>
                <a:gd name="connsiteX407" fmla="*/ 969169 w 1800225"/>
                <a:gd name="connsiteY407" fmla="*/ 742847 h 1800225"/>
                <a:gd name="connsiteX408" fmla="*/ 996791 w 1800225"/>
                <a:gd name="connsiteY408" fmla="*/ 772375 h 1800225"/>
                <a:gd name="connsiteX409" fmla="*/ 1031081 w 1800225"/>
                <a:gd name="connsiteY409" fmla="*/ 809522 h 1800225"/>
                <a:gd name="connsiteX410" fmla="*/ 1057751 w 1800225"/>
                <a:gd name="connsiteY410" fmla="*/ 839050 h 1800225"/>
                <a:gd name="connsiteX411" fmla="*/ 1059656 w 1800225"/>
                <a:gd name="connsiteY411" fmla="*/ 879055 h 1800225"/>
                <a:gd name="connsiteX412" fmla="*/ 1178719 w 1800225"/>
                <a:gd name="connsiteY412" fmla="*/ 1150517 h 1800225"/>
                <a:gd name="connsiteX413" fmla="*/ 1066324 w 1800225"/>
                <a:gd name="connsiteY413" fmla="*/ 1033360 h 1800225"/>
                <a:gd name="connsiteX414" fmla="*/ 1103471 w 1800225"/>
                <a:gd name="connsiteY414" fmla="*/ 999070 h 1800225"/>
                <a:gd name="connsiteX415" fmla="*/ 1112044 w 1800225"/>
                <a:gd name="connsiteY415" fmla="*/ 980020 h 1800225"/>
                <a:gd name="connsiteX416" fmla="*/ 1111091 w 1800225"/>
                <a:gd name="connsiteY416" fmla="*/ 929537 h 1800225"/>
                <a:gd name="connsiteX417" fmla="*/ 1272064 w 1800225"/>
                <a:gd name="connsiteY417" fmla="*/ 928585 h 1800225"/>
                <a:gd name="connsiteX418" fmla="*/ 1384459 w 1800225"/>
                <a:gd name="connsiteY418" fmla="*/ 1107655 h 1800225"/>
                <a:gd name="connsiteX419" fmla="*/ 1178719 w 1800225"/>
                <a:gd name="connsiteY419" fmla="*/ 1150517 h 1800225"/>
                <a:gd name="connsiteX420" fmla="*/ 926306 w 1800225"/>
                <a:gd name="connsiteY420" fmla="*/ 1260055 h 1800225"/>
                <a:gd name="connsiteX421" fmla="*/ 925354 w 1800225"/>
                <a:gd name="connsiteY421" fmla="*/ 1111465 h 1800225"/>
                <a:gd name="connsiteX422" fmla="*/ 975836 w 1800225"/>
                <a:gd name="connsiteY422" fmla="*/ 1110513 h 1800225"/>
                <a:gd name="connsiteX423" fmla="*/ 992981 w 1800225"/>
                <a:gd name="connsiteY423" fmla="*/ 1103845 h 1800225"/>
                <a:gd name="connsiteX424" fmla="*/ 1030129 w 1800225"/>
                <a:gd name="connsiteY424" fmla="*/ 1069555 h 1800225"/>
                <a:gd name="connsiteX425" fmla="*/ 1132999 w 1800225"/>
                <a:gd name="connsiteY425" fmla="*/ 1177188 h 1800225"/>
                <a:gd name="connsiteX426" fmla="*/ 1093946 w 1800225"/>
                <a:gd name="connsiteY426" fmla="*/ 1378165 h 1800225"/>
                <a:gd name="connsiteX427" fmla="*/ 926306 w 1800225"/>
                <a:gd name="connsiteY427" fmla="*/ 1260055 h 1800225"/>
                <a:gd name="connsiteX428" fmla="*/ 652939 w 1800225"/>
                <a:gd name="connsiteY428" fmla="*/ 1179092 h 1800225"/>
                <a:gd name="connsiteX429" fmla="*/ 769144 w 1800225"/>
                <a:gd name="connsiteY429" fmla="*/ 1067650 h 1800225"/>
                <a:gd name="connsiteX430" fmla="*/ 803434 w 1800225"/>
                <a:gd name="connsiteY430" fmla="*/ 1104797 h 1800225"/>
                <a:gd name="connsiteX431" fmla="*/ 822484 w 1800225"/>
                <a:gd name="connsiteY431" fmla="*/ 1112417 h 1800225"/>
                <a:gd name="connsiteX432" fmla="*/ 872966 w 1800225"/>
                <a:gd name="connsiteY432" fmla="*/ 1111465 h 1800225"/>
                <a:gd name="connsiteX433" fmla="*/ 872966 w 1800225"/>
                <a:gd name="connsiteY433" fmla="*/ 1274342 h 1800225"/>
                <a:gd name="connsiteX434" fmla="*/ 694849 w 1800225"/>
                <a:gd name="connsiteY434" fmla="*/ 1386738 h 1800225"/>
                <a:gd name="connsiteX435" fmla="*/ 652939 w 1800225"/>
                <a:gd name="connsiteY435" fmla="*/ 1179092 h 1800225"/>
                <a:gd name="connsiteX436" fmla="*/ 545306 w 1800225"/>
                <a:gd name="connsiteY436" fmla="*/ 926680 h 1800225"/>
                <a:gd name="connsiteX437" fmla="*/ 693896 w 1800225"/>
                <a:gd name="connsiteY437" fmla="*/ 925727 h 1800225"/>
                <a:gd name="connsiteX438" fmla="*/ 694849 w 1800225"/>
                <a:gd name="connsiteY438" fmla="*/ 976210 h 1800225"/>
                <a:gd name="connsiteX439" fmla="*/ 701516 w 1800225"/>
                <a:gd name="connsiteY439" fmla="*/ 993355 h 1800225"/>
                <a:gd name="connsiteX440" fmla="*/ 735806 w 1800225"/>
                <a:gd name="connsiteY440" fmla="*/ 1030502 h 1800225"/>
                <a:gd name="connsiteX441" fmla="*/ 628174 w 1800225"/>
                <a:gd name="connsiteY441" fmla="*/ 1132420 h 1800225"/>
                <a:gd name="connsiteX442" fmla="*/ 627221 w 1800225"/>
                <a:gd name="connsiteY442" fmla="*/ 1131467 h 1800225"/>
                <a:gd name="connsiteX443" fmla="*/ 426244 w 1800225"/>
                <a:gd name="connsiteY443" fmla="*/ 1093367 h 1800225"/>
                <a:gd name="connsiteX444" fmla="*/ 545306 w 1800225"/>
                <a:gd name="connsiteY444" fmla="*/ 926680 h 1800225"/>
                <a:gd name="connsiteX445" fmla="*/ 626269 w 1800225"/>
                <a:gd name="connsiteY445" fmla="*/ 654265 h 1800225"/>
                <a:gd name="connsiteX446" fmla="*/ 737711 w 1800225"/>
                <a:gd name="connsiteY446" fmla="*/ 770470 h 1800225"/>
                <a:gd name="connsiteX447" fmla="*/ 700564 w 1800225"/>
                <a:gd name="connsiteY447" fmla="*/ 804760 h 1800225"/>
                <a:gd name="connsiteX448" fmla="*/ 691991 w 1800225"/>
                <a:gd name="connsiteY448" fmla="*/ 823810 h 1800225"/>
                <a:gd name="connsiteX449" fmla="*/ 692944 w 1800225"/>
                <a:gd name="connsiteY449" fmla="*/ 875245 h 1800225"/>
                <a:gd name="connsiteX450" fmla="*/ 531971 w 1800225"/>
                <a:gd name="connsiteY450" fmla="*/ 876197 h 1800225"/>
                <a:gd name="connsiteX451" fmla="*/ 418624 w 1800225"/>
                <a:gd name="connsiteY451" fmla="*/ 697127 h 1800225"/>
                <a:gd name="connsiteX452" fmla="*/ 626269 w 1800225"/>
                <a:gd name="connsiteY452" fmla="*/ 654265 h 1800225"/>
                <a:gd name="connsiteX453" fmla="*/ 877729 w 1800225"/>
                <a:gd name="connsiteY453" fmla="*/ 545680 h 1800225"/>
                <a:gd name="connsiteX454" fmla="*/ 877729 w 1800225"/>
                <a:gd name="connsiteY454" fmla="*/ 695222 h 1800225"/>
                <a:gd name="connsiteX455" fmla="*/ 827246 w 1800225"/>
                <a:gd name="connsiteY455" fmla="*/ 696175 h 1800225"/>
                <a:gd name="connsiteX456" fmla="*/ 817721 w 1800225"/>
                <a:gd name="connsiteY456" fmla="*/ 698080 h 1800225"/>
                <a:gd name="connsiteX457" fmla="*/ 810101 w 1800225"/>
                <a:gd name="connsiteY457" fmla="*/ 703795 h 1800225"/>
                <a:gd name="connsiteX458" fmla="*/ 773906 w 1800225"/>
                <a:gd name="connsiteY458" fmla="*/ 738085 h 1800225"/>
                <a:gd name="connsiteX459" fmla="*/ 671989 w 1800225"/>
                <a:gd name="connsiteY459" fmla="*/ 629500 h 1800225"/>
                <a:gd name="connsiteX460" fmla="*/ 711041 w 1800225"/>
                <a:gd name="connsiteY460" fmla="*/ 428522 h 1800225"/>
                <a:gd name="connsiteX461" fmla="*/ 877729 w 1800225"/>
                <a:gd name="connsiteY461" fmla="*/ 545680 h 1800225"/>
                <a:gd name="connsiteX462" fmla="*/ 1151096 w 1800225"/>
                <a:gd name="connsiteY462" fmla="*/ 626642 h 1800225"/>
                <a:gd name="connsiteX463" fmla="*/ 1034891 w 1800225"/>
                <a:gd name="connsiteY463" fmla="*/ 738085 h 1800225"/>
                <a:gd name="connsiteX464" fmla="*/ 999649 w 1800225"/>
                <a:gd name="connsiteY464" fmla="*/ 699985 h 1800225"/>
                <a:gd name="connsiteX465" fmla="*/ 980599 w 1800225"/>
                <a:gd name="connsiteY465" fmla="*/ 692365 h 1800225"/>
                <a:gd name="connsiteX466" fmla="*/ 929164 w 1800225"/>
                <a:gd name="connsiteY466" fmla="*/ 693317 h 1800225"/>
                <a:gd name="connsiteX467" fmla="*/ 928211 w 1800225"/>
                <a:gd name="connsiteY467" fmla="*/ 532345 h 1800225"/>
                <a:gd name="connsiteX468" fmla="*/ 1107281 w 1800225"/>
                <a:gd name="connsiteY468" fmla="*/ 419950 h 1800225"/>
                <a:gd name="connsiteX469" fmla="*/ 1151096 w 1800225"/>
                <a:gd name="connsiteY469" fmla="*/ 626642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1800225" h="1800225">
                  <a:moveTo>
                    <a:pt x="1546384" y="280885"/>
                  </a:moveTo>
                  <a:cubicBezTo>
                    <a:pt x="1536859" y="270407"/>
                    <a:pt x="1520666" y="270407"/>
                    <a:pt x="1511141" y="279932"/>
                  </a:cubicBezTo>
                  <a:lnTo>
                    <a:pt x="1467326" y="320890"/>
                  </a:lnTo>
                  <a:lnTo>
                    <a:pt x="1457801" y="275170"/>
                  </a:lnTo>
                  <a:cubicBezTo>
                    <a:pt x="1454944" y="261835"/>
                    <a:pt x="1441609" y="253262"/>
                    <a:pt x="1427321" y="256120"/>
                  </a:cubicBezTo>
                  <a:cubicBezTo>
                    <a:pt x="1426369" y="256120"/>
                    <a:pt x="1424464" y="257072"/>
                    <a:pt x="1423511" y="257072"/>
                  </a:cubicBezTo>
                  <a:cubicBezTo>
                    <a:pt x="1412081" y="261835"/>
                    <a:pt x="1405414" y="273265"/>
                    <a:pt x="1408271" y="285647"/>
                  </a:cubicBezTo>
                  <a:lnTo>
                    <a:pt x="1424464" y="361847"/>
                  </a:lnTo>
                  <a:lnTo>
                    <a:pt x="1424464" y="361847"/>
                  </a:lnTo>
                  <a:lnTo>
                    <a:pt x="1378744" y="405662"/>
                  </a:lnTo>
                  <a:lnTo>
                    <a:pt x="1378744" y="405662"/>
                  </a:lnTo>
                  <a:lnTo>
                    <a:pt x="1356836" y="306602"/>
                  </a:lnTo>
                  <a:cubicBezTo>
                    <a:pt x="1353979" y="293267"/>
                    <a:pt x="1340644" y="284695"/>
                    <a:pt x="1326356" y="287552"/>
                  </a:cubicBezTo>
                  <a:cubicBezTo>
                    <a:pt x="1324451" y="287552"/>
                    <a:pt x="1323499" y="288505"/>
                    <a:pt x="1322546" y="288505"/>
                  </a:cubicBezTo>
                  <a:cubicBezTo>
                    <a:pt x="1311116" y="293267"/>
                    <a:pt x="1304449" y="304697"/>
                    <a:pt x="1307306" y="317080"/>
                  </a:cubicBezTo>
                  <a:lnTo>
                    <a:pt x="1335881" y="445667"/>
                  </a:lnTo>
                  <a:lnTo>
                    <a:pt x="1335881" y="445667"/>
                  </a:lnTo>
                  <a:lnTo>
                    <a:pt x="1291114" y="488530"/>
                  </a:lnTo>
                  <a:lnTo>
                    <a:pt x="1291114" y="488530"/>
                  </a:lnTo>
                  <a:lnTo>
                    <a:pt x="1261586" y="353275"/>
                  </a:lnTo>
                  <a:cubicBezTo>
                    <a:pt x="1258729" y="339940"/>
                    <a:pt x="1245394" y="331367"/>
                    <a:pt x="1231106" y="334225"/>
                  </a:cubicBezTo>
                  <a:cubicBezTo>
                    <a:pt x="1230154" y="334225"/>
                    <a:pt x="1228249" y="335177"/>
                    <a:pt x="1227296" y="335177"/>
                  </a:cubicBezTo>
                  <a:cubicBezTo>
                    <a:pt x="1215866" y="339940"/>
                    <a:pt x="1209199" y="352322"/>
                    <a:pt x="1212056" y="363752"/>
                  </a:cubicBezTo>
                  <a:lnTo>
                    <a:pt x="1248251" y="529487"/>
                  </a:lnTo>
                  <a:lnTo>
                    <a:pt x="1193959" y="581875"/>
                  </a:lnTo>
                  <a:lnTo>
                    <a:pt x="1150144" y="372325"/>
                  </a:lnTo>
                  <a:cubicBezTo>
                    <a:pt x="1148239" y="364705"/>
                    <a:pt x="1142524" y="358037"/>
                    <a:pt x="1134904" y="354227"/>
                  </a:cubicBezTo>
                  <a:cubicBezTo>
                    <a:pt x="1127284" y="351370"/>
                    <a:pt x="1118711" y="352322"/>
                    <a:pt x="1111091" y="356132"/>
                  </a:cubicBezTo>
                  <a:lnTo>
                    <a:pt x="929164" y="471385"/>
                  </a:lnTo>
                  <a:lnTo>
                    <a:pt x="928211" y="396137"/>
                  </a:lnTo>
                  <a:lnTo>
                    <a:pt x="1072991" y="307555"/>
                  </a:lnTo>
                  <a:cubicBezTo>
                    <a:pt x="1084421" y="299935"/>
                    <a:pt x="1088231" y="284695"/>
                    <a:pt x="1081564" y="272312"/>
                  </a:cubicBezTo>
                  <a:cubicBezTo>
                    <a:pt x="1073944" y="259930"/>
                    <a:pt x="1058704" y="256120"/>
                    <a:pt x="1046321" y="263740"/>
                  </a:cubicBezTo>
                  <a:lnTo>
                    <a:pt x="929164" y="336130"/>
                  </a:lnTo>
                  <a:lnTo>
                    <a:pt x="929164" y="273265"/>
                  </a:lnTo>
                  <a:lnTo>
                    <a:pt x="1041559" y="203732"/>
                  </a:lnTo>
                  <a:cubicBezTo>
                    <a:pt x="1053941" y="196112"/>
                    <a:pt x="1056799" y="180872"/>
                    <a:pt x="1050131" y="168490"/>
                  </a:cubicBezTo>
                  <a:cubicBezTo>
                    <a:pt x="1042511" y="156107"/>
                    <a:pt x="1027271" y="152297"/>
                    <a:pt x="1014889" y="159917"/>
                  </a:cubicBezTo>
                  <a:lnTo>
                    <a:pt x="929164" y="212305"/>
                  </a:lnTo>
                  <a:lnTo>
                    <a:pt x="929164" y="149440"/>
                  </a:lnTo>
                  <a:lnTo>
                    <a:pt x="929164" y="148487"/>
                  </a:lnTo>
                  <a:lnTo>
                    <a:pt x="994886" y="107530"/>
                  </a:lnTo>
                  <a:cubicBezTo>
                    <a:pt x="1006316" y="99910"/>
                    <a:pt x="1010126" y="84670"/>
                    <a:pt x="1003459" y="72287"/>
                  </a:cubicBezTo>
                  <a:cubicBezTo>
                    <a:pt x="995839" y="59905"/>
                    <a:pt x="980599" y="56095"/>
                    <a:pt x="968216" y="63715"/>
                  </a:cubicBezTo>
                  <a:lnTo>
                    <a:pt x="929164" y="88480"/>
                  </a:lnTo>
                  <a:lnTo>
                    <a:pt x="929164" y="88480"/>
                  </a:lnTo>
                  <a:lnTo>
                    <a:pt x="929164" y="28472"/>
                  </a:lnTo>
                  <a:cubicBezTo>
                    <a:pt x="927259" y="17995"/>
                    <a:pt x="915829" y="7517"/>
                    <a:pt x="902494" y="7517"/>
                  </a:cubicBezTo>
                  <a:cubicBezTo>
                    <a:pt x="898684" y="6565"/>
                    <a:pt x="895826" y="7517"/>
                    <a:pt x="892969" y="9422"/>
                  </a:cubicBezTo>
                  <a:cubicBezTo>
                    <a:pt x="883444" y="13232"/>
                    <a:pt x="877729" y="21805"/>
                    <a:pt x="876776" y="32282"/>
                  </a:cubicBezTo>
                  <a:lnTo>
                    <a:pt x="876776" y="82765"/>
                  </a:lnTo>
                  <a:lnTo>
                    <a:pt x="852011" y="66572"/>
                  </a:lnTo>
                  <a:cubicBezTo>
                    <a:pt x="845344" y="61810"/>
                    <a:pt x="836771" y="60857"/>
                    <a:pt x="829151" y="64667"/>
                  </a:cubicBezTo>
                  <a:cubicBezTo>
                    <a:pt x="824389" y="66572"/>
                    <a:pt x="820579" y="69430"/>
                    <a:pt x="817721" y="74192"/>
                  </a:cubicBezTo>
                  <a:cubicBezTo>
                    <a:pt x="810101" y="85622"/>
                    <a:pt x="812959" y="101815"/>
                    <a:pt x="824389" y="109435"/>
                  </a:cubicBezTo>
                  <a:lnTo>
                    <a:pt x="877729" y="144677"/>
                  </a:lnTo>
                  <a:lnTo>
                    <a:pt x="876776" y="206590"/>
                  </a:lnTo>
                  <a:lnTo>
                    <a:pt x="807244" y="159917"/>
                  </a:lnTo>
                  <a:cubicBezTo>
                    <a:pt x="799624" y="155155"/>
                    <a:pt x="791051" y="154202"/>
                    <a:pt x="783431" y="157060"/>
                  </a:cubicBezTo>
                  <a:cubicBezTo>
                    <a:pt x="778669" y="158965"/>
                    <a:pt x="774859" y="161822"/>
                    <a:pt x="772001" y="166585"/>
                  </a:cubicBezTo>
                  <a:cubicBezTo>
                    <a:pt x="764381" y="178015"/>
                    <a:pt x="767239" y="194207"/>
                    <a:pt x="778669" y="201827"/>
                  </a:cubicBezTo>
                  <a:lnTo>
                    <a:pt x="877729" y="268502"/>
                  </a:lnTo>
                  <a:lnTo>
                    <a:pt x="877729" y="268502"/>
                  </a:lnTo>
                  <a:lnTo>
                    <a:pt x="877729" y="343750"/>
                  </a:lnTo>
                  <a:lnTo>
                    <a:pt x="754856" y="260882"/>
                  </a:lnTo>
                  <a:cubicBezTo>
                    <a:pt x="747236" y="256120"/>
                    <a:pt x="738664" y="255167"/>
                    <a:pt x="731044" y="258025"/>
                  </a:cubicBezTo>
                  <a:cubicBezTo>
                    <a:pt x="726281" y="259930"/>
                    <a:pt x="722471" y="262787"/>
                    <a:pt x="719614" y="267550"/>
                  </a:cubicBezTo>
                  <a:cubicBezTo>
                    <a:pt x="711994" y="278980"/>
                    <a:pt x="714851" y="295172"/>
                    <a:pt x="726281" y="302792"/>
                  </a:cubicBezTo>
                  <a:lnTo>
                    <a:pt x="878681" y="404710"/>
                  </a:lnTo>
                  <a:lnTo>
                    <a:pt x="878681" y="483767"/>
                  </a:lnTo>
                  <a:lnTo>
                    <a:pt x="707231" y="363752"/>
                  </a:lnTo>
                  <a:cubicBezTo>
                    <a:pt x="699611" y="358990"/>
                    <a:pt x="691039" y="358037"/>
                    <a:pt x="683419" y="361847"/>
                  </a:cubicBezTo>
                  <a:cubicBezTo>
                    <a:pt x="675799" y="364705"/>
                    <a:pt x="670084" y="371372"/>
                    <a:pt x="668179" y="379945"/>
                  </a:cubicBezTo>
                  <a:lnTo>
                    <a:pt x="628174" y="584732"/>
                  </a:lnTo>
                  <a:lnTo>
                    <a:pt x="573881" y="528535"/>
                  </a:lnTo>
                  <a:lnTo>
                    <a:pt x="611981" y="349465"/>
                  </a:lnTo>
                  <a:cubicBezTo>
                    <a:pt x="614839" y="336130"/>
                    <a:pt x="606266" y="322795"/>
                    <a:pt x="592931" y="318985"/>
                  </a:cubicBezTo>
                  <a:cubicBezTo>
                    <a:pt x="588169" y="318032"/>
                    <a:pt x="582454" y="318032"/>
                    <a:pt x="577691" y="319937"/>
                  </a:cubicBezTo>
                  <a:cubicBezTo>
                    <a:pt x="570071" y="322795"/>
                    <a:pt x="564356" y="329462"/>
                    <a:pt x="562451" y="338035"/>
                  </a:cubicBezTo>
                  <a:lnTo>
                    <a:pt x="531019" y="482815"/>
                  </a:lnTo>
                  <a:lnTo>
                    <a:pt x="478631" y="428522"/>
                  </a:lnTo>
                  <a:lnTo>
                    <a:pt x="478631" y="428522"/>
                  </a:lnTo>
                  <a:lnTo>
                    <a:pt x="504349" y="312317"/>
                  </a:lnTo>
                  <a:cubicBezTo>
                    <a:pt x="507206" y="298982"/>
                    <a:pt x="498634" y="285647"/>
                    <a:pt x="485299" y="281837"/>
                  </a:cubicBezTo>
                  <a:cubicBezTo>
                    <a:pt x="480536" y="280885"/>
                    <a:pt x="474821" y="280885"/>
                    <a:pt x="470059" y="282790"/>
                  </a:cubicBezTo>
                  <a:cubicBezTo>
                    <a:pt x="462439" y="285647"/>
                    <a:pt x="456724" y="292315"/>
                    <a:pt x="454819" y="300887"/>
                  </a:cubicBezTo>
                  <a:lnTo>
                    <a:pt x="437674" y="382802"/>
                  </a:lnTo>
                  <a:lnTo>
                    <a:pt x="393859" y="338987"/>
                  </a:lnTo>
                  <a:lnTo>
                    <a:pt x="407194" y="276122"/>
                  </a:lnTo>
                  <a:cubicBezTo>
                    <a:pt x="410051" y="262787"/>
                    <a:pt x="401479" y="249452"/>
                    <a:pt x="388144" y="245642"/>
                  </a:cubicBezTo>
                  <a:cubicBezTo>
                    <a:pt x="383381" y="244690"/>
                    <a:pt x="377666" y="244690"/>
                    <a:pt x="373856" y="246595"/>
                  </a:cubicBezTo>
                  <a:cubicBezTo>
                    <a:pt x="366236" y="249452"/>
                    <a:pt x="360521" y="256120"/>
                    <a:pt x="358616" y="264692"/>
                  </a:cubicBezTo>
                  <a:lnTo>
                    <a:pt x="352901" y="293267"/>
                  </a:lnTo>
                  <a:lnTo>
                    <a:pt x="317659" y="257072"/>
                  </a:lnTo>
                  <a:cubicBezTo>
                    <a:pt x="310039" y="250405"/>
                    <a:pt x="299561" y="247547"/>
                    <a:pt x="290036" y="251357"/>
                  </a:cubicBezTo>
                  <a:cubicBezTo>
                    <a:pt x="287179" y="252310"/>
                    <a:pt x="284321" y="253262"/>
                    <a:pt x="282416" y="257072"/>
                  </a:cubicBezTo>
                  <a:cubicBezTo>
                    <a:pt x="271939" y="266597"/>
                    <a:pt x="271939" y="281837"/>
                    <a:pt x="281464" y="292315"/>
                  </a:cubicBezTo>
                  <a:lnTo>
                    <a:pt x="323374" y="335177"/>
                  </a:lnTo>
                  <a:lnTo>
                    <a:pt x="323374" y="335177"/>
                  </a:lnTo>
                  <a:lnTo>
                    <a:pt x="277654" y="344702"/>
                  </a:lnTo>
                  <a:cubicBezTo>
                    <a:pt x="264319" y="347560"/>
                    <a:pt x="255746" y="360895"/>
                    <a:pt x="258604" y="375182"/>
                  </a:cubicBezTo>
                  <a:cubicBezTo>
                    <a:pt x="261461" y="388517"/>
                    <a:pt x="274796" y="397090"/>
                    <a:pt x="289084" y="394232"/>
                  </a:cubicBezTo>
                  <a:lnTo>
                    <a:pt x="364331" y="378040"/>
                  </a:lnTo>
                  <a:lnTo>
                    <a:pt x="364331" y="378040"/>
                  </a:lnTo>
                  <a:lnTo>
                    <a:pt x="407194" y="423760"/>
                  </a:lnTo>
                  <a:lnTo>
                    <a:pt x="309086" y="444715"/>
                  </a:lnTo>
                  <a:cubicBezTo>
                    <a:pt x="295751" y="447572"/>
                    <a:pt x="287179" y="460907"/>
                    <a:pt x="290036" y="475195"/>
                  </a:cubicBezTo>
                  <a:cubicBezTo>
                    <a:pt x="292894" y="488530"/>
                    <a:pt x="306229" y="497102"/>
                    <a:pt x="320516" y="494245"/>
                  </a:cubicBezTo>
                  <a:lnTo>
                    <a:pt x="449104" y="465670"/>
                  </a:lnTo>
                  <a:lnTo>
                    <a:pt x="491966" y="511390"/>
                  </a:lnTo>
                  <a:lnTo>
                    <a:pt x="356711" y="540917"/>
                  </a:lnTo>
                  <a:cubicBezTo>
                    <a:pt x="343376" y="543775"/>
                    <a:pt x="334804" y="557110"/>
                    <a:pt x="337661" y="571397"/>
                  </a:cubicBezTo>
                  <a:cubicBezTo>
                    <a:pt x="340519" y="584732"/>
                    <a:pt x="353854" y="593305"/>
                    <a:pt x="368141" y="590447"/>
                  </a:cubicBezTo>
                  <a:lnTo>
                    <a:pt x="533876" y="554252"/>
                  </a:lnTo>
                  <a:lnTo>
                    <a:pt x="585311" y="608545"/>
                  </a:lnTo>
                  <a:lnTo>
                    <a:pt x="371951" y="655217"/>
                  </a:lnTo>
                  <a:cubicBezTo>
                    <a:pt x="364331" y="657122"/>
                    <a:pt x="357664" y="661885"/>
                    <a:pt x="353854" y="670457"/>
                  </a:cubicBezTo>
                  <a:cubicBezTo>
                    <a:pt x="351949" y="678077"/>
                    <a:pt x="351949" y="686650"/>
                    <a:pt x="355759" y="693317"/>
                  </a:cubicBezTo>
                  <a:lnTo>
                    <a:pt x="471964" y="876197"/>
                  </a:lnTo>
                  <a:lnTo>
                    <a:pt x="395764" y="876197"/>
                  </a:lnTo>
                  <a:lnTo>
                    <a:pt x="307181" y="731417"/>
                  </a:lnTo>
                  <a:cubicBezTo>
                    <a:pt x="300514" y="720940"/>
                    <a:pt x="287179" y="717130"/>
                    <a:pt x="275749" y="720940"/>
                  </a:cubicBezTo>
                  <a:cubicBezTo>
                    <a:pt x="274796" y="721892"/>
                    <a:pt x="272891" y="721892"/>
                    <a:pt x="271939" y="722845"/>
                  </a:cubicBezTo>
                  <a:cubicBezTo>
                    <a:pt x="260509" y="730465"/>
                    <a:pt x="256699" y="745705"/>
                    <a:pt x="263366" y="758087"/>
                  </a:cubicBezTo>
                  <a:lnTo>
                    <a:pt x="335756" y="876197"/>
                  </a:lnTo>
                  <a:lnTo>
                    <a:pt x="335756" y="876197"/>
                  </a:lnTo>
                  <a:lnTo>
                    <a:pt x="273844" y="876197"/>
                  </a:lnTo>
                  <a:lnTo>
                    <a:pt x="272891" y="876197"/>
                  </a:lnTo>
                  <a:lnTo>
                    <a:pt x="203359" y="763802"/>
                  </a:lnTo>
                  <a:cubicBezTo>
                    <a:pt x="196691" y="753325"/>
                    <a:pt x="183356" y="749515"/>
                    <a:pt x="171926" y="753325"/>
                  </a:cubicBezTo>
                  <a:cubicBezTo>
                    <a:pt x="170974" y="754277"/>
                    <a:pt x="169069" y="754277"/>
                    <a:pt x="168116" y="755230"/>
                  </a:cubicBezTo>
                  <a:cubicBezTo>
                    <a:pt x="155734" y="762850"/>
                    <a:pt x="152876" y="778090"/>
                    <a:pt x="159544" y="790472"/>
                  </a:cubicBezTo>
                  <a:lnTo>
                    <a:pt x="212884" y="876197"/>
                  </a:lnTo>
                  <a:lnTo>
                    <a:pt x="212884" y="876197"/>
                  </a:lnTo>
                  <a:lnTo>
                    <a:pt x="150019" y="876197"/>
                  </a:lnTo>
                  <a:lnTo>
                    <a:pt x="150019" y="876197"/>
                  </a:lnTo>
                  <a:lnTo>
                    <a:pt x="109061" y="809522"/>
                  </a:lnTo>
                  <a:cubicBezTo>
                    <a:pt x="102394" y="799045"/>
                    <a:pt x="89059" y="794282"/>
                    <a:pt x="77629" y="799045"/>
                  </a:cubicBezTo>
                  <a:cubicBezTo>
                    <a:pt x="76676" y="799997"/>
                    <a:pt x="74771" y="799997"/>
                    <a:pt x="73819" y="800950"/>
                  </a:cubicBezTo>
                  <a:cubicBezTo>
                    <a:pt x="62389" y="808570"/>
                    <a:pt x="58579" y="823810"/>
                    <a:pt x="65246" y="836192"/>
                  </a:cubicBezTo>
                  <a:lnTo>
                    <a:pt x="90011" y="876197"/>
                  </a:lnTo>
                  <a:lnTo>
                    <a:pt x="30004" y="877150"/>
                  </a:lnTo>
                  <a:cubicBezTo>
                    <a:pt x="18574" y="876197"/>
                    <a:pt x="7144" y="888580"/>
                    <a:pt x="7144" y="902867"/>
                  </a:cubicBezTo>
                  <a:cubicBezTo>
                    <a:pt x="7144" y="916202"/>
                    <a:pt x="18574" y="927632"/>
                    <a:pt x="32861" y="927632"/>
                  </a:cubicBezTo>
                  <a:lnTo>
                    <a:pt x="82391" y="926680"/>
                  </a:lnTo>
                  <a:lnTo>
                    <a:pt x="83344" y="926680"/>
                  </a:lnTo>
                  <a:lnTo>
                    <a:pt x="67151" y="951445"/>
                  </a:lnTo>
                  <a:cubicBezTo>
                    <a:pt x="59531" y="962875"/>
                    <a:pt x="62389" y="979067"/>
                    <a:pt x="73819" y="986687"/>
                  </a:cubicBezTo>
                  <a:cubicBezTo>
                    <a:pt x="85249" y="994307"/>
                    <a:pt x="101441" y="991450"/>
                    <a:pt x="109061" y="980020"/>
                  </a:cubicBezTo>
                  <a:lnTo>
                    <a:pt x="144304" y="927632"/>
                  </a:lnTo>
                  <a:lnTo>
                    <a:pt x="207169" y="927632"/>
                  </a:lnTo>
                  <a:lnTo>
                    <a:pt x="207169" y="927632"/>
                  </a:lnTo>
                  <a:lnTo>
                    <a:pt x="159544" y="998117"/>
                  </a:lnTo>
                  <a:cubicBezTo>
                    <a:pt x="151924" y="1009547"/>
                    <a:pt x="154781" y="1025740"/>
                    <a:pt x="166211" y="1033360"/>
                  </a:cubicBezTo>
                  <a:cubicBezTo>
                    <a:pt x="177641" y="1040980"/>
                    <a:pt x="193834" y="1038122"/>
                    <a:pt x="201454" y="1026692"/>
                  </a:cubicBezTo>
                  <a:lnTo>
                    <a:pt x="268129" y="927632"/>
                  </a:lnTo>
                  <a:lnTo>
                    <a:pt x="342424" y="928585"/>
                  </a:lnTo>
                  <a:lnTo>
                    <a:pt x="260509" y="1051457"/>
                  </a:lnTo>
                  <a:cubicBezTo>
                    <a:pt x="252889" y="1062888"/>
                    <a:pt x="255746" y="1079080"/>
                    <a:pt x="267176" y="1086700"/>
                  </a:cubicBezTo>
                  <a:cubicBezTo>
                    <a:pt x="278606" y="1094320"/>
                    <a:pt x="294799" y="1091463"/>
                    <a:pt x="302419" y="1080032"/>
                  </a:cubicBezTo>
                  <a:lnTo>
                    <a:pt x="404336" y="928585"/>
                  </a:lnTo>
                  <a:lnTo>
                    <a:pt x="483394" y="928585"/>
                  </a:lnTo>
                  <a:lnTo>
                    <a:pt x="362426" y="1100035"/>
                  </a:lnTo>
                  <a:cubicBezTo>
                    <a:pt x="357664" y="1106702"/>
                    <a:pt x="356711" y="1115275"/>
                    <a:pt x="360521" y="1123847"/>
                  </a:cubicBezTo>
                  <a:cubicBezTo>
                    <a:pt x="363379" y="1131467"/>
                    <a:pt x="370046" y="1137182"/>
                    <a:pt x="378619" y="1139088"/>
                  </a:cubicBezTo>
                  <a:lnTo>
                    <a:pt x="584359" y="1177188"/>
                  </a:lnTo>
                  <a:lnTo>
                    <a:pt x="528161" y="1232433"/>
                  </a:lnTo>
                  <a:lnTo>
                    <a:pt x="349091" y="1193380"/>
                  </a:lnTo>
                  <a:cubicBezTo>
                    <a:pt x="344329" y="1192427"/>
                    <a:pt x="338614" y="1192427"/>
                    <a:pt x="334804" y="1194332"/>
                  </a:cubicBezTo>
                  <a:cubicBezTo>
                    <a:pt x="327184" y="1197190"/>
                    <a:pt x="321469" y="1203857"/>
                    <a:pt x="319564" y="1212430"/>
                  </a:cubicBezTo>
                  <a:cubicBezTo>
                    <a:pt x="316706" y="1225765"/>
                    <a:pt x="325279" y="1240052"/>
                    <a:pt x="338614" y="1242910"/>
                  </a:cubicBezTo>
                  <a:lnTo>
                    <a:pt x="483394" y="1274342"/>
                  </a:lnTo>
                  <a:lnTo>
                    <a:pt x="483394" y="1274342"/>
                  </a:lnTo>
                  <a:lnTo>
                    <a:pt x="429101" y="1326730"/>
                  </a:lnTo>
                  <a:lnTo>
                    <a:pt x="311944" y="1300060"/>
                  </a:lnTo>
                  <a:cubicBezTo>
                    <a:pt x="307181" y="1299108"/>
                    <a:pt x="301466" y="1299108"/>
                    <a:pt x="296704" y="1301013"/>
                  </a:cubicBezTo>
                  <a:cubicBezTo>
                    <a:pt x="289084" y="1303870"/>
                    <a:pt x="283369" y="1310538"/>
                    <a:pt x="281464" y="1319110"/>
                  </a:cubicBezTo>
                  <a:cubicBezTo>
                    <a:pt x="278606" y="1332445"/>
                    <a:pt x="287179" y="1345780"/>
                    <a:pt x="300514" y="1349590"/>
                  </a:cubicBezTo>
                  <a:lnTo>
                    <a:pt x="383381" y="1367688"/>
                  </a:lnTo>
                  <a:lnTo>
                    <a:pt x="337661" y="1411502"/>
                  </a:lnTo>
                  <a:lnTo>
                    <a:pt x="337661" y="1411502"/>
                  </a:lnTo>
                  <a:lnTo>
                    <a:pt x="275749" y="1398167"/>
                  </a:lnTo>
                  <a:cubicBezTo>
                    <a:pt x="270986" y="1397215"/>
                    <a:pt x="265271" y="1397215"/>
                    <a:pt x="261461" y="1399120"/>
                  </a:cubicBezTo>
                  <a:cubicBezTo>
                    <a:pt x="253841" y="1401977"/>
                    <a:pt x="248126" y="1408645"/>
                    <a:pt x="246221" y="1417217"/>
                  </a:cubicBezTo>
                  <a:cubicBezTo>
                    <a:pt x="243364" y="1430552"/>
                    <a:pt x="251936" y="1443888"/>
                    <a:pt x="265271" y="1447697"/>
                  </a:cubicBezTo>
                  <a:lnTo>
                    <a:pt x="293846" y="1454365"/>
                  </a:lnTo>
                  <a:lnTo>
                    <a:pt x="293846" y="1454365"/>
                  </a:lnTo>
                  <a:lnTo>
                    <a:pt x="257651" y="1488655"/>
                  </a:lnTo>
                  <a:cubicBezTo>
                    <a:pt x="247174" y="1498180"/>
                    <a:pt x="247174" y="1514372"/>
                    <a:pt x="256699" y="1524850"/>
                  </a:cubicBezTo>
                  <a:cubicBezTo>
                    <a:pt x="266224" y="1535327"/>
                    <a:pt x="282416" y="1535327"/>
                    <a:pt x="291941" y="1525802"/>
                  </a:cubicBezTo>
                  <a:lnTo>
                    <a:pt x="334804" y="1483892"/>
                  </a:lnTo>
                  <a:lnTo>
                    <a:pt x="334804" y="1483892"/>
                  </a:lnTo>
                  <a:lnTo>
                    <a:pt x="344329" y="1528660"/>
                  </a:lnTo>
                  <a:cubicBezTo>
                    <a:pt x="347186" y="1541995"/>
                    <a:pt x="360521" y="1550567"/>
                    <a:pt x="374809" y="1547710"/>
                  </a:cubicBezTo>
                  <a:cubicBezTo>
                    <a:pt x="388144" y="1544852"/>
                    <a:pt x="396716" y="1531517"/>
                    <a:pt x="393859" y="1517230"/>
                  </a:cubicBezTo>
                  <a:lnTo>
                    <a:pt x="377666" y="1441983"/>
                  </a:lnTo>
                  <a:lnTo>
                    <a:pt x="377666" y="1441983"/>
                  </a:lnTo>
                  <a:lnTo>
                    <a:pt x="423386" y="1398167"/>
                  </a:lnTo>
                  <a:lnTo>
                    <a:pt x="444341" y="1496275"/>
                  </a:lnTo>
                  <a:cubicBezTo>
                    <a:pt x="447199" y="1509610"/>
                    <a:pt x="460534" y="1518183"/>
                    <a:pt x="474821" y="1515325"/>
                  </a:cubicBezTo>
                  <a:cubicBezTo>
                    <a:pt x="488156" y="1512467"/>
                    <a:pt x="496729" y="1499133"/>
                    <a:pt x="493871" y="1484845"/>
                  </a:cubicBezTo>
                  <a:lnTo>
                    <a:pt x="466249" y="1356258"/>
                  </a:lnTo>
                  <a:lnTo>
                    <a:pt x="467201" y="1356258"/>
                  </a:lnTo>
                  <a:lnTo>
                    <a:pt x="511969" y="1313395"/>
                  </a:lnTo>
                  <a:lnTo>
                    <a:pt x="541496" y="1447697"/>
                  </a:lnTo>
                  <a:cubicBezTo>
                    <a:pt x="544354" y="1461033"/>
                    <a:pt x="557689" y="1469605"/>
                    <a:pt x="571976" y="1466747"/>
                  </a:cubicBezTo>
                  <a:cubicBezTo>
                    <a:pt x="585311" y="1463890"/>
                    <a:pt x="593884" y="1450555"/>
                    <a:pt x="591026" y="1436267"/>
                  </a:cubicBezTo>
                  <a:lnTo>
                    <a:pt x="554831" y="1270533"/>
                  </a:lnTo>
                  <a:lnTo>
                    <a:pt x="608171" y="1218145"/>
                  </a:lnTo>
                  <a:lnTo>
                    <a:pt x="651986" y="1429600"/>
                  </a:lnTo>
                  <a:cubicBezTo>
                    <a:pt x="653891" y="1437220"/>
                    <a:pt x="659606" y="1443888"/>
                    <a:pt x="667226" y="1447697"/>
                  </a:cubicBezTo>
                  <a:cubicBezTo>
                    <a:pt x="674846" y="1450555"/>
                    <a:pt x="683419" y="1450555"/>
                    <a:pt x="691039" y="1445792"/>
                  </a:cubicBezTo>
                  <a:lnTo>
                    <a:pt x="874871" y="1330540"/>
                  </a:lnTo>
                  <a:lnTo>
                    <a:pt x="874871" y="1405788"/>
                  </a:lnTo>
                  <a:lnTo>
                    <a:pt x="874871" y="1405788"/>
                  </a:lnTo>
                  <a:lnTo>
                    <a:pt x="731044" y="1497227"/>
                  </a:lnTo>
                  <a:cubicBezTo>
                    <a:pt x="719614" y="1504847"/>
                    <a:pt x="715804" y="1520088"/>
                    <a:pt x="722471" y="1532470"/>
                  </a:cubicBezTo>
                  <a:cubicBezTo>
                    <a:pt x="730091" y="1543900"/>
                    <a:pt x="745331" y="1547710"/>
                    <a:pt x="757714" y="1541042"/>
                  </a:cubicBezTo>
                  <a:lnTo>
                    <a:pt x="875824" y="1468652"/>
                  </a:lnTo>
                  <a:lnTo>
                    <a:pt x="875824" y="1468652"/>
                  </a:lnTo>
                  <a:lnTo>
                    <a:pt x="875824" y="1530565"/>
                  </a:lnTo>
                  <a:lnTo>
                    <a:pt x="875824" y="1530565"/>
                  </a:lnTo>
                  <a:lnTo>
                    <a:pt x="763429" y="1600097"/>
                  </a:lnTo>
                  <a:cubicBezTo>
                    <a:pt x="751999" y="1607717"/>
                    <a:pt x="748189" y="1622958"/>
                    <a:pt x="754856" y="1635340"/>
                  </a:cubicBezTo>
                  <a:cubicBezTo>
                    <a:pt x="762476" y="1647722"/>
                    <a:pt x="777716" y="1650580"/>
                    <a:pt x="790099" y="1643913"/>
                  </a:cubicBezTo>
                  <a:lnTo>
                    <a:pt x="875824" y="1590572"/>
                  </a:lnTo>
                  <a:lnTo>
                    <a:pt x="875824" y="1591525"/>
                  </a:lnTo>
                  <a:lnTo>
                    <a:pt x="875824" y="1654390"/>
                  </a:lnTo>
                  <a:lnTo>
                    <a:pt x="809149" y="1695347"/>
                  </a:lnTo>
                  <a:cubicBezTo>
                    <a:pt x="796766" y="1702967"/>
                    <a:pt x="793909" y="1718208"/>
                    <a:pt x="800576" y="1730590"/>
                  </a:cubicBezTo>
                  <a:cubicBezTo>
                    <a:pt x="808196" y="1742020"/>
                    <a:pt x="823436" y="1745830"/>
                    <a:pt x="835819" y="1739163"/>
                  </a:cubicBezTo>
                  <a:lnTo>
                    <a:pt x="875824" y="1714397"/>
                  </a:lnTo>
                  <a:lnTo>
                    <a:pt x="875824" y="1715350"/>
                  </a:lnTo>
                  <a:lnTo>
                    <a:pt x="875824" y="1774405"/>
                  </a:lnTo>
                  <a:cubicBezTo>
                    <a:pt x="875824" y="1788692"/>
                    <a:pt x="887254" y="1800122"/>
                    <a:pt x="901541" y="1800122"/>
                  </a:cubicBezTo>
                  <a:cubicBezTo>
                    <a:pt x="914876" y="1800122"/>
                    <a:pt x="926306" y="1788692"/>
                    <a:pt x="926306" y="1774405"/>
                  </a:cubicBezTo>
                  <a:lnTo>
                    <a:pt x="927259" y="1723922"/>
                  </a:lnTo>
                  <a:lnTo>
                    <a:pt x="927259" y="1723922"/>
                  </a:lnTo>
                  <a:lnTo>
                    <a:pt x="951071" y="1740115"/>
                  </a:lnTo>
                  <a:cubicBezTo>
                    <a:pt x="962501" y="1747735"/>
                    <a:pt x="978694" y="1744877"/>
                    <a:pt x="986314" y="1733447"/>
                  </a:cubicBezTo>
                  <a:cubicBezTo>
                    <a:pt x="993934" y="1722017"/>
                    <a:pt x="991076" y="1705825"/>
                    <a:pt x="979646" y="1698205"/>
                  </a:cubicBezTo>
                  <a:lnTo>
                    <a:pt x="926306" y="1662010"/>
                  </a:lnTo>
                  <a:lnTo>
                    <a:pt x="926306" y="1662010"/>
                  </a:lnTo>
                  <a:lnTo>
                    <a:pt x="926306" y="1600097"/>
                  </a:lnTo>
                  <a:lnTo>
                    <a:pt x="926306" y="1599145"/>
                  </a:lnTo>
                  <a:lnTo>
                    <a:pt x="926306" y="1599145"/>
                  </a:lnTo>
                  <a:lnTo>
                    <a:pt x="997744" y="1646770"/>
                  </a:lnTo>
                  <a:cubicBezTo>
                    <a:pt x="1009174" y="1654390"/>
                    <a:pt x="1025366" y="1651533"/>
                    <a:pt x="1032986" y="1640102"/>
                  </a:cubicBezTo>
                  <a:cubicBezTo>
                    <a:pt x="1040606" y="1628672"/>
                    <a:pt x="1037749" y="1612480"/>
                    <a:pt x="1026319" y="1604860"/>
                  </a:cubicBezTo>
                  <a:lnTo>
                    <a:pt x="927259" y="1538185"/>
                  </a:lnTo>
                  <a:lnTo>
                    <a:pt x="927259" y="1538185"/>
                  </a:lnTo>
                  <a:lnTo>
                    <a:pt x="928211" y="1463890"/>
                  </a:lnTo>
                  <a:lnTo>
                    <a:pt x="928211" y="1463890"/>
                  </a:lnTo>
                  <a:lnTo>
                    <a:pt x="1051084" y="1546758"/>
                  </a:lnTo>
                  <a:cubicBezTo>
                    <a:pt x="1062514" y="1554377"/>
                    <a:pt x="1078706" y="1551520"/>
                    <a:pt x="1086326" y="1540090"/>
                  </a:cubicBezTo>
                  <a:cubicBezTo>
                    <a:pt x="1093946" y="1528660"/>
                    <a:pt x="1091089" y="1512467"/>
                    <a:pt x="1079659" y="1504847"/>
                  </a:cubicBezTo>
                  <a:lnTo>
                    <a:pt x="927259" y="1402930"/>
                  </a:lnTo>
                  <a:lnTo>
                    <a:pt x="927259" y="1402930"/>
                  </a:lnTo>
                  <a:lnTo>
                    <a:pt x="927259" y="1323872"/>
                  </a:lnTo>
                  <a:lnTo>
                    <a:pt x="1097756" y="1443888"/>
                  </a:lnTo>
                  <a:cubicBezTo>
                    <a:pt x="1111091" y="1453413"/>
                    <a:pt x="1133951" y="1444840"/>
                    <a:pt x="1136809" y="1427695"/>
                  </a:cubicBezTo>
                  <a:lnTo>
                    <a:pt x="1176814" y="1222907"/>
                  </a:lnTo>
                  <a:lnTo>
                    <a:pt x="1231106" y="1279105"/>
                  </a:lnTo>
                  <a:lnTo>
                    <a:pt x="1231106" y="1279105"/>
                  </a:lnTo>
                  <a:lnTo>
                    <a:pt x="1192054" y="1458175"/>
                  </a:lnTo>
                  <a:cubicBezTo>
                    <a:pt x="1189196" y="1471510"/>
                    <a:pt x="1197769" y="1484845"/>
                    <a:pt x="1211104" y="1487702"/>
                  </a:cubicBezTo>
                  <a:cubicBezTo>
                    <a:pt x="1224439" y="1490560"/>
                    <a:pt x="1237774" y="1481988"/>
                    <a:pt x="1241584" y="1468652"/>
                  </a:cubicBezTo>
                  <a:lnTo>
                    <a:pt x="1273016" y="1323872"/>
                  </a:lnTo>
                  <a:lnTo>
                    <a:pt x="1273016" y="1323872"/>
                  </a:lnTo>
                  <a:lnTo>
                    <a:pt x="1325404" y="1377213"/>
                  </a:lnTo>
                  <a:lnTo>
                    <a:pt x="1325404" y="1377213"/>
                  </a:lnTo>
                  <a:lnTo>
                    <a:pt x="1300639" y="1494370"/>
                  </a:lnTo>
                  <a:cubicBezTo>
                    <a:pt x="1297781" y="1507705"/>
                    <a:pt x="1306354" y="1521040"/>
                    <a:pt x="1319689" y="1524850"/>
                  </a:cubicBezTo>
                  <a:cubicBezTo>
                    <a:pt x="1333024" y="1527708"/>
                    <a:pt x="1346359" y="1519135"/>
                    <a:pt x="1350169" y="1505800"/>
                  </a:cubicBezTo>
                  <a:lnTo>
                    <a:pt x="1368266" y="1421980"/>
                  </a:lnTo>
                  <a:lnTo>
                    <a:pt x="1368266" y="1421980"/>
                  </a:lnTo>
                  <a:lnTo>
                    <a:pt x="1368266" y="1422933"/>
                  </a:lnTo>
                  <a:lnTo>
                    <a:pt x="1411129" y="1467700"/>
                  </a:lnTo>
                  <a:lnTo>
                    <a:pt x="1411129" y="1467700"/>
                  </a:lnTo>
                  <a:lnTo>
                    <a:pt x="1397794" y="1530565"/>
                  </a:lnTo>
                  <a:cubicBezTo>
                    <a:pt x="1394936" y="1543900"/>
                    <a:pt x="1403509" y="1558188"/>
                    <a:pt x="1416844" y="1561045"/>
                  </a:cubicBezTo>
                  <a:cubicBezTo>
                    <a:pt x="1430179" y="1563902"/>
                    <a:pt x="1443514" y="1555330"/>
                    <a:pt x="1447324" y="1541995"/>
                  </a:cubicBezTo>
                  <a:lnTo>
                    <a:pt x="1453039" y="1513420"/>
                  </a:lnTo>
                  <a:lnTo>
                    <a:pt x="1453039" y="1513420"/>
                  </a:lnTo>
                  <a:lnTo>
                    <a:pt x="1488281" y="1549615"/>
                  </a:lnTo>
                  <a:cubicBezTo>
                    <a:pt x="1497806" y="1560092"/>
                    <a:pt x="1513999" y="1560092"/>
                    <a:pt x="1523524" y="1550567"/>
                  </a:cubicBezTo>
                  <a:cubicBezTo>
                    <a:pt x="1534001" y="1541042"/>
                    <a:pt x="1534001" y="1524850"/>
                    <a:pt x="1524476" y="1514372"/>
                  </a:cubicBezTo>
                  <a:lnTo>
                    <a:pt x="1483519" y="1472463"/>
                  </a:lnTo>
                  <a:lnTo>
                    <a:pt x="1482566" y="1471510"/>
                  </a:lnTo>
                  <a:lnTo>
                    <a:pt x="1528286" y="1461985"/>
                  </a:lnTo>
                  <a:cubicBezTo>
                    <a:pt x="1541621" y="1459127"/>
                    <a:pt x="1550194" y="1445792"/>
                    <a:pt x="1547336" y="1431505"/>
                  </a:cubicBezTo>
                  <a:cubicBezTo>
                    <a:pt x="1544479" y="1418170"/>
                    <a:pt x="1531144" y="1409597"/>
                    <a:pt x="1516856" y="1412455"/>
                  </a:cubicBezTo>
                  <a:lnTo>
                    <a:pt x="1440656" y="1428647"/>
                  </a:lnTo>
                  <a:lnTo>
                    <a:pt x="1397794" y="1379117"/>
                  </a:lnTo>
                  <a:lnTo>
                    <a:pt x="1397794" y="1379117"/>
                  </a:lnTo>
                  <a:lnTo>
                    <a:pt x="1495901" y="1358163"/>
                  </a:lnTo>
                  <a:cubicBezTo>
                    <a:pt x="1509236" y="1355305"/>
                    <a:pt x="1517809" y="1341970"/>
                    <a:pt x="1514951" y="1327683"/>
                  </a:cubicBezTo>
                  <a:cubicBezTo>
                    <a:pt x="1512094" y="1314347"/>
                    <a:pt x="1498759" y="1305775"/>
                    <a:pt x="1484471" y="1308633"/>
                  </a:cubicBezTo>
                  <a:lnTo>
                    <a:pt x="1355884" y="1336255"/>
                  </a:lnTo>
                  <a:lnTo>
                    <a:pt x="1355884" y="1336255"/>
                  </a:lnTo>
                  <a:lnTo>
                    <a:pt x="1313021" y="1291488"/>
                  </a:lnTo>
                  <a:lnTo>
                    <a:pt x="1313021" y="1291488"/>
                  </a:lnTo>
                  <a:lnTo>
                    <a:pt x="1448276" y="1261960"/>
                  </a:lnTo>
                  <a:cubicBezTo>
                    <a:pt x="1461611" y="1259102"/>
                    <a:pt x="1470184" y="1245767"/>
                    <a:pt x="1467326" y="1231480"/>
                  </a:cubicBezTo>
                  <a:cubicBezTo>
                    <a:pt x="1464469" y="1218145"/>
                    <a:pt x="1451134" y="1209572"/>
                    <a:pt x="1436846" y="1212430"/>
                  </a:cubicBezTo>
                  <a:lnTo>
                    <a:pt x="1271111" y="1248625"/>
                  </a:lnTo>
                  <a:lnTo>
                    <a:pt x="1271111" y="1248625"/>
                  </a:lnTo>
                  <a:lnTo>
                    <a:pt x="1218724" y="1194332"/>
                  </a:lnTo>
                  <a:lnTo>
                    <a:pt x="1431131" y="1150517"/>
                  </a:lnTo>
                  <a:cubicBezTo>
                    <a:pt x="1439704" y="1149565"/>
                    <a:pt x="1445419" y="1143850"/>
                    <a:pt x="1449229" y="1135277"/>
                  </a:cubicBezTo>
                  <a:cubicBezTo>
                    <a:pt x="1451134" y="1127657"/>
                    <a:pt x="1451134" y="1119085"/>
                    <a:pt x="1447324" y="1112417"/>
                  </a:cubicBezTo>
                  <a:lnTo>
                    <a:pt x="1332071" y="929537"/>
                  </a:lnTo>
                  <a:lnTo>
                    <a:pt x="1407319" y="929537"/>
                  </a:lnTo>
                  <a:lnTo>
                    <a:pt x="1495901" y="1073365"/>
                  </a:lnTo>
                  <a:cubicBezTo>
                    <a:pt x="1503521" y="1084795"/>
                    <a:pt x="1519714" y="1088605"/>
                    <a:pt x="1531144" y="1081938"/>
                  </a:cubicBezTo>
                  <a:cubicBezTo>
                    <a:pt x="1542574" y="1074317"/>
                    <a:pt x="1546384" y="1059077"/>
                    <a:pt x="1539716" y="1046695"/>
                  </a:cubicBezTo>
                  <a:lnTo>
                    <a:pt x="1467326" y="929537"/>
                  </a:lnTo>
                  <a:lnTo>
                    <a:pt x="1529239" y="929537"/>
                  </a:lnTo>
                  <a:lnTo>
                    <a:pt x="1530191" y="929537"/>
                  </a:lnTo>
                  <a:lnTo>
                    <a:pt x="1598771" y="1040980"/>
                  </a:lnTo>
                  <a:cubicBezTo>
                    <a:pt x="1606391" y="1052410"/>
                    <a:pt x="1622584" y="1056220"/>
                    <a:pt x="1634014" y="1049552"/>
                  </a:cubicBezTo>
                  <a:cubicBezTo>
                    <a:pt x="1645444" y="1041932"/>
                    <a:pt x="1649254" y="1026692"/>
                    <a:pt x="1642586" y="1014310"/>
                  </a:cubicBezTo>
                  <a:lnTo>
                    <a:pt x="1590199" y="928585"/>
                  </a:lnTo>
                  <a:lnTo>
                    <a:pt x="1653064" y="928585"/>
                  </a:lnTo>
                  <a:lnTo>
                    <a:pt x="1653064" y="928585"/>
                  </a:lnTo>
                  <a:lnTo>
                    <a:pt x="1694021" y="994307"/>
                  </a:lnTo>
                  <a:cubicBezTo>
                    <a:pt x="1701641" y="1005737"/>
                    <a:pt x="1717834" y="1009547"/>
                    <a:pt x="1729264" y="1002880"/>
                  </a:cubicBezTo>
                  <a:cubicBezTo>
                    <a:pt x="1740694" y="995260"/>
                    <a:pt x="1744504" y="980020"/>
                    <a:pt x="1737836" y="967637"/>
                  </a:cubicBezTo>
                  <a:lnTo>
                    <a:pt x="1714024" y="928585"/>
                  </a:lnTo>
                  <a:lnTo>
                    <a:pt x="1714024" y="928585"/>
                  </a:lnTo>
                  <a:lnTo>
                    <a:pt x="1774031" y="928585"/>
                  </a:lnTo>
                  <a:cubicBezTo>
                    <a:pt x="1787366" y="928585"/>
                    <a:pt x="1798796" y="917155"/>
                    <a:pt x="1798796" y="902867"/>
                  </a:cubicBezTo>
                  <a:cubicBezTo>
                    <a:pt x="1798796" y="888580"/>
                    <a:pt x="1787366" y="877150"/>
                    <a:pt x="1773079" y="877150"/>
                  </a:cubicBezTo>
                  <a:lnTo>
                    <a:pt x="1722596" y="878102"/>
                  </a:lnTo>
                  <a:lnTo>
                    <a:pt x="1722596" y="878102"/>
                  </a:lnTo>
                  <a:lnTo>
                    <a:pt x="1738789" y="853337"/>
                  </a:lnTo>
                  <a:cubicBezTo>
                    <a:pt x="1746409" y="841907"/>
                    <a:pt x="1743551" y="825715"/>
                    <a:pt x="1732121" y="818095"/>
                  </a:cubicBezTo>
                  <a:cubicBezTo>
                    <a:pt x="1724501" y="813332"/>
                    <a:pt x="1715929" y="812380"/>
                    <a:pt x="1708309" y="815237"/>
                  </a:cubicBezTo>
                  <a:cubicBezTo>
                    <a:pt x="1703546" y="817142"/>
                    <a:pt x="1699736" y="820000"/>
                    <a:pt x="1696879" y="824762"/>
                  </a:cubicBezTo>
                  <a:lnTo>
                    <a:pt x="1661636" y="877150"/>
                  </a:lnTo>
                  <a:lnTo>
                    <a:pt x="1661636" y="877150"/>
                  </a:lnTo>
                  <a:lnTo>
                    <a:pt x="1598771" y="877150"/>
                  </a:lnTo>
                  <a:lnTo>
                    <a:pt x="1646396" y="806665"/>
                  </a:lnTo>
                  <a:cubicBezTo>
                    <a:pt x="1654016" y="795235"/>
                    <a:pt x="1651159" y="779042"/>
                    <a:pt x="1639729" y="771422"/>
                  </a:cubicBezTo>
                  <a:cubicBezTo>
                    <a:pt x="1632109" y="766660"/>
                    <a:pt x="1623536" y="765707"/>
                    <a:pt x="1615916" y="768565"/>
                  </a:cubicBezTo>
                  <a:cubicBezTo>
                    <a:pt x="1611154" y="770470"/>
                    <a:pt x="1607344" y="773327"/>
                    <a:pt x="1604486" y="778090"/>
                  </a:cubicBezTo>
                  <a:lnTo>
                    <a:pt x="1537811" y="877150"/>
                  </a:lnTo>
                  <a:lnTo>
                    <a:pt x="1462564" y="877150"/>
                  </a:lnTo>
                  <a:lnTo>
                    <a:pt x="1462564" y="877150"/>
                  </a:lnTo>
                  <a:lnTo>
                    <a:pt x="1545431" y="754277"/>
                  </a:lnTo>
                  <a:cubicBezTo>
                    <a:pt x="1553051" y="742847"/>
                    <a:pt x="1550194" y="726655"/>
                    <a:pt x="1538764" y="719035"/>
                  </a:cubicBezTo>
                  <a:cubicBezTo>
                    <a:pt x="1531144" y="714272"/>
                    <a:pt x="1522571" y="713320"/>
                    <a:pt x="1514951" y="716177"/>
                  </a:cubicBezTo>
                  <a:cubicBezTo>
                    <a:pt x="1510189" y="718082"/>
                    <a:pt x="1506379" y="720940"/>
                    <a:pt x="1503521" y="725702"/>
                  </a:cubicBezTo>
                  <a:lnTo>
                    <a:pt x="1401604" y="878102"/>
                  </a:lnTo>
                  <a:lnTo>
                    <a:pt x="1322546" y="877150"/>
                  </a:lnTo>
                  <a:lnTo>
                    <a:pt x="1443514" y="706652"/>
                  </a:lnTo>
                  <a:cubicBezTo>
                    <a:pt x="1448276" y="699032"/>
                    <a:pt x="1449229" y="690460"/>
                    <a:pt x="1445419" y="682840"/>
                  </a:cubicBezTo>
                  <a:cubicBezTo>
                    <a:pt x="1441609" y="674267"/>
                    <a:pt x="1434941" y="668552"/>
                    <a:pt x="1427321" y="667600"/>
                  </a:cubicBezTo>
                  <a:lnTo>
                    <a:pt x="1221581" y="628547"/>
                  </a:lnTo>
                  <a:lnTo>
                    <a:pt x="1278731" y="573302"/>
                  </a:lnTo>
                  <a:lnTo>
                    <a:pt x="1456849" y="611402"/>
                  </a:lnTo>
                  <a:cubicBezTo>
                    <a:pt x="1470184" y="614260"/>
                    <a:pt x="1483519" y="605687"/>
                    <a:pt x="1487329" y="592352"/>
                  </a:cubicBezTo>
                  <a:cubicBezTo>
                    <a:pt x="1490186" y="579017"/>
                    <a:pt x="1481614" y="565682"/>
                    <a:pt x="1468279" y="561872"/>
                  </a:cubicBezTo>
                  <a:lnTo>
                    <a:pt x="1321594" y="532345"/>
                  </a:lnTo>
                  <a:lnTo>
                    <a:pt x="1374934" y="479957"/>
                  </a:lnTo>
                  <a:lnTo>
                    <a:pt x="1492091" y="504722"/>
                  </a:lnTo>
                  <a:cubicBezTo>
                    <a:pt x="1505426" y="507580"/>
                    <a:pt x="1518761" y="499007"/>
                    <a:pt x="1522571" y="485672"/>
                  </a:cubicBezTo>
                  <a:cubicBezTo>
                    <a:pt x="1525429" y="472337"/>
                    <a:pt x="1516856" y="459002"/>
                    <a:pt x="1503521" y="455192"/>
                  </a:cubicBezTo>
                  <a:lnTo>
                    <a:pt x="1420654" y="437095"/>
                  </a:lnTo>
                  <a:lnTo>
                    <a:pt x="1420654" y="437095"/>
                  </a:lnTo>
                  <a:lnTo>
                    <a:pt x="1466374" y="393280"/>
                  </a:lnTo>
                  <a:lnTo>
                    <a:pt x="1528286" y="406615"/>
                  </a:lnTo>
                  <a:cubicBezTo>
                    <a:pt x="1541621" y="409472"/>
                    <a:pt x="1554956" y="400900"/>
                    <a:pt x="1558766" y="387565"/>
                  </a:cubicBezTo>
                  <a:cubicBezTo>
                    <a:pt x="1561624" y="374230"/>
                    <a:pt x="1553051" y="360895"/>
                    <a:pt x="1539716" y="357085"/>
                  </a:cubicBezTo>
                  <a:lnTo>
                    <a:pt x="1510189" y="350417"/>
                  </a:lnTo>
                  <a:lnTo>
                    <a:pt x="1510189" y="350417"/>
                  </a:lnTo>
                  <a:lnTo>
                    <a:pt x="1546384" y="316127"/>
                  </a:lnTo>
                  <a:cubicBezTo>
                    <a:pt x="1555909" y="307555"/>
                    <a:pt x="1555909" y="290410"/>
                    <a:pt x="1546384" y="280885"/>
                  </a:cubicBezTo>
                  <a:close/>
                  <a:moveTo>
                    <a:pt x="1257776" y="879055"/>
                  </a:moveTo>
                  <a:lnTo>
                    <a:pt x="1110139" y="880007"/>
                  </a:lnTo>
                  <a:lnTo>
                    <a:pt x="1109186" y="828572"/>
                  </a:lnTo>
                  <a:cubicBezTo>
                    <a:pt x="1109186" y="821905"/>
                    <a:pt x="1106329" y="815237"/>
                    <a:pt x="1102519" y="811427"/>
                  </a:cubicBezTo>
                  <a:lnTo>
                    <a:pt x="1068229" y="774280"/>
                  </a:lnTo>
                  <a:lnTo>
                    <a:pt x="1175861" y="671410"/>
                  </a:lnTo>
                  <a:lnTo>
                    <a:pt x="1376839" y="710462"/>
                  </a:lnTo>
                  <a:lnTo>
                    <a:pt x="1258729" y="877150"/>
                  </a:lnTo>
                  <a:lnTo>
                    <a:pt x="1257776" y="879055"/>
                  </a:lnTo>
                  <a:close/>
                  <a:moveTo>
                    <a:pt x="1059656" y="879055"/>
                  </a:moveTo>
                  <a:lnTo>
                    <a:pt x="1060609" y="929537"/>
                  </a:lnTo>
                  <a:lnTo>
                    <a:pt x="1061561" y="969542"/>
                  </a:lnTo>
                  <a:lnTo>
                    <a:pt x="1032034" y="997165"/>
                  </a:lnTo>
                  <a:lnTo>
                    <a:pt x="994886" y="1031455"/>
                  </a:lnTo>
                  <a:lnTo>
                    <a:pt x="965359" y="1059077"/>
                  </a:lnTo>
                  <a:lnTo>
                    <a:pt x="925354" y="1060030"/>
                  </a:lnTo>
                  <a:lnTo>
                    <a:pt x="874871" y="1060982"/>
                  </a:lnTo>
                  <a:lnTo>
                    <a:pt x="834866" y="1061935"/>
                  </a:lnTo>
                  <a:lnTo>
                    <a:pt x="807244" y="1032407"/>
                  </a:lnTo>
                  <a:lnTo>
                    <a:pt x="772954" y="995260"/>
                  </a:lnTo>
                  <a:lnTo>
                    <a:pt x="745331" y="965732"/>
                  </a:lnTo>
                  <a:lnTo>
                    <a:pt x="744379" y="925727"/>
                  </a:lnTo>
                  <a:lnTo>
                    <a:pt x="743426" y="875245"/>
                  </a:lnTo>
                  <a:lnTo>
                    <a:pt x="742474" y="835240"/>
                  </a:lnTo>
                  <a:lnTo>
                    <a:pt x="772001" y="807617"/>
                  </a:lnTo>
                  <a:lnTo>
                    <a:pt x="809149" y="773327"/>
                  </a:lnTo>
                  <a:lnTo>
                    <a:pt x="838676" y="745705"/>
                  </a:lnTo>
                  <a:lnTo>
                    <a:pt x="878681" y="744752"/>
                  </a:lnTo>
                  <a:lnTo>
                    <a:pt x="929164" y="743800"/>
                  </a:lnTo>
                  <a:lnTo>
                    <a:pt x="969169" y="742847"/>
                  </a:lnTo>
                  <a:lnTo>
                    <a:pt x="996791" y="772375"/>
                  </a:lnTo>
                  <a:lnTo>
                    <a:pt x="1031081" y="809522"/>
                  </a:lnTo>
                  <a:lnTo>
                    <a:pt x="1057751" y="839050"/>
                  </a:lnTo>
                  <a:lnTo>
                    <a:pt x="1059656" y="879055"/>
                  </a:lnTo>
                  <a:close/>
                  <a:moveTo>
                    <a:pt x="1178719" y="1150517"/>
                  </a:moveTo>
                  <a:lnTo>
                    <a:pt x="1066324" y="1033360"/>
                  </a:lnTo>
                  <a:lnTo>
                    <a:pt x="1103471" y="999070"/>
                  </a:lnTo>
                  <a:cubicBezTo>
                    <a:pt x="1109186" y="994307"/>
                    <a:pt x="1112044" y="987640"/>
                    <a:pt x="1112044" y="980020"/>
                  </a:cubicBezTo>
                  <a:lnTo>
                    <a:pt x="1111091" y="929537"/>
                  </a:lnTo>
                  <a:lnTo>
                    <a:pt x="1272064" y="928585"/>
                  </a:lnTo>
                  <a:lnTo>
                    <a:pt x="1384459" y="1107655"/>
                  </a:lnTo>
                  <a:lnTo>
                    <a:pt x="1178719" y="1150517"/>
                  </a:lnTo>
                  <a:close/>
                  <a:moveTo>
                    <a:pt x="926306" y="1260055"/>
                  </a:moveTo>
                  <a:lnTo>
                    <a:pt x="925354" y="1111465"/>
                  </a:lnTo>
                  <a:lnTo>
                    <a:pt x="975836" y="1110513"/>
                  </a:lnTo>
                  <a:cubicBezTo>
                    <a:pt x="982504" y="1110513"/>
                    <a:pt x="988219" y="1107655"/>
                    <a:pt x="992981" y="1103845"/>
                  </a:cubicBezTo>
                  <a:lnTo>
                    <a:pt x="1030129" y="1069555"/>
                  </a:lnTo>
                  <a:lnTo>
                    <a:pt x="1132999" y="1177188"/>
                  </a:lnTo>
                  <a:lnTo>
                    <a:pt x="1093946" y="1378165"/>
                  </a:lnTo>
                  <a:lnTo>
                    <a:pt x="926306" y="1260055"/>
                  </a:lnTo>
                  <a:close/>
                  <a:moveTo>
                    <a:pt x="652939" y="1179092"/>
                  </a:moveTo>
                  <a:lnTo>
                    <a:pt x="769144" y="1067650"/>
                  </a:lnTo>
                  <a:lnTo>
                    <a:pt x="803434" y="1104797"/>
                  </a:lnTo>
                  <a:cubicBezTo>
                    <a:pt x="809149" y="1110513"/>
                    <a:pt x="815816" y="1113370"/>
                    <a:pt x="822484" y="1112417"/>
                  </a:cubicBezTo>
                  <a:lnTo>
                    <a:pt x="872966" y="1111465"/>
                  </a:lnTo>
                  <a:lnTo>
                    <a:pt x="872966" y="1274342"/>
                  </a:lnTo>
                  <a:lnTo>
                    <a:pt x="694849" y="1386738"/>
                  </a:lnTo>
                  <a:lnTo>
                    <a:pt x="652939" y="1179092"/>
                  </a:lnTo>
                  <a:close/>
                  <a:moveTo>
                    <a:pt x="545306" y="926680"/>
                  </a:moveTo>
                  <a:lnTo>
                    <a:pt x="693896" y="925727"/>
                  </a:lnTo>
                  <a:lnTo>
                    <a:pt x="694849" y="976210"/>
                  </a:lnTo>
                  <a:cubicBezTo>
                    <a:pt x="694849" y="981925"/>
                    <a:pt x="697706" y="988592"/>
                    <a:pt x="701516" y="993355"/>
                  </a:cubicBezTo>
                  <a:lnTo>
                    <a:pt x="735806" y="1030502"/>
                  </a:lnTo>
                  <a:lnTo>
                    <a:pt x="628174" y="1132420"/>
                  </a:lnTo>
                  <a:lnTo>
                    <a:pt x="627221" y="1131467"/>
                  </a:lnTo>
                  <a:lnTo>
                    <a:pt x="426244" y="1093367"/>
                  </a:lnTo>
                  <a:lnTo>
                    <a:pt x="545306" y="926680"/>
                  </a:lnTo>
                  <a:close/>
                  <a:moveTo>
                    <a:pt x="626269" y="654265"/>
                  </a:moveTo>
                  <a:lnTo>
                    <a:pt x="737711" y="770470"/>
                  </a:lnTo>
                  <a:lnTo>
                    <a:pt x="700564" y="804760"/>
                  </a:lnTo>
                  <a:cubicBezTo>
                    <a:pt x="694849" y="809522"/>
                    <a:pt x="691991" y="817142"/>
                    <a:pt x="691991" y="823810"/>
                  </a:cubicBezTo>
                  <a:lnTo>
                    <a:pt x="692944" y="875245"/>
                  </a:lnTo>
                  <a:lnTo>
                    <a:pt x="531971" y="876197"/>
                  </a:lnTo>
                  <a:lnTo>
                    <a:pt x="418624" y="697127"/>
                  </a:lnTo>
                  <a:lnTo>
                    <a:pt x="626269" y="654265"/>
                  </a:lnTo>
                  <a:close/>
                  <a:moveTo>
                    <a:pt x="877729" y="545680"/>
                  </a:moveTo>
                  <a:lnTo>
                    <a:pt x="877729" y="695222"/>
                  </a:lnTo>
                  <a:lnTo>
                    <a:pt x="827246" y="696175"/>
                  </a:lnTo>
                  <a:cubicBezTo>
                    <a:pt x="824389" y="696175"/>
                    <a:pt x="820579" y="696175"/>
                    <a:pt x="817721" y="698080"/>
                  </a:cubicBezTo>
                  <a:cubicBezTo>
                    <a:pt x="814864" y="699032"/>
                    <a:pt x="812959" y="700937"/>
                    <a:pt x="810101" y="703795"/>
                  </a:cubicBezTo>
                  <a:lnTo>
                    <a:pt x="773906" y="738085"/>
                  </a:lnTo>
                  <a:lnTo>
                    <a:pt x="671989" y="629500"/>
                  </a:lnTo>
                  <a:lnTo>
                    <a:pt x="711041" y="428522"/>
                  </a:lnTo>
                  <a:lnTo>
                    <a:pt x="877729" y="545680"/>
                  </a:lnTo>
                  <a:close/>
                  <a:moveTo>
                    <a:pt x="1151096" y="626642"/>
                  </a:moveTo>
                  <a:lnTo>
                    <a:pt x="1034891" y="738085"/>
                  </a:lnTo>
                  <a:lnTo>
                    <a:pt x="999649" y="699985"/>
                  </a:lnTo>
                  <a:cubicBezTo>
                    <a:pt x="994886" y="695222"/>
                    <a:pt x="987266" y="691412"/>
                    <a:pt x="980599" y="692365"/>
                  </a:cubicBezTo>
                  <a:lnTo>
                    <a:pt x="929164" y="693317"/>
                  </a:lnTo>
                  <a:lnTo>
                    <a:pt x="928211" y="532345"/>
                  </a:lnTo>
                  <a:lnTo>
                    <a:pt x="1107281" y="419950"/>
                  </a:lnTo>
                  <a:lnTo>
                    <a:pt x="1151096" y="626642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  <p:grpSp>
          <p:nvGrpSpPr>
            <p:cNvPr id="26" name="Graphic 41">
              <a:extLst>
                <a:ext uri="{FF2B5EF4-FFF2-40B4-BE49-F238E27FC236}">
                  <a16:creationId xmlns:a16="http://schemas.microsoft.com/office/drawing/2014/main" id="{6411F798-2734-4A14-9E1F-0B3D10A215C6}"/>
                </a:ext>
              </a:extLst>
            </p:cNvPr>
            <p:cNvGrpSpPr/>
            <p:nvPr userDrawn="1"/>
          </p:nvGrpSpPr>
          <p:grpSpPr>
            <a:xfrm>
              <a:off x="8848032" y="369238"/>
              <a:ext cx="2973073" cy="794528"/>
              <a:chOff x="837065" y="3215210"/>
              <a:chExt cx="5524500" cy="1476375"/>
            </a:xfrm>
            <a:solidFill>
              <a:schemeClr val="bg1">
                <a:alpha val="90000"/>
              </a:schemeClr>
            </a:solidFill>
          </p:grpSpPr>
          <p:sp>
            <p:nvSpPr>
              <p:cNvPr id="27" name="Freeform: Shape 20">
                <a:extLst>
                  <a:ext uri="{FF2B5EF4-FFF2-40B4-BE49-F238E27FC236}">
                    <a16:creationId xmlns:a16="http://schemas.microsoft.com/office/drawing/2014/main" id="{A72F66A2-2325-494E-A89D-759B6A4B65E4}"/>
                  </a:ext>
                </a:extLst>
              </p:cNvPr>
              <p:cNvSpPr/>
              <p:nvPr/>
            </p:nvSpPr>
            <p:spPr>
              <a:xfrm>
                <a:off x="3514032" y="3259501"/>
                <a:ext cx="1504950" cy="1152525"/>
              </a:xfrm>
              <a:custGeom>
                <a:avLst/>
                <a:gdLst>
                  <a:gd name="connsiteX0" fmla="*/ 614873 w 1504950"/>
                  <a:gd name="connsiteY0" fmla="*/ 7144 h 1152525"/>
                  <a:gd name="connsiteX1" fmla="*/ 621540 w 1504950"/>
                  <a:gd name="connsiteY1" fmla="*/ 8096 h 1152525"/>
                  <a:gd name="connsiteX2" fmla="*/ 626303 w 1504950"/>
                  <a:gd name="connsiteY2" fmla="*/ 10954 h 1152525"/>
                  <a:gd name="connsiteX3" fmla="*/ 631065 w 1504950"/>
                  <a:gd name="connsiteY3" fmla="*/ 16669 h 1152525"/>
                  <a:gd name="connsiteX4" fmla="*/ 643448 w 1504950"/>
                  <a:gd name="connsiteY4" fmla="*/ 27146 h 1152525"/>
                  <a:gd name="connsiteX5" fmla="*/ 645353 w 1504950"/>
                  <a:gd name="connsiteY5" fmla="*/ 26194 h 1152525"/>
                  <a:gd name="connsiteX6" fmla="*/ 646305 w 1504950"/>
                  <a:gd name="connsiteY6" fmla="*/ 25241 h 1152525"/>
                  <a:gd name="connsiteX7" fmla="*/ 649163 w 1504950"/>
                  <a:gd name="connsiteY7" fmla="*/ 21431 h 1152525"/>
                  <a:gd name="connsiteX8" fmla="*/ 662498 w 1504950"/>
                  <a:gd name="connsiteY8" fmla="*/ 10954 h 1152525"/>
                  <a:gd name="connsiteX9" fmla="*/ 670118 w 1504950"/>
                  <a:gd name="connsiteY9" fmla="*/ 10954 h 1152525"/>
                  <a:gd name="connsiteX10" fmla="*/ 672023 w 1504950"/>
                  <a:gd name="connsiteY10" fmla="*/ 10954 h 1152525"/>
                  <a:gd name="connsiteX11" fmla="*/ 677738 w 1504950"/>
                  <a:gd name="connsiteY11" fmla="*/ 15716 h 1152525"/>
                  <a:gd name="connsiteX12" fmla="*/ 678690 w 1504950"/>
                  <a:gd name="connsiteY12" fmla="*/ 20479 h 1152525"/>
                  <a:gd name="connsiteX13" fmla="*/ 676785 w 1504950"/>
                  <a:gd name="connsiteY13" fmla="*/ 30004 h 1152525"/>
                  <a:gd name="connsiteX14" fmla="*/ 670118 w 1504950"/>
                  <a:gd name="connsiteY14" fmla="*/ 47149 h 1152525"/>
                  <a:gd name="connsiteX15" fmla="*/ 669165 w 1504950"/>
                  <a:gd name="connsiteY15" fmla="*/ 49054 h 1152525"/>
                  <a:gd name="connsiteX16" fmla="*/ 666308 w 1504950"/>
                  <a:gd name="connsiteY16" fmla="*/ 56674 h 1152525"/>
                  <a:gd name="connsiteX17" fmla="*/ 651068 w 1504950"/>
                  <a:gd name="connsiteY17" fmla="*/ 77629 h 1152525"/>
                  <a:gd name="connsiteX18" fmla="*/ 638685 w 1504950"/>
                  <a:gd name="connsiteY18" fmla="*/ 99536 h 1152525"/>
                  <a:gd name="connsiteX19" fmla="*/ 635828 w 1504950"/>
                  <a:gd name="connsiteY19" fmla="*/ 108109 h 1152525"/>
                  <a:gd name="connsiteX20" fmla="*/ 633923 w 1504950"/>
                  <a:gd name="connsiteY20" fmla="*/ 117634 h 1152525"/>
                  <a:gd name="connsiteX21" fmla="*/ 632970 w 1504950"/>
                  <a:gd name="connsiteY21" fmla="*/ 136684 h 1152525"/>
                  <a:gd name="connsiteX22" fmla="*/ 632970 w 1504950"/>
                  <a:gd name="connsiteY22" fmla="*/ 137636 h 1152525"/>
                  <a:gd name="connsiteX23" fmla="*/ 631065 w 1504950"/>
                  <a:gd name="connsiteY23" fmla="*/ 150019 h 1152525"/>
                  <a:gd name="connsiteX24" fmla="*/ 629160 w 1504950"/>
                  <a:gd name="connsiteY24" fmla="*/ 154781 h 1152525"/>
                  <a:gd name="connsiteX25" fmla="*/ 626303 w 1504950"/>
                  <a:gd name="connsiteY25" fmla="*/ 164306 h 1152525"/>
                  <a:gd name="connsiteX26" fmla="*/ 624398 w 1504950"/>
                  <a:gd name="connsiteY26" fmla="*/ 167164 h 1152525"/>
                  <a:gd name="connsiteX27" fmla="*/ 629160 w 1504950"/>
                  <a:gd name="connsiteY27" fmla="*/ 172879 h 1152525"/>
                  <a:gd name="connsiteX28" fmla="*/ 632970 w 1504950"/>
                  <a:gd name="connsiteY28" fmla="*/ 178594 h 1152525"/>
                  <a:gd name="connsiteX29" fmla="*/ 639638 w 1504950"/>
                  <a:gd name="connsiteY29" fmla="*/ 185261 h 1152525"/>
                  <a:gd name="connsiteX30" fmla="*/ 648210 w 1504950"/>
                  <a:gd name="connsiteY30" fmla="*/ 191929 h 1152525"/>
                  <a:gd name="connsiteX31" fmla="*/ 652020 w 1504950"/>
                  <a:gd name="connsiteY31" fmla="*/ 194786 h 1152525"/>
                  <a:gd name="connsiteX32" fmla="*/ 658688 w 1504950"/>
                  <a:gd name="connsiteY32" fmla="*/ 195739 h 1152525"/>
                  <a:gd name="connsiteX33" fmla="*/ 669165 w 1504950"/>
                  <a:gd name="connsiteY33" fmla="*/ 194786 h 1152525"/>
                  <a:gd name="connsiteX34" fmla="*/ 678690 w 1504950"/>
                  <a:gd name="connsiteY34" fmla="*/ 191929 h 1152525"/>
                  <a:gd name="connsiteX35" fmla="*/ 681548 w 1504950"/>
                  <a:gd name="connsiteY35" fmla="*/ 190976 h 1152525"/>
                  <a:gd name="connsiteX36" fmla="*/ 686310 w 1504950"/>
                  <a:gd name="connsiteY36" fmla="*/ 189071 h 1152525"/>
                  <a:gd name="connsiteX37" fmla="*/ 691073 w 1504950"/>
                  <a:gd name="connsiteY37" fmla="*/ 186214 h 1152525"/>
                  <a:gd name="connsiteX38" fmla="*/ 696788 w 1504950"/>
                  <a:gd name="connsiteY38" fmla="*/ 182404 h 1152525"/>
                  <a:gd name="connsiteX39" fmla="*/ 702503 w 1504950"/>
                  <a:gd name="connsiteY39" fmla="*/ 177641 h 1152525"/>
                  <a:gd name="connsiteX40" fmla="*/ 706313 w 1504950"/>
                  <a:gd name="connsiteY40" fmla="*/ 173831 h 1152525"/>
                  <a:gd name="connsiteX41" fmla="*/ 713933 w 1504950"/>
                  <a:gd name="connsiteY41" fmla="*/ 166211 h 1152525"/>
                  <a:gd name="connsiteX42" fmla="*/ 728220 w 1504950"/>
                  <a:gd name="connsiteY42" fmla="*/ 144304 h 1152525"/>
                  <a:gd name="connsiteX43" fmla="*/ 730125 w 1504950"/>
                  <a:gd name="connsiteY43" fmla="*/ 139541 h 1152525"/>
                  <a:gd name="connsiteX44" fmla="*/ 732030 w 1504950"/>
                  <a:gd name="connsiteY44" fmla="*/ 133826 h 1152525"/>
                  <a:gd name="connsiteX45" fmla="*/ 737745 w 1504950"/>
                  <a:gd name="connsiteY45" fmla="*/ 116681 h 1152525"/>
                  <a:gd name="connsiteX46" fmla="*/ 742508 w 1504950"/>
                  <a:gd name="connsiteY46" fmla="*/ 110014 h 1152525"/>
                  <a:gd name="connsiteX47" fmla="*/ 744413 w 1504950"/>
                  <a:gd name="connsiteY47" fmla="*/ 107156 h 1152525"/>
                  <a:gd name="connsiteX48" fmla="*/ 749175 w 1504950"/>
                  <a:gd name="connsiteY48" fmla="*/ 102394 h 1152525"/>
                  <a:gd name="connsiteX49" fmla="*/ 753938 w 1504950"/>
                  <a:gd name="connsiteY49" fmla="*/ 98584 h 1152525"/>
                  <a:gd name="connsiteX50" fmla="*/ 760605 w 1504950"/>
                  <a:gd name="connsiteY50" fmla="*/ 97631 h 1152525"/>
                  <a:gd name="connsiteX51" fmla="*/ 762510 w 1504950"/>
                  <a:gd name="connsiteY51" fmla="*/ 97631 h 1152525"/>
                  <a:gd name="connsiteX52" fmla="*/ 764415 w 1504950"/>
                  <a:gd name="connsiteY52" fmla="*/ 98584 h 1152525"/>
                  <a:gd name="connsiteX53" fmla="*/ 766320 w 1504950"/>
                  <a:gd name="connsiteY53" fmla="*/ 100489 h 1152525"/>
                  <a:gd name="connsiteX54" fmla="*/ 767273 w 1504950"/>
                  <a:gd name="connsiteY54" fmla="*/ 103346 h 1152525"/>
                  <a:gd name="connsiteX55" fmla="*/ 768225 w 1504950"/>
                  <a:gd name="connsiteY55" fmla="*/ 105251 h 1152525"/>
                  <a:gd name="connsiteX56" fmla="*/ 766320 w 1504950"/>
                  <a:gd name="connsiteY56" fmla="*/ 111919 h 1152525"/>
                  <a:gd name="connsiteX57" fmla="*/ 757748 w 1504950"/>
                  <a:gd name="connsiteY57" fmla="*/ 138589 h 1152525"/>
                  <a:gd name="connsiteX58" fmla="*/ 753938 w 1504950"/>
                  <a:gd name="connsiteY58" fmla="*/ 149066 h 1152525"/>
                  <a:gd name="connsiteX59" fmla="*/ 753938 w 1504950"/>
                  <a:gd name="connsiteY59" fmla="*/ 158591 h 1152525"/>
                  <a:gd name="connsiteX60" fmla="*/ 755843 w 1504950"/>
                  <a:gd name="connsiteY60" fmla="*/ 161449 h 1152525"/>
                  <a:gd name="connsiteX61" fmla="*/ 759653 w 1504950"/>
                  <a:gd name="connsiteY61" fmla="*/ 164306 h 1152525"/>
                  <a:gd name="connsiteX62" fmla="*/ 764415 w 1504950"/>
                  <a:gd name="connsiteY62" fmla="*/ 165259 h 1152525"/>
                  <a:gd name="connsiteX63" fmla="*/ 772035 w 1504950"/>
                  <a:gd name="connsiteY63" fmla="*/ 165259 h 1152525"/>
                  <a:gd name="connsiteX64" fmla="*/ 781560 w 1504950"/>
                  <a:gd name="connsiteY64" fmla="*/ 162401 h 1152525"/>
                  <a:gd name="connsiteX65" fmla="*/ 800610 w 1504950"/>
                  <a:gd name="connsiteY65" fmla="*/ 153829 h 1152525"/>
                  <a:gd name="connsiteX66" fmla="*/ 816803 w 1504950"/>
                  <a:gd name="connsiteY66" fmla="*/ 147161 h 1152525"/>
                  <a:gd name="connsiteX67" fmla="*/ 820613 w 1504950"/>
                  <a:gd name="connsiteY67" fmla="*/ 147161 h 1152525"/>
                  <a:gd name="connsiteX68" fmla="*/ 823470 w 1504950"/>
                  <a:gd name="connsiteY68" fmla="*/ 149066 h 1152525"/>
                  <a:gd name="connsiteX69" fmla="*/ 825375 w 1504950"/>
                  <a:gd name="connsiteY69" fmla="*/ 150971 h 1152525"/>
                  <a:gd name="connsiteX70" fmla="*/ 825375 w 1504950"/>
                  <a:gd name="connsiteY70" fmla="*/ 155734 h 1152525"/>
                  <a:gd name="connsiteX71" fmla="*/ 823470 w 1504950"/>
                  <a:gd name="connsiteY71" fmla="*/ 160496 h 1152525"/>
                  <a:gd name="connsiteX72" fmla="*/ 823470 w 1504950"/>
                  <a:gd name="connsiteY72" fmla="*/ 161449 h 1152525"/>
                  <a:gd name="connsiteX73" fmla="*/ 821565 w 1504950"/>
                  <a:gd name="connsiteY73" fmla="*/ 166211 h 1152525"/>
                  <a:gd name="connsiteX74" fmla="*/ 821565 w 1504950"/>
                  <a:gd name="connsiteY74" fmla="*/ 167164 h 1152525"/>
                  <a:gd name="connsiteX75" fmla="*/ 820613 w 1504950"/>
                  <a:gd name="connsiteY75" fmla="*/ 170021 h 1152525"/>
                  <a:gd name="connsiteX76" fmla="*/ 817755 w 1504950"/>
                  <a:gd name="connsiteY76" fmla="*/ 172879 h 1152525"/>
                  <a:gd name="connsiteX77" fmla="*/ 814898 w 1504950"/>
                  <a:gd name="connsiteY77" fmla="*/ 177641 h 1152525"/>
                  <a:gd name="connsiteX78" fmla="*/ 811088 w 1504950"/>
                  <a:gd name="connsiteY78" fmla="*/ 181451 h 1152525"/>
                  <a:gd name="connsiteX79" fmla="*/ 803468 w 1504950"/>
                  <a:gd name="connsiteY79" fmla="*/ 187166 h 1152525"/>
                  <a:gd name="connsiteX80" fmla="*/ 792038 w 1504950"/>
                  <a:gd name="connsiteY80" fmla="*/ 191929 h 1152525"/>
                  <a:gd name="connsiteX81" fmla="*/ 779655 w 1504950"/>
                  <a:gd name="connsiteY81" fmla="*/ 194786 h 1152525"/>
                  <a:gd name="connsiteX82" fmla="*/ 775845 w 1504950"/>
                  <a:gd name="connsiteY82" fmla="*/ 195739 h 1152525"/>
                  <a:gd name="connsiteX83" fmla="*/ 767273 w 1504950"/>
                  <a:gd name="connsiteY83" fmla="*/ 195739 h 1152525"/>
                  <a:gd name="connsiteX84" fmla="*/ 756795 w 1504950"/>
                  <a:gd name="connsiteY84" fmla="*/ 196691 h 1152525"/>
                  <a:gd name="connsiteX85" fmla="*/ 747270 w 1504950"/>
                  <a:gd name="connsiteY85" fmla="*/ 197644 h 1152525"/>
                  <a:gd name="connsiteX86" fmla="*/ 739650 w 1504950"/>
                  <a:gd name="connsiteY86" fmla="*/ 199549 h 1152525"/>
                  <a:gd name="connsiteX87" fmla="*/ 732030 w 1504950"/>
                  <a:gd name="connsiteY87" fmla="*/ 201454 h 1152525"/>
                  <a:gd name="connsiteX88" fmla="*/ 723458 w 1504950"/>
                  <a:gd name="connsiteY88" fmla="*/ 203359 h 1152525"/>
                  <a:gd name="connsiteX89" fmla="*/ 698693 w 1504950"/>
                  <a:gd name="connsiteY89" fmla="*/ 213836 h 1152525"/>
                  <a:gd name="connsiteX90" fmla="*/ 674880 w 1504950"/>
                  <a:gd name="connsiteY90" fmla="*/ 234791 h 1152525"/>
                  <a:gd name="connsiteX91" fmla="*/ 671070 w 1504950"/>
                  <a:gd name="connsiteY91" fmla="*/ 241459 h 1152525"/>
                  <a:gd name="connsiteX92" fmla="*/ 668213 w 1504950"/>
                  <a:gd name="connsiteY92" fmla="*/ 249079 h 1152525"/>
                  <a:gd name="connsiteX93" fmla="*/ 666308 w 1504950"/>
                  <a:gd name="connsiteY93" fmla="*/ 263366 h 1152525"/>
                  <a:gd name="connsiteX94" fmla="*/ 664403 w 1504950"/>
                  <a:gd name="connsiteY94" fmla="*/ 277654 h 1152525"/>
                  <a:gd name="connsiteX95" fmla="*/ 663450 w 1504950"/>
                  <a:gd name="connsiteY95" fmla="*/ 283369 h 1152525"/>
                  <a:gd name="connsiteX96" fmla="*/ 659640 w 1504950"/>
                  <a:gd name="connsiteY96" fmla="*/ 294799 h 1152525"/>
                  <a:gd name="connsiteX97" fmla="*/ 658688 w 1504950"/>
                  <a:gd name="connsiteY97" fmla="*/ 297656 h 1152525"/>
                  <a:gd name="connsiteX98" fmla="*/ 633923 w 1504950"/>
                  <a:gd name="connsiteY98" fmla="*/ 332899 h 1152525"/>
                  <a:gd name="connsiteX99" fmla="*/ 622493 w 1504950"/>
                  <a:gd name="connsiteY99" fmla="*/ 342424 h 1152525"/>
                  <a:gd name="connsiteX100" fmla="*/ 610110 w 1504950"/>
                  <a:gd name="connsiteY100" fmla="*/ 350996 h 1152525"/>
                  <a:gd name="connsiteX101" fmla="*/ 574868 w 1504950"/>
                  <a:gd name="connsiteY101" fmla="*/ 367189 h 1152525"/>
                  <a:gd name="connsiteX102" fmla="*/ 552008 w 1504950"/>
                  <a:gd name="connsiteY102" fmla="*/ 373856 h 1152525"/>
                  <a:gd name="connsiteX103" fmla="*/ 470093 w 1504950"/>
                  <a:gd name="connsiteY103" fmla="*/ 412909 h 1152525"/>
                  <a:gd name="connsiteX104" fmla="*/ 468188 w 1504950"/>
                  <a:gd name="connsiteY104" fmla="*/ 411004 h 1152525"/>
                  <a:gd name="connsiteX105" fmla="*/ 468188 w 1504950"/>
                  <a:gd name="connsiteY105" fmla="*/ 418624 h 1152525"/>
                  <a:gd name="connsiteX106" fmla="*/ 513908 w 1504950"/>
                  <a:gd name="connsiteY106" fmla="*/ 537686 h 1152525"/>
                  <a:gd name="connsiteX107" fmla="*/ 600585 w 1504950"/>
                  <a:gd name="connsiteY107" fmla="*/ 638651 h 1152525"/>
                  <a:gd name="connsiteX108" fmla="*/ 680595 w 1504950"/>
                  <a:gd name="connsiteY108" fmla="*/ 693896 h 1152525"/>
                  <a:gd name="connsiteX109" fmla="*/ 793943 w 1504950"/>
                  <a:gd name="connsiteY109" fmla="*/ 722471 h 1152525"/>
                  <a:gd name="connsiteX110" fmla="*/ 831090 w 1504950"/>
                  <a:gd name="connsiteY110" fmla="*/ 727234 h 1152525"/>
                  <a:gd name="connsiteX111" fmla="*/ 899670 w 1504950"/>
                  <a:gd name="connsiteY111" fmla="*/ 731044 h 1152525"/>
                  <a:gd name="connsiteX112" fmla="*/ 1002540 w 1504950"/>
                  <a:gd name="connsiteY112" fmla="*/ 736759 h 1152525"/>
                  <a:gd name="connsiteX113" fmla="*/ 1051118 w 1504950"/>
                  <a:gd name="connsiteY113" fmla="*/ 738664 h 1152525"/>
                  <a:gd name="connsiteX114" fmla="*/ 1096838 w 1504950"/>
                  <a:gd name="connsiteY114" fmla="*/ 681514 h 1152525"/>
                  <a:gd name="connsiteX115" fmla="*/ 1126365 w 1504950"/>
                  <a:gd name="connsiteY115" fmla="*/ 639604 h 1152525"/>
                  <a:gd name="connsiteX116" fmla="*/ 1199708 w 1504950"/>
                  <a:gd name="connsiteY116" fmla="*/ 612934 h 1152525"/>
                  <a:gd name="connsiteX117" fmla="*/ 1183515 w 1504950"/>
                  <a:gd name="connsiteY117" fmla="*/ 639604 h 1152525"/>
                  <a:gd name="connsiteX118" fmla="*/ 1148273 w 1504950"/>
                  <a:gd name="connsiteY118" fmla="*/ 692944 h 1152525"/>
                  <a:gd name="connsiteX119" fmla="*/ 1143510 w 1504950"/>
                  <a:gd name="connsiteY119" fmla="*/ 708184 h 1152525"/>
                  <a:gd name="connsiteX120" fmla="*/ 1135890 w 1504950"/>
                  <a:gd name="connsiteY120" fmla="*/ 781526 h 1152525"/>
                  <a:gd name="connsiteX121" fmla="*/ 1137795 w 1504950"/>
                  <a:gd name="connsiteY121" fmla="*/ 853916 h 1152525"/>
                  <a:gd name="connsiteX122" fmla="*/ 1153035 w 1504950"/>
                  <a:gd name="connsiteY122" fmla="*/ 935831 h 1152525"/>
                  <a:gd name="connsiteX123" fmla="*/ 1241618 w 1504950"/>
                  <a:gd name="connsiteY123" fmla="*/ 954881 h 1152525"/>
                  <a:gd name="connsiteX124" fmla="*/ 1278765 w 1504950"/>
                  <a:gd name="connsiteY124" fmla="*/ 977741 h 1152525"/>
                  <a:gd name="connsiteX125" fmla="*/ 1320675 w 1504950"/>
                  <a:gd name="connsiteY125" fmla="*/ 1014889 h 1152525"/>
                  <a:gd name="connsiteX126" fmla="*/ 1428308 w 1504950"/>
                  <a:gd name="connsiteY126" fmla="*/ 1057751 h 1152525"/>
                  <a:gd name="connsiteX127" fmla="*/ 1454978 w 1504950"/>
                  <a:gd name="connsiteY127" fmla="*/ 1061561 h 1152525"/>
                  <a:gd name="connsiteX128" fmla="*/ 1499745 w 1504950"/>
                  <a:gd name="connsiteY128" fmla="*/ 1095851 h 1152525"/>
                  <a:gd name="connsiteX129" fmla="*/ 1476885 w 1504950"/>
                  <a:gd name="connsiteY129" fmla="*/ 1103471 h 1152525"/>
                  <a:gd name="connsiteX130" fmla="*/ 1456883 w 1504950"/>
                  <a:gd name="connsiteY130" fmla="*/ 1107281 h 1152525"/>
                  <a:gd name="connsiteX131" fmla="*/ 1463550 w 1504950"/>
                  <a:gd name="connsiteY131" fmla="*/ 1123474 h 1152525"/>
                  <a:gd name="connsiteX132" fmla="*/ 1457835 w 1504950"/>
                  <a:gd name="connsiteY132" fmla="*/ 1144429 h 1152525"/>
                  <a:gd name="connsiteX133" fmla="*/ 1438785 w 1504950"/>
                  <a:gd name="connsiteY133" fmla="*/ 1148239 h 1152525"/>
                  <a:gd name="connsiteX134" fmla="*/ 1428308 w 1504950"/>
                  <a:gd name="connsiteY134" fmla="*/ 1149191 h 1152525"/>
                  <a:gd name="connsiteX135" fmla="*/ 1411163 w 1504950"/>
                  <a:gd name="connsiteY135" fmla="*/ 1142524 h 1152525"/>
                  <a:gd name="connsiteX136" fmla="*/ 1381635 w 1504950"/>
                  <a:gd name="connsiteY136" fmla="*/ 1128236 h 1152525"/>
                  <a:gd name="connsiteX137" fmla="*/ 1298768 w 1504950"/>
                  <a:gd name="connsiteY137" fmla="*/ 1075849 h 1152525"/>
                  <a:gd name="connsiteX138" fmla="*/ 1256858 w 1504950"/>
                  <a:gd name="connsiteY138" fmla="*/ 1047274 h 1152525"/>
                  <a:gd name="connsiteX139" fmla="*/ 1179705 w 1504950"/>
                  <a:gd name="connsiteY139" fmla="*/ 1032986 h 1152525"/>
                  <a:gd name="connsiteX140" fmla="*/ 1113030 w 1504950"/>
                  <a:gd name="connsiteY140" fmla="*/ 1038701 h 1152525"/>
                  <a:gd name="connsiteX141" fmla="*/ 972060 w 1504950"/>
                  <a:gd name="connsiteY141" fmla="*/ 992981 h 1152525"/>
                  <a:gd name="connsiteX142" fmla="*/ 840615 w 1504950"/>
                  <a:gd name="connsiteY142" fmla="*/ 952024 h 1152525"/>
                  <a:gd name="connsiteX143" fmla="*/ 789180 w 1504950"/>
                  <a:gd name="connsiteY143" fmla="*/ 961549 h 1152525"/>
                  <a:gd name="connsiteX144" fmla="*/ 772988 w 1504950"/>
                  <a:gd name="connsiteY144" fmla="*/ 966311 h 1152525"/>
                  <a:gd name="connsiteX145" fmla="*/ 696788 w 1504950"/>
                  <a:gd name="connsiteY145" fmla="*/ 960596 h 1152525"/>
                  <a:gd name="connsiteX146" fmla="*/ 572963 w 1504950"/>
                  <a:gd name="connsiteY146" fmla="*/ 925354 h 1152525"/>
                  <a:gd name="connsiteX147" fmla="*/ 539625 w 1504950"/>
                  <a:gd name="connsiteY147" fmla="*/ 916781 h 1152525"/>
                  <a:gd name="connsiteX148" fmla="*/ 519623 w 1504950"/>
                  <a:gd name="connsiteY148" fmla="*/ 910114 h 1152525"/>
                  <a:gd name="connsiteX149" fmla="*/ 475808 w 1504950"/>
                  <a:gd name="connsiteY149" fmla="*/ 911066 h 1152525"/>
                  <a:gd name="connsiteX150" fmla="*/ 364365 w 1504950"/>
                  <a:gd name="connsiteY150" fmla="*/ 894874 h 1152525"/>
                  <a:gd name="connsiteX151" fmla="*/ 221490 w 1504950"/>
                  <a:gd name="connsiteY151" fmla="*/ 929164 h 1152525"/>
                  <a:gd name="connsiteX152" fmla="*/ 176723 w 1504950"/>
                  <a:gd name="connsiteY152" fmla="*/ 961549 h 1152525"/>
                  <a:gd name="connsiteX153" fmla="*/ 153863 w 1504950"/>
                  <a:gd name="connsiteY153" fmla="*/ 984409 h 1152525"/>
                  <a:gd name="connsiteX154" fmla="*/ 102428 w 1504950"/>
                  <a:gd name="connsiteY154" fmla="*/ 1012984 h 1152525"/>
                  <a:gd name="connsiteX155" fmla="*/ 69090 w 1504950"/>
                  <a:gd name="connsiteY155" fmla="*/ 1019651 h 1152525"/>
                  <a:gd name="connsiteX156" fmla="*/ 85283 w 1504950"/>
                  <a:gd name="connsiteY156" fmla="*/ 995839 h 1152525"/>
                  <a:gd name="connsiteX157" fmla="*/ 111000 w 1504950"/>
                  <a:gd name="connsiteY157" fmla="*/ 967264 h 1152525"/>
                  <a:gd name="connsiteX158" fmla="*/ 132908 w 1504950"/>
                  <a:gd name="connsiteY158" fmla="*/ 945356 h 1152525"/>
                  <a:gd name="connsiteX159" fmla="*/ 172913 w 1504950"/>
                  <a:gd name="connsiteY159" fmla="*/ 912019 h 1152525"/>
                  <a:gd name="connsiteX160" fmla="*/ 198630 w 1504950"/>
                  <a:gd name="connsiteY160" fmla="*/ 892969 h 1152525"/>
                  <a:gd name="connsiteX161" fmla="*/ 144338 w 1504950"/>
                  <a:gd name="connsiteY161" fmla="*/ 908209 h 1152525"/>
                  <a:gd name="connsiteX162" fmla="*/ 30990 w 1504950"/>
                  <a:gd name="connsiteY162" fmla="*/ 932021 h 1152525"/>
                  <a:gd name="connsiteX163" fmla="*/ 7178 w 1504950"/>
                  <a:gd name="connsiteY163" fmla="*/ 924401 h 1152525"/>
                  <a:gd name="connsiteX164" fmla="*/ 123383 w 1504950"/>
                  <a:gd name="connsiteY164" fmla="*/ 878681 h 1152525"/>
                  <a:gd name="connsiteX165" fmla="*/ 245303 w 1504950"/>
                  <a:gd name="connsiteY165" fmla="*/ 839629 h 1152525"/>
                  <a:gd name="connsiteX166" fmla="*/ 362460 w 1504950"/>
                  <a:gd name="connsiteY166" fmla="*/ 826294 h 1152525"/>
                  <a:gd name="connsiteX167" fmla="*/ 405323 w 1504950"/>
                  <a:gd name="connsiteY167" fmla="*/ 820579 h 1152525"/>
                  <a:gd name="connsiteX168" fmla="*/ 401513 w 1504950"/>
                  <a:gd name="connsiteY168" fmla="*/ 768191 h 1152525"/>
                  <a:gd name="connsiteX169" fmla="*/ 381510 w 1504950"/>
                  <a:gd name="connsiteY169" fmla="*/ 731044 h 1152525"/>
                  <a:gd name="connsiteX170" fmla="*/ 361508 w 1504950"/>
                  <a:gd name="connsiteY170" fmla="*/ 704374 h 1152525"/>
                  <a:gd name="connsiteX171" fmla="*/ 350078 w 1504950"/>
                  <a:gd name="connsiteY171" fmla="*/ 612934 h 1152525"/>
                  <a:gd name="connsiteX172" fmla="*/ 354840 w 1504950"/>
                  <a:gd name="connsiteY172" fmla="*/ 546259 h 1152525"/>
                  <a:gd name="connsiteX173" fmla="*/ 335790 w 1504950"/>
                  <a:gd name="connsiteY173" fmla="*/ 522446 h 1152525"/>
                  <a:gd name="connsiteX174" fmla="*/ 249113 w 1504950"/>
                  <a:gd name="connsiteY174" fmla="*/ 499586 h 1152525"/>
                  <a:gd name="connsiteX175" fmla="*/ 232920 w 1504950"/>
                  <a:gd name="connsiteY175" fmla="*/ 476726 h 1152525"/>
                  <a:gd name="connsiteX176" fmla="*/ 274830 w 1504950"/>
                  <a:gd name="connsiteY176" fmla="*/ 442436 h 1152525"/>
                  <a:gd name="connsiteX177" fmla="*/ 356745 w 1504950"/>
                  <a:gd name="connsiteY177" fmla="*/ 417671 h 1152525"/>
                  <a:gd name="connsiteX178" fmla="*/ 345315 w 1504950"/>
                  <a:gd name="connsiteY178" fmla="*/ 413861 h 1152525"/>
                  <a:gd name="connsiteX179" fmla="*/ 295785 w 1504950"/>
                  <a:gd name="connsiteY179" fmla="*/ 405289 h 1152525"/>
                  <a:gd name="connsiteX180" fmla="*/ 267210 w 1504950"/>
                  <a:gd name="connsiteY180" fmla="*/ 400526 h 1152525"/>
                  <a:gd name="connsiteX181" fmla="*/ 244350 w 1504950"/>
                  <a:gd name="connsiteY181" fmla="*/ 393859 h 1152525"/>
                  <a:gd name="connsiteX182" fmla="*/ 230063 w 1504950"/>
                  <a:gd name="connsiteY182" fmla="*/ 386239 h 1152525"/>
                  <a:gd name="connsiteX183" fmla="*/ 227205 w 1504950"/>
                  <a:gd name="connsiteY183" fmla="*/ 375761 h 1152525"/>
                  <a:gd name="connsiteX184" fmla="*/ 235778 w 1504950"/>
                  <a:gd name="connsiteY184" fmla="*/ 369094 h 1152525"/>
                  <a:gd name="connsiteX185" fmla="*/ 251018 w 1504950"/>
                  <a:gd name="connsiteY185" fmla="*/ 370999 h 1152525"/>
                  <a:gd name="connsiteX186" fmla="*/ 246255 w 1504950"/>
                  <a:gd name="connsiteY186" fmla="*/ 361474 h 1152525"/>
                  <a:gd name="connsiteX187" fmla="*/ 242445 w 1504950"/>
                  <a:gd name="connsiteY187" fmla="*/ 350996 h 1152525"/>
                  <a:gd name="connsiteX188" fmla="*/ 240540 w 1504950"/>
                  <a:gd name="connsiteY188" fmla="*/ 340519 h 1152525"/>
                  <a:gd name="connsiteX189" fmla="*/ 236730 w 1504950"/>
                  <a:gd name="connsiteY189" fmla="*/ 298609 h 1152525"/>
                  <a:gd name="connsiteX190" fmla="*/ 229110 w 1504950"/>
                  <a:gd name="connsiteY190" fmla="*/ 288131 h 1152525"/>
                  <a:gd name="connsiteX191" fmla="*/ 225300 w 1504950"/>
                  <a:gd name="connsiteY191" fmla="*/ 278606 h 1152525"/>
                  <a:gd name="connsiteX192" fmla="*/ 231015 w 1504950"/>
                  <a:gd name="connsiteY192" fmla="*/ 270034 h 1152525"/>
                  <a:gd name="connsiteX193" fmla="*/ 241493 w 1504950"/>
                  <a:gd name="connsiteY193" fmla="*/ 271939 h 1152525"/>
                  <a:gd name="connsiteX194" fmla="*/ 253875 w 1504950"/>
                  <a:gd name="connsiteY194" fmla="*/ 280511 h 1152525"/>
                  <a:gd name="connsiteX195" fmla="*/ 268163 w 1504950"/>
                  <a:gd name="connsiteY195" fmla="*/ 288131 h 1152525"/>
                  <a:gd name="connsiteX196" fmla="*/ 279593 w 1504950"/>
                  <a:gd name="connsiteY196" fmla="*/ 290989 h 1152525"/>
                  <a:gd name="connsiteX197" fmla="*/ 274830 w 1504950"/>
                  <a:gd name="connsiteY197" fmla="*/ 284321 h 1152525"/>
                  <a:gd name="connsiteX198" fmla="*/ 271020 w 1504950"/>
                  <a:gd name="connsiteY198" fmla="*/ 273844 h 1152525"/>
                  <a:gd name="connsiteX199" fmla="*/ 266258 w 1504950"/>
                  <a:gd name="connsiteY199" fmla="*/ 259556 h 1152525"/>
                  <a:gd name="connsiteX200" fmla="*/ 264353 w 1504950"/>
                  <a:gd name="connsiteY200" fmla="*/ 252889 h 1152525"/>
                  <a:gd name="connsiteX201" fmla="*/ 269115 w 1504950"/>
                  <a:gd name="connsiteY201" fmla="*/ 244316 h 1152525"/>
                  <a:gd name="connsiteX202" fmla="*/ 277688 w 1504950"/>
                  <a:gd name="connsiteY202" fmla="*/ 245269 h 1152525"/>
                  <a:gd name="connsiteX203" fmla="*/ 286260 w 1504950"/>
                  <a:gd name="connsiteY203" fmla="*/ 253841 h 1152525"/>
                  <a:gd name="connsiteX204" fmla="*/ 295785 w 1504950"/>
                  <a:gd name="connsiteY204" fmla="*/ 269081 h 1152525"/>
                  <a:gd name="connsiteX205" fmla="*/ 307215 w 1504950"/>
                  <a:gd name="connsiteY205" fmla="*/ 284321 h 1152525"/>
                  <a:gd name="connsiteX206" fmla="*/ 328170 w 1504950"/>
                  <a:gd name="connsiteY206" fmla="*/ 305276 h 1152525"/>
                  <a:gd name="connsiteX207" fmla="*/ 349125 w 1504950"/>
                  <a:gd name="connsiteY207" fmla="*/ 318611 h 1152525"/>
                  <a:gd name="connsiteX208" fmla="*/ 351983 w 1504950"/>
                  <a:gd name="connsiteY208" fmla="*/ 319564 h 1152525"/>
                  <a:gd name="connsiteX209" fmla="*/ 362460 w 1504950"/>
                  <a:gd name="connsiteY209" fmla="*/ 316706 h 1152525"/>
                  <a:gd name="connsiteX210" fmla="*/ 364365 w 1504950"/>
                  <a:gd name="connsiteY210" fmla="*/ 313849 h 1152525"/>
                  <a:gd name="connsiteX211" fmla="*/ 364365 w 1504950"/>
                  <a:gd name="connsiteY211" fmla="*/ 309086 h 1152525"/>
                  <a:gd name="connsiteX212" fmla="*/ 365318 w 1504950"/>
                  <a:gd name="connsiteY212" fmla="*/ 292894 h 1152525"/>
                  <a:gd name="connsiteX213" fmla="*/ 372938 w 1504950"/>
                  <a:gd name="connsiteY213" fmla="*/ 276701 h 1152525"/>
                  <a:gd name="connsiteX214" fmla="*/ 385320 w 1504950"/>
                  <a:gd name="connsiteY214" fmla="*/ 276701 h 1152525"/>
                  <a:gd name="connsiteX215" fmla="*/ 388178 w 1504950"/>
                  <a:gd name="connsiteY215" fmla="*/ 285274 h 1152525"/>
                  <a:gd name="connsiteX216" fmla="*/ 387225 w 1504950"/>
                  <a:gd name="connsiteY216" fmla="*/ 334804 h 1152525"/>
                  <a:gd name="connsiteX217" fmla="*/ 446280 w 1504950"/>
                  <a:gd name="connsiteY217" fmla="*/ 355759 h 1152525"/>
                  <a:gd name="connsiteX218" fmla="*/ 455805 w 1504950"/>
                  <a:gd name="connsiteY218" fmla="*/ 350996 h 1152525"/>
                  <a:gd name="connsiteX219" fmla="*/ 470093 w 1504950"/>
                  <a:gd name="connsiteY219" fmla="*/ 339566 h 1152525"/>
                  <a:gd name="connsiteX220" fmla="*/ 501525 w 1504950"/>
                  <a:gd name="connsiteY220" fmla="*/ 309086 h 1152525"/>
                  <a:gd name="connsiteX221" fmla="*/ 516765 w 1504950"/>
                  <a:gd name="connsiteY221" fmla="*/ 283369 h 1152525"/>
                  <a:gd name="connsiteX222" fmla="*/ 517718 w 1504950"/>
                  <a:gd name="connsiteY222" fmla="*/ 281464 h 1152525"/>
                  <a:gd name="connsiteX223" fmla="*/ 522480 w 1504950"/>
                  <a:gd name="connsiteY223" fmla="*/ 262414 h 1152525"/>
                  <a:gd name="connsiteX224" fmla="*/ 518670 w 1504950"/>
                  <a:gd name="connsiteY224" fmla="*/ 243364 h 1152525"/>
                  <a:gd name="connsiteX225" fmla="*/ 511050 w 1504950"/>
                  <a:gd name="connsiteY225" fmla="*/ 229076 h 1152525"/>
                  <a:gd name="connsiteX226" fmla="*/ 496763 w 1504950"/>
                  <a:gd name="connsiteY226" fmla="*/ 210979 h 1152525"/>
                  <a:gd name="connsiteX227" fmla="*/ 476760 w 1504950"/>
                  <a:gd name="connsiteY227" fmla="*/ 198596 h 1152525"/>
                  <a:gd name="connsiteX228" fmla="*/ 457710 w 1504950"/>
                  <a:gd name="connsiteY228" fmla="*/ 190024 h 1152525"/>
                  <a:gd name="connsiteX229" fmla="*/ 448185 w 1504950"/>
                  <a:gd name="connsiteY229" fmla="*/ 186214 h 1152525"/>
                  <a:gd name="connsiteX230" fmla="*/ 433898 w 1504950"/>
                  <a:gd name="connsiteY230" fmla="*/ 181451 h 1152525"/>
                  <a:gd name="connsiteX231" fmla="*/ 411038 w 1504950"/>
                  <a:gd name="connsiteY231" fmla="*/ 174784 h 1152525"/>
                  <a:gd name="connsiteX232" fmla="*/ 400560 w 1504950"/>
                  <a:gd name="connsiteY232" fmla="*/ 171926 h 1152525"/>
                  <a:gd name="connsiteX233" fmla="*/ 387225 w 1504950"/>
                  <a:gd name="connsiteY233" fmla="*/ 163354 h 1152525"/>
                  <a:gd name="connsiteX234" fmla="*/ 385320 w 1504950"/>
                  <a:gd name="connsiteY234" fmla="*/ 153829 h 1152525"/>
                  <a:gd name="connsiteX235" fmla="*/ 395798 w 1504950"/>
                  <a:gd name="connsiteY235" fmla="*/ 145256 h 1152525"/>
                  <a:gd name="connsiteX236" fmla="*/ 411038 w 1504950"/>
                  <a:gd name="connsiteY236" fmla="*/ 144304 h 1152525"/>
                  <a:gd name="connsiteX237" fmla="*/ 428183 w 1504950"/>
                  <a:gd name="connsiteY237" fmla="*/ 148114 h 1152525"/>
                  <a:gd name="connsiteX238" fmla="*/ 467235 w 1504950"/>
                  <a:gd name="connsiteY238" fmla="*/ 131921 h 1152525"/>
                  <a:gd name="connsiteX239" fmla="*/ 464378 w 1504950"/>
                  <a:gd name="connsiteY239" fmla="*/ 123349 h 1152525"/>
                  <a:gd name="connsiteX240" fmla="*/ 459615 w 1504950"/>
                  <a:gd name="connsiteY240" fmla="*/ 93821 h 1152525"/>
                  <a:gd name="connsiteX241" fmla="*/ 465330 w 1504950"/>
                  <a:gd name="connsiteY241" fmla="*/ 85249 h 1152525"/>
                  <a:gd name="connsiteX242" fmla="*/ 473903 w 1504950"/>
                  <a:gd name="connsiteY242" fmla="*/ 85249 h 1152525"/>
                  <a:gd name="connsiteX243" fmla="*/ 480570 w 1504950"/>
                  <a:gd name="connsiteY243" fmla="*/ 90964 h 1152525"/>
                  <a:gd name="connsiteX244" fmla="*/ 484380 w 1504950"/>
                  <a:gd name="connsiteY244" fmla="*/ 101441 h 1152525"/>
                  <a:gd name="connsiteX245" fmla="*/ 490095 w 1504950"/>
                  <a:gd name="connsiteY245" fmla="*/ 114776 h 1152525"/>
                  <a:gd name="connsiteX246" fmla="*/ 496763 w 1504950"/>
                  <a:gd name="connsiteY246" fmla="*/ 126206 h 1152525"/>
                  <a:gd name="connsiteX247" fmla="*/ 501525 w 1504950"/>
                  <a:gd name="connsiteY247" fmla="*/ 132874 h 1152525"/>
                  <a:gd name="connsiteX248" fmla="*/ 505335 w 1504950"/>
                  <a:gd name="connsiteY248" fmla="*/ 132874 h 1152525"/>
                  <a:gd name="connsiteX249" fmla="*/ 512003 w 1504950"/>
                  <a:gd name="connsiteY249" fmla="*/ 133826 h 1152525"/>
                  <a:gd name="connsiteX250" fmla="*/ 530100 w 1504950"/>
                  <a:gd name="connsiteY250" fmla="*/ 138589 h 1152525"/>
                  <a:gd name="connsiteX251" fmla="*/ 548198 w 1504950"/>
                  <a:gd name="connsiteY251" fmla="*/ 144304 h 1152525"/>
                  <a:gd name="connsiteX252" fmla="*/ 570105 w 1504950"/>
                  <a:gd name="connsiteY252" fmla="*/ 150019 h 1152525"/>
                  <a:gd name="connsiteX253" fmla="*/ 591060 w 1504950"/>
                  <a:gd name="connsiteY253" fmla="*/ 151924 h 1152525"/>
                  <a:gd name="connsiteX254" fmla="*/ 594870 w 1504950"/>
                  <a:gd name="connsiteY254" fmla="*/ 148114 h 1152525"/>
                  <a:gd name="connsiteX255" fmla="*/ 598680 w 1504950"/>
                  <a:gd name="connsiteY255" fmla="*/ 141446 h 1152525"/>
                  <a:gd name="connsiteX256" fmla="*/ 599633 w 1504950"/>
                  <a:gd name="connsiteY256" fmla="*/ 140494 h 1152525"/>
                  <a:gd name="connsiteX257" fmla="*/ 601538 w 1504950"/>
                  <a:gd name="connsiteY257" fmla="*/ 132874 h 1152525"/>
                  <a:gd name="connsiteX258" fmla="*/ 602490 w 1504950"/>
                  <a:gd name="connsiteY258" fmla="*/ 124301 h 1152525"/>
                  <a:gd name="connsiteX259" fmla="*/ 601538 w 1504950"/>
                  <a:gd name="connsiteY259" fmla="*/ 117634 h 1152525"/>
                  <a:gd name="connsiteX260" fmla="*/ 599633 w 1504950"/>
                  <a:gd name="connsiteY260" fmla="*/ 114776 h 1152525"/>
                  <a:gd name="connsiteX261" fmla="*/ 595823 w 1504950"/>
                  <a:gd name="connsiteY261" fmla="*/ 110966 h 1152525"/>
                  <a:gd name="connsiteX262" fmla="*/ 591060 w 1504950"/>
                  <a:gd name="connsiteY262" fmla="*/ 105251 h 1152525"/>
                  <a:gd name="connsiteX263" fmla="*/ 585345 w 1504950"/>
                  <a:gd name="connsiteY263" fmla="*/ 100489 h 1152525"/>
                  <a:gd name="connsiteX264" fmla="*/ 575820 w 1504950"/>
                  <a:gd name="connsiteY264" fmla="*/ 92869 h 1152525"/>
                  <a:gd name="connsiteX265" fmla="*/ 568200 w 1504950"/>
                  <a:gd name="connsiteY265" fmla="*/ 87154 h 1152525"/>
                  <a:gd name="connsiteX266" fmla="*/ 558675 w 1504950"/>
                  <a:gd name="connsiteY266" fmla="*/ 76676 h 1152525"/>
                  <a:gd name="connsiteX267" fmla="*/ 554865 w 1504950"/>
                  <a:gd name="connsiteY267" fmla="*/ 70009 h 1152525"/>
                  <a:gd name="connsiteX268" fmla="*/ 555818 w 1504950"/>
                  <a:gd name="connsiteY268" fmla="*/ 61436 h 1152525"/>
                  <a:gd name="connsiteX269" fmla="*/ 571058 w 1504950"/>
                  <a:gd name="connsiteY269" fmla="*/ 57626 h 1152525"/>
                  <a:gd name="connsiteX270" fmla="*/ 602490 w 1504950"/>
                  <a:gd name="connsiteY270" fmla="*/ 80486 h 1152525"/>
                  <a:gd name="connsiteX271" fmla="*/ 605348 w 1504950"/>
                  <a:gd name="connsiteY271" fmla="*/ 82391 h 1152525"/>
                  <a:gd name="connsiteX272" fmla="*/ 607253 w 1504950"/>
                  <a:gd name="connsiteY272" fmla="*/ 82391 h 1152525"/>
                  <a:gd name="connsiteX273" fmla="*/ 619635 w 1504950"/>
                  <a:gd name="connsiteY273" fmla="*/ 75724 h 1152525"/>
                  <a:gd name="connsiteX274" fmla="*/ 623445 w 1504950"/>
                  <a:gd name="connsiteY274" fmla="*/ 68104 h 1152525"/>
                  <a:gd name="connsiteX275" fmla="*/ 623445 w 1504950"/>
                  <a:gd name="connsiteY275" fmla="*/ 67151 h 1152525"/>
                  <a:gd name="connsiteX276" fmla="*/ 624398 w 1504950"/>
                  <a:gd name="connsiteY276" fmla="*/ 58579 h 1152525"/>
                  <a:gd name="connsiteX277" fmla="*/ 621540 w 1504950"/>
                  <a:gd name="connsiteY277" fmla="*/ 51911 h 1152525"/>
                  <a:gd name="connsiteX278" fmla="*/ 614873 w 1504950"/>
                  <a:gd name="connsiteY278" fmla="*/ 43339 h 1152525"/>
                  <a:gd name="connsiteX279" fmla="*/ 604395 w 1504950"/>
                  <a:gd name="connsiteY279" fmla="*/ 27146 h 1152525"/>
                  <a:gd name="connsiteX280" fmla="*/ 604395 w 1504950"/>
                  <a:gd name="connsiteY280" fmla="*/ 20479 h 1152525"/>
                  <a:gd name="connsiteX281" fmla="*/ 609158 w 1504950"/>
                  <a:gd name="connsiteY281" fmla="*/ 15716 h 1152525"/>
                  <a:gd name="connsiteX282" fmla="*/ 614873 w 1504950"/>
                  <a:gd name="connsiteY282" fmla="*/ 7144 h 1152525"/>
                  <a:gd name="connsiteX283" fmla="*/ 614873 w 1504950"/>
                  <a:gd name="connsiteY283" fmla="*/ 7144 h 1152525"/>
                  <a:gd name="connsiteX284" fmla="*/ 614873 w 1504950"/>
                  <a:gd name="connsiteY284" fmla="*/ 7144 h 1152525"/>
                  <a:gd name="connsiteX285" fmla="*/ 496763 w 1504950"/>
                  <a:gd name="connsiteY285" fmla="*/ 160496 h 1152525"/>
                  <a:gd name="connsiteX286" fmla="*/ 492000 w 1504950"/>
                  <a:gd name="connsiteY286" fmla="*/ 162401 h 1152525"/>
                  <a:gd name="connsiteX287" fmla="*/ 492000 w 1504950"/>
                  <a:gd name="connsiteY287" fmla="*/ 166211 h 1152525"/>
                  <a:gd name="connsiteX288" fmla="*/ 506288 w 1504950"/>
                  <a:gd name="connsiteY288" fmla="*/ 178594 h 1152525"/>
                  <a:gd name="connsiteX289" fmla="*/ 520575 w 1504950"/>
                  <a:gd name="connsiteY289" fmla="*/ 187166 h 1152525"/>
                  <a:gd name="connsiteX290" fmla="*/ 525338 w 1504950"/>
                  <a:gd name="connsiteY290" fmla="*/ 188119 h 1152525"/>
                  <a:gd name="connsiteX291" fmla="*/ 542483 w 1504950"/>
                  <a:gd name="connsiteY291" fmla="*/ 189071 h 1152525"/>
                  <a:gd name="connsiteX292" fmla="*/ 547245 w 1504950"/>
                  <a:gd name="connsiteY292" fmla="*/ 189071 h 1152525"/>
                  <a:gd name="connsiteX293" fmla="*/ 547245 w 1504950"/>
                  <a:gd name="connsiteY293" fmla="*/ 190024 h 1152525"/>
                  <a:gd name="connsiteX294" fmla="*/ 554865 w 1504950"/>
                  <a:gd name="connsiteY294" fmla="*/ 195739 h 1152525"/>
                  <a:gd name="connsiteX295" fmla="*/ 555818 w 1504950"/>
                  <a:gd name="connsiteY295" fmla="*/ 198596 h 1152525"/>
                  <a:gd name="connsiteX296" fmla="*/ 553913 w 1504950"/>
                  <a:gd name="connsiteY296" fmla="*/ 203359 h 1152525"/>
                  <a:gd name="connsiteX297" fmla="*/ 553913 w 1504950"/>
                  <a:gd name="connsiteY297" fmla="*/ 204311 h 1152525"/>
                  <a:gd name="connsiteX298" fmla="*/ 550103 w 1504950"/>
                  <a:gd name="connsiteY298" fmla="*/ 211931 h 1152525"/>
                  <a:gd name="connsiteX299" fmla="*/ 548198 w 1504950"/>
                  <a:gd name="connsiteY299" fmla="*/ 217646 h 1152525"/>
                  <a:gd name="connsiteX300" fmla="*/ 548198 w 1504950"/>
                  <a:gd name="connsiteY300" fmla="*/ 221456 h 1152525"/>
                  <a:gd name="connsiteX301" fmla="*/ 551055 w 1504950"/>
                  <a:gd name="connsiteY301" fmla="*/ 230981 h 1152525"/>
                  <a:gd name="connsiteX302" fmla="*/ 552960 w 1504950"/>
                  <a:gd name="connsiteY302" fmla="*/ 258604 h 1152525"/>
                  <a:gd name="connsiteX303" fmla="*/ 552960 w 1504950"/>
                  <a:gd name="connsiteY303" fmla="*/ 264319 h 1152525"/>
                  <a:gd name="connsiteX304" fmla="*/ 570105 w 1504950"/>
                  <a:gd name="connsiteY304" fmla="*/ 258604 h 1152525"/>
                  <a:gd name="connsiteX305" fmla="*/ 579630 w 1504950"/>
                  <a:gd name="connsiteY305" fmla="*/ 253841 h 1152525"/>
                  <a:gd name="connsiteX306" fmla="*/ 587250 w 1504950"/>
                  <a:gd name="connsiteY306" fmla="*/ 253841 h 1152525"/>
                  <a:gd name="connsiteX307" fmla="*/ 592965 w 1504950"/>
                  <a:gd name="connsiteY307" fmla="*/ 263366 h 1152525"/>
                  <a:gd name="connsiteX308" fmla="*/ 592013 w 1504950"/>
                  <a:gd name="connsiteY308" fmla="*/ 269081 h 1152525"/>
                  <a:gd name="connsiteX309" fmla="*/ 590108 w 1504950"/>
                  <a:gd name="connsiteY309" fmla="*/ 271939 h 1152525"/>
                  <a:gd name="connsiteX310" fmla="*/ 583440 w 1504950"/>
                  <a:gd name="connsiteY310" fmla="*/ 278606 h 1152525"/>
                  <a:gd name="connsiteX311" fmla="*/ 566295 w 1504950"/>
                  <a:gd name="connsiteY311" fmla="*/ 290036 h 1152525"/>
                  <a:gd name="connsiteX312" fmla="*/ 549150 w 1504950"/>
                  <a:gd name="connsiteY312" fmla="*/ 302419 h 1152525"/>
                  <a:gd name="connsiteX313" fmla="*/ 520575 w 1504950"/>
                  <a:gd name="connsiteY313" fmla="*/ 328136 h 1152525"/>
                  <a:gd name="connsiteX314" fmla="*/ 502478 w 1504950"/>
                  <a:gd name="connsiteY314" fmla="*/ 346234 h 1152525"/>
                  <a:gd name="connsiteX315" fmla="*/ 494858 w 1504950"/>
                  <a:gd name="connsiteY315" fmla="*/ 353854 h 1152525"/>
                  <a:gd name="connsiteX316" fmla="*/ 495810 w 1504950"/>
                  <a:gd name="connsiteY316" fmla="*/ 353854 h 1152525"/>
                  <a:gd name="connsiteX317" fmla="*/ 562485 w 1504950"/>
                  <a:gd name="connsiteY317" fmla="*/ 337661 h 1152525"/>
                  <a:gd name="connsiteX318" fmla="*/ 585345 w 1504950"/>
                  <a:gd name="connsiteY318" fmla="*/ 327184 h 1152525"/>
                  <a:gd name="connsiteX319" fmla="*/ 610110 w 1504950"/>
                  <a:gd name="connsiteY319" fmla="*/ 308134 h 1152525"/>
                  <a:gd name="connsiteX320" fmla="*/ 624398 w 1504950"/>
                  <a:gd name="connsiteY320" fmla="*/ 289084 h 1152525"/>
                  <a:gd name="connsiteX321" fmla="*/ 628208 w 1504950"/>
                  <a:gd name="connsiteY321" fmla="*/ 282416 h 1152525"/>
                  <a:gd name="connsiteX322" fmla="*/ 632970 w 1504950"/>
                  <a:gd name="connsiteY322" fmla="*/ 257651 h 1152525"/>
                  <a:gd name="connsiteX323" fmla="*/ 618683 w 1504950"/>
                  <a:gd name="connsiteY323" fmla="*/ 212884 h 1152525"/>
                  <a:gd name="connsiteX324" fmla="*/ 595823 w 1504950"/>
                  <a:gd name="connsiteY324" fmla="*/ 190976 h 1152525"/>
                  <a:gd name="connsiteX325" fmla="*/ 565343 w 1504950"/>
                  <a:gd name="connsiteY325" fmla="*/ 175736 h 1152525"/>
                  <a:gd name="connsiteX326" fmla="*/ 555818 w 1504950"/>
                  <a:gd name="connsiteY326" fmla="*/ 171926 h 1152525"/>
                  <a:gd name="connsiteX327" fmla="*/ 528195 w 1504950"/>
                  <a:gd name="connsiteY327" fmla="*/ 163354 h 1152525"/>
                  <a:gd name="connsiteX328" fmla="*/ 523433 w 1504950"/>
                  <a:gd name="connsiteY328" fmla="*/ 162401 h 1152525"/>
                  <a:gd name="connsiteX329" fmla="*/ 518670 w 1504950"/>
                  <a:gd name="connsiteY329" fmla="*/ 161449 h 1152525"/>
                  <a:gd name="connsiteX330" fmla="*/ 514860 w 1504950"/>
                  <a:gd name="connsiteY330" fmla="*/ 161449 h 1152525"/>
                  <a:gd name="connsiteX331" fmla="*/ 502478 w 1504950"/>
                  <a:gd name="connsiteY331" fmla="*/ 159544 h 1152525"/>
                  <a:gd name="connsiteX332" fmla="*/ 496763 w 1504950"/>
                  <a:gd name="connsiteY332" fmla="*/ 160496 h 1152525"/>
                  <a:gd name="connsiteX333" fmla="*/ 496763 w 1504950"/>
                  <a:gd name="connsiteY333" fmla="*/ 160496 h 1152525"/>
                  <a:gd name="connsiteX334" fmla="*/ 273878 w 1504950"/>
                  <a:gd name="connsiteY334" fmla="*/ 309086 h 1152525"/>
                  <a:gd name="connsiteX335" fmla="*/ 272925 w 1504950"/>
                  <a:gd name="connsiteY335" fmla="*/ 336709 h 1152525"/>
                  <a:gd name="connsiteX336" fmla="*/ 289118 w 1504950"/>
                  <a:gd name="connsiteY336" fmla="*/ 367189 h 1152525"/>
                  <a:gd name="connsiteX337" fmla="*/ 296738 w 1504950"/>
                  <a:gd name="connsiteY337" fmla="*/ 373856 h 1152525"/>
                  <a:gd name="connsiteX338" fmla="*/ 303405 w 1504950"/>
                  <a:gd name="connsiteY338" fmla="*/ 376714 h 1152525"/>
                  <a:gd name="connsiteX339" fmla="*/ 307215 w 1504950"/>
                  <a:gd name="connsiteY339" fmla="*/ 378619 h 1152525"/>
                  <a:gd name="connsiteX340" fmla="*/ 309120 w 1504950"/>
                  <a:gd name="connsiteY340" fmla="*/ 379571 h 1152525"/>
                  <a:gd name="connsiteX341" fmla="*/ 312930 w 1504950"/>
                  <a:gd name="connsiteY341" fmla="*/ 379571 h 1152525"/>
                  <a:gd name="connsiteX342" fmla="*/ 311025 w 1504950"/>
                  <a:gd name="connsiteY342" fmla="*/ 369094 h 1152525"/>
                  <a:gd name="connsiteX343" fmla="*/ 306263 w 1504950"/>
                  <a:gd name="connsiteY343" fmla="*/ 353854 h 1152525"/>
                  <a:gd name="connsiteX344" fmla="*/ 306263 w 1504950"/>
                  <a:gd name="connsiteY344" fmla="*/ 350044 h 1152525"/>
                  <a:gd name="connsiteX345" fmla="*/ 311025 w 1504950"/>
                  <a:gd name="connsiteY345" fmla="*/ 346234 h 1152525"/>
                  <a:gd name="connsiteX346" fmla="*/ 321503 w 1504950"/>
                  <a:gd name="connsiteY346" fmla="*/ 346234 h 1152525"/>
                  <a:gd name="connsiteX347" fmla="*/ 324360 w 1504950"/>
                  <a:gd name="connsiteY347" fmla="*/ 347186 h 1152525"/>
                  <a:gd name="connsiteX348" fmla="*/ 335790 w 1504950"/>
                  <a:gd name="connsiteY348" fmla="*/ 355759 h 1152525"/>
                  <a:gd name="connsiteX349" fmla="*/ 346268 w 1504950"/>
                  <a:gd name="connsiteY349" fmla="*/ 367189 h 1152525"/>
                  <a:gd name="connsiteX350" fmla="*/ 353888 w 1504950"/>
                  <a:gd name="connsiteY350" fmla="*/ 378619 h 1152525"/>
                  <a:gd name="connsiteX351" fmla="*/ 356745 w 1504950"/>
                  <a:gd name="connsiteY351" fmla="*/ 382429 h 1152525"/>
                  <a:gd name="connsiteX352" fmla="*/ 398655 w 1504950"/>
                  <a:gd name="connsiteY352" fmla="*/ 396716 h 1152525"/>
                  <a:gd name="connsiteX353" fmla="*/ 409133 w 1504950"/>
                  <a:gd name="connsiteY353" fmla="*/ 398621 h 1152525"/>
                  <a:gd name="connsiteX354" fmla="*/ 415800 w 1504950"/>
                  <a:gd name="connsiteY354" fmla="*/ 399574 h 1152525"/>
                  <a:gd name="connsiteX355" fmla="*/ 414848 w 1504950"/>
                  <a:gd name="connsiteY355" fmla="*/ 390049 h 1152525"/>
                  <a:gd name="connsiteX356" fmla="*/ 410085 w 1504950"/>
                  <a:gd name="connsiteY356" fmla="*/ 378619 h 1152525"/>
                  <a:gd name="connsiteX357" fmla="*/ 398655 w 1504950"/>
                  <a:gd name="connsiteY357" fmla="*/ 366236 h 1152525"/>
                  <a:gd name="connsiteX358" fmla="*/ 380558 w 1504950"/>
                  <a:gd name="connsiteY358" fmla="*/ 353854 h 1152525"/>
                  <a:gd name="connsiteX359" fmla="*/ 343410 w 1504950"/>
                  <a:gd name="connsiteY359" fmla="*/ 334804 h 1152525"/>
                  <a:gd name="connsiteX360" fmla="*/ 335790 w 1504950"/>
                  <a:gd name="connsiteY360" fmla="*/ 331946 h 1152525"/>
                  <a:gd name="connsiteX361" fmla="*/ 330075 w 1504950"/>
                  <a:gd name="connsiteY361" fmla="*/ 329089 h 1152525"/>
                  <a:gd name="connsiteX362" fmla="*/ 317693 w 1504950"/>
                  <a:gd name="connsiteY362" fmla="*/ 324326 h 1152525"/>
                  <a:gd name="connsiteX363" fmla="*/ 289118 w 1504950"/>
                  <a:gd name="connsiteY363" fmla="*/ 313849 h 1152525"/>
                  <a:gd name="connsiteX364" fmla="*/ 273878 w 1504950"/>
                  <a:gd name="connsiteY364" fmla="*/ 309086 h 1152525"/>
                  <a:gd name="connsiteX365" fmla="*/ 273878 w 1504950"/>
                  <a:gd name="connsiteY365" fmla="*/ 309086 h 1152525"/>
                  <a:gd name="connsiteX366" fmla="*/ 273878 w 1504950"/>
                  <a:gd name="connsiteY366" fmla="*/ 309086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52525">
                    <a:moveTo>
                      <a:pt x="614873" y="7144"/>
                    </a:moveTo>
                    <a:cubicBezTo>
                      <a:pt x="617730" y="7144"/>
                      <a:pt x="619635" y="7144"/>
                      <a:pt x="621540" y="8096"/>
                    </a:cubicBezTo>
                    <a:cubicBezTo>
                      <a:pt x="623445" y="9049"/>
                      <a:pt x="624398" y="10001"/>
                      <a:pt x="626303" y="10954"/>
                    </a:cubicBezTo>
                    <a:cubicBezTo>
                      <a:pt x="628208" y="12859"/>
                      <a:pt x="630113" y="14764"/>
                      <a:pt x="631065" y="16669"/>
                    </a:cubicBezTo>
                    <a:cubicBezTo>
                      <a:pt x="633923" y="21431"/>
                      <a:pt x="638685" y="24289"/>
                      <a:pt x="643448" y="27146"/>
                    </a:cubicBezTo>
                    <a:lnTo>
                      <a:pt x="645353" y="26194"/>
                    </a:lnTo>
                    <a:lnTo>
                      <a:pt x="646305" y="25241"/>
                    </a:lnTo>
                    <a:cubicBezTo>
                      <a:pt x="647258" y="24289"/>
                      <a:pt x="648210" y="22384"/>
                      <a:pt x="649163" y="21431"/>
                    </a:cubicBezTo>
                    <a:cubicBezTo>
                      <a:pt x="652973" y="16669"/>
                      <a:pt x="656783" y="12859"/>
                      <a:pt x="662498" y="10954"/>
                    </a:cubicBezTo>
                    <a:cubicBezTo>
                      <a:pt x="664403" y="10001"/>
                      <a:pt x="667260" y="10001"/>
                      <a:pt x="670118" y="10954"/>
                    </a:cubicBezTo>
                    <a:cubicBezTo>
                      <a:pt x="671070" y="10954"/>
                      <a:pt x="671070" y="10954"/>
                      <a:pt x="672023" y="10954"/>
                    </a:cubicBezTo>
                    <a:cubicBezTo>
                      <a:pt x="674880" y="11906"/>
                      <a:pt x="676785" y="13811"/>
                      <a:pt x="677738" y="15716"/>
                    </a:cubicBezTo>
                    <a:cubicBezTo>
                      <a:pt x="678690" y="16669"/>
                      <a:pt x="678690" y="18574"/>
                      <a:pt x="678690" y="20479"/>
                    </a:cubicBezTo>
                    <a:cubicBezTo>
                      <a:pt x="678690" y="24289"/>
                      <a:pt x="677738" y="27146"/>
                      <a:pt x="676785" y="30004"/>
                    </a:cubicBezTo>
                    <a:lnTo>
                      <a:pt x="670118" y="47149"/>
                    </a:lnTo>
                    <a:cubicBezTo>
                      <a:pt x="670118" y="48101"/>
                      <a:pt x="669165" y="48101"/>
                      <a:pt x="669165" y="49054"/>
                    </a:cubicBezTo>
                    <a:cubicBezTo>
                      <a:pt x="668213" y="51911"/>
                      <a:pt x="667260" y="54769"/>
                      <a:pt x="666308" y="56674"/>
                    </a:cubicBezTo>
                    <a:cubicBezTo>
                      <a:pt x="662498" y="64294"/>
                      <a:pt x="656783" y="70961"/>
                      <a:pt x="651068" y="77629"/>
                    </a:cubicBezTo>
                    <a:cubicBezTo>
                      <a:pt x="646305" y="85249"/>
                      <a:pt x="641543" y="91916"/>
                      <a:pt x="638685" y="99536"/>
                    </a:cubicBezTo>
                    <a:cubicBezTo>
                      <a:pt x="637733" y="102394"/>
                      <a:pt x="636780" y="105251"/>
                      <a:pt x="635828" y="108109"/>
                    </a:cubicBezTo>
                    <a:cubicBezTo>
                      <a:pt x="634875" y="110966"/>
                      <a:pt x="633923" y="114776"/>
                      <a:pt x="633923" y="117634"/>
                    </a:cubicBezTo>
                    <a:cubicBezTo>
                      <a:pt x="633923" y="125254"/>
                      <a:pt x="632970" y="130016"/>
                      <a:pt x="632970" y="136684"/>
                    </a:cubicBezTo>
                    <a:cubicBezTo>
                      <a:pt x="632970" y="133826"/>
                      <a:pt x="632970" y="135731"/>
                      <a:pt x="632970" y="137636"/>
                    </a:cubicBezTo>
                    <a:cubicBezTo>
                      <a:pt x="632970" y="141446"/>
                      <a:pt x="632018" y="145256"/>
                      <a:pt x="631065" y="150019"/>
                    </a:cubicBezTo>
                    <a:cubicBezTo>
                      <a:pt x="630113" y="151924"/>
                      <a:pt x="629160" y="153829"/>
                      <a:pt x="629160" y="154781"/>
                    </a:cubicBezTo>
                    <a:cubicBezTo>
                      <a:pt x="628208" y="157639"/>
                      <a:pt x="627255" y="161449"/>
                      <a:pt x="626303" y="164306"/>
                    </a:cubicBezTo>
                    <a:cubicBezTo>
                      <a:pt x="625350" y="165259"/>
                      <a:pt x="625350" y="166211"/>
                      <a:pt x="624398" y="167164"/>
                    </a:cubicBezTo>
                    <a:lnTo>
                      <a:pt x="629160" y="172879"/>
                    </a:lnTo>
                    <a:cubicBezTo>
                      <a:pt x="630113" y="174784"/>
                      <a:pt x="631065" y="176689"/>
                      <a:pt x="632970" y="178594"/>
                    </a:cubicBezTo>
                    <a:cubicBezTo>
                      <a:pt x="634875" y="181451"/>
                      <a:pt x="636780" y="183356"/>
                      <a:pt x="639638" y="185261"/>
                    </a:cubicBezTo>
                    <a:cubicBezTo>
                      <a:pt x="641543" y="188119"/>
                      <a:pt x="644400" y="190024"/>
                      <a:pt x="648210" y="191929"/>
                    </a:cubicBezTo>
                    <a:cubicBezTo>
                      <a:pt x="649163" y="192881"/>
                      <a:pt x="651068" y="193834"/>
                      <a:pt x="652020" y="194786"/>
                    </a:cubicBezTo>
                    <a:cubicBezTo>
                      <a:pt x="653925" y="195739"/>
                      <a:pt x="656783" y="195739"/>
                      <a:pt x="658688" y="195739"/>
                    </a:cubicBezTo>
                    <a:cubicBezTo>
                      <a:pt x="662498" y="195739"/>
                      <a:pt x="665355" y="195739"/>
                      <a:pt x="669165" y="194786"/>
                    </a:cubicBezTo>
                    <a:cubicBezTo>
                      <a:pt x="672975" y="193834"/>
                      <a:pt x="675833" y="192881"/>
                      <a:pt x="678690" y="191929"/>
                    </a:cubicBezTo>
                    <a:cubicBezTo>
                      <a:pt x="678690" y="191929"/>
                      <a:pt x="680595" y="190976"/>
                      <a:pt x="681548" y="190976"/>
                    </a:cubicBezTo>
                    <a:cubicBezTo>
                      <a:pt x="682500" y="190024"/>
                      <a:pt x="684405" y="190024"/>
                      <a:pt x="686310" y="189071"/>
                    </a:cubicBezTo>
                    <a:cubicBezTo>
                      <a:pt x="687263" y="188119"/>
                      <a:pt x="689168" y="187166"/>
                      <a:pt x="691073" y="186214"/>
                    </a:cubicBezTo>
                    <a:cubicBezTo>
                      <a:pt x="692978" y="185261"/>
                      <a:pt x="694883" y="183356"/>
                      <a:pt x="696788" y="182404"/>
                    </a:cubicBezTo>
                    <a:cubicBezTo>
                      <a:pt x="699645" y="180499"/>
                      <a:pt x="700598" y="179546"/>
                      <a:pt x="702503" y="177641"/>
                    </a:cubicBezTo>
                    <a:cubicBezTo>
                      <a:pt x="703455" y="177641"/>
                      <a:pt x="704408" y="175736"/>
                      <a:pt x="706313" y="173831"/>
                    </a:cubicBezTo>
                    <a:cubicBezTo>
                      <a:pt x="709170" y="170974"/>
                      <a:pt x="712028" y="169069"/>
                      <a:pt x="713933" y="166211"/>
                    </a:cubicBezTo>
                    <a:cubicBezTo>
                      <a:pt x="719648" y="159544"/>
                      <a:pt x="724410" y="151924"/>
                      <a:pt x="728220" y="144304"/>
                    </a:cubicBezTo>
                    <a:cubicBezTo>
                      <a:pt x="729173" y="143351"/>
                      <a:pt x="730125" y="141446"/>
                      <a:pt x="730125" y="139541"/>
                    </a:cubicBezTo>
                    <a:cubicBezTo>
                      <a:pt x="731078" y="137636"/>
                      <a:pt x="731078" y="135731"/>
                      <a:pt x="732030" y="133826"/>
                    </a:cubicBezTo>
                    <a:cubicBezTo>
                      <a:pt x="733935" y="128111"/>
                      <a:pt x="735840" y="122396"/>
                      <a:pt x="737745" y="116681"/>
                    </a:cubicBezTo>
                    <a:cubicBezTo>
                      <a:pt x="738698" y="113824"/>
                      <a:pt x="740603" y="111919"/>
                      <a:pt x="742508" y="110014"/>
                    </a:cubicBezTo>
                    <a:cubicBezTo>
                      <a:pt x="743460" y="109061"/>
                      <a:pt x="744413" y="108109"/>
                      <a:pt x="744413" y="107156"/>
                    </a:cubicBezTo>
                    <a:cubicBezTo>
                      <a:pt x="745365" y="105251"/>
                      <a:pt x="747270" y="103346"/>
                      <a:pt x="749175" y="102394"/>
                    </a:cubicBezTo>
                    <a:cubicBezTo>
                      <a:pt x="751080" y="101441"/>
                      <a:pt x="752985" y="99536"/>
                      <a:pt x="753938" y="98584"/>
                    </a:cubicBezTo>
                    <a:cubicBezTo>
                      <a:pt x="755843" y="97631"/>
                      <a:pt x="757748" y="96679"/>
                      <a:pt x="760605" y="97631"/>
                    </a:cubicBezTo>
                    <a:cubicBezTo>
                      <a:pt x="761558" y="97631"/>
                      <a:pt x="761558" y="97631"/>
                      <a:pt x="762510" y="97631"/>
                    </a:cubicBezTo>
                    <a:cubicBezTo>
                      <a:pt x="763463" y="98584"/>
                      <a:pt x="764415" y="98584"/>
                      <a:pt x="764415" y="98584"/>
                    </a:cubicBezTo>
                    <a:cubicBezTo>
                      <a:pt x="765368" y="99536"/>
                      <a:pt x="765368" y="99536"/>
                      <a:pt x="766320" y="100489"/>
                    </a:cubicBezTo>
                    <a:cubicBezTo>
                      <a:pt x="767273" y="102394"/>
                      <a:pt x="767273" y="103346"/>
                      <a:pt x="767273" y="103346"/>
                    </a:cubicBezTo>
                    <a:cubicBezTo>
                      <a:pt x="767273" y="103346"/>
                      <a:pt x="768225" y="104299"/>
                      <a:pt x="768225" y="105251"/>
                    </a:cubicBezTo>
                    <a:cubicBezTo>
                      <a:pt x="767273" y="107156"/>
                      <a:pt x="767273" y="109061"/>
                      <a:pt x="766320" y="111919"/>
                    </a:cubicBezTo>
                    <a:cubicBezTo>
                      <a:pt x="764415" y="120491"/>
                      <a:pt x="761558" y="130016"/>
                      <a:pt x="757748" y="138589"/>
                    </a:cubicBezTo>
                    <a:lnTo>
                      <a:pt x="753938" y="149066"/>
                    </a:lnTo>
                    <a:cubicBezTo>
                      <a:pt x="752985" y="151924"/>
                      <a:pt x="752985" y="155734"/>
                      <a:pt x="753938" y="158591"/>
                    </a:cubicBezTo>
                    <a:cubicBezTo>
                      <a:pt x="753938" y="159544"/>
                      <a:pt x="754890" y="160496"/>
                      <a:pt x="755843" y="161449"/>
                    </a:cubicBezTo>
                    <a:cubicBezTo>
                      <a:pt x="756795" y="162401"/>
                      <a:pt x="758700" y="163354"/>
                      <a:pt x="759653" y="164306"/>
                    </a:cubicBezTo>
                    <a:cubicBezTo>
                      <a:pt x="761558" y="165259"/>
                      <a:pt x="762510" y="165259"/>
                      <a:pt x="764415" y="165259"/>
                    </a:cubicBezTo>
                    <a:cubicBezTo>
                      <a:pt x="767273" y="165259"/>
                      <a:pt x="769178" y="165259"/>
                      <a:pt x="772035" y="165259"/>
                    </a:cubicBezTo>
                    <a:cubicBezTo>
                      <a:pt x="774893" y="164306"/>
                      <a:pt x="777750" y="163354"/>
                      <a:pt x="781560" y="162401"/>
                    </a:cubicBezTo>
                    <a:cubicBezTo>
                      <a:pt x="788228" y="159544"/>
                      <a:pt x="793943" y="157639"/>
                      <a:pt x="800610" y="153829"/>
                    </a:cubicBezTo>
                    <a:cubicBezTo>
                      <a:pt x="805373" y="150971"/>
                      <a:pt x="811088" y="149066"/>
                      <a:pt x="816803" y="147161"/>
                    </a:cubicBezTo>
                    <a:cubicBezTo>
                      <a:pt x="817755" y="146209"/>
                      <a:pt x="819660" y="146209"/>
                      <a:pt x="820613" y="147161"/>
                    </a:cubicBezTo>
                    <a:cubicBezTo>
                      <a:pt x="821565" y="148114"/>
                      <a:pt x="822518" y="149066"/>
                      <a:pt x="823470" y="149066"/>
                    </a:cubicBezTo>
                    <a:cubicBezTo>
                      <a:pt x="824423" y="150019"/>
                      <a:pt x="825375" y="150019"/>
                      <a:pt x="825375" y="150971"/>
                    </a:cubicBezTo>
                    <a:cubicBezTo>
                      <a:pt x="825375" y="152876"/>
                      <a:pt x="826328" y="153829"/>
                      <a:pt x="825375" y="155734"/>
                    </a:cubicBezTo>
                    <a:cubicBezTo>
                      <a:pt x="825375" y="157639"/>
                      <a:pt x="824423" y="158591"/>
                      <a:pt x="823470" y="160496"/>
                    </a:cubicBezTo>
                    <a:cubicBezTo>
                      <a:pt x="823470" y="160496"/>
                      <a:pt x="823470" y="161449"/>
                      <a:pt x="823470" y="161449"/>
                    </a:cubicBezTo>
                    <a:cubicBezTo>
                      <a:pt x="822518" y="163354"/>
                      <a:pt x="821565" y="164306"/>
                      <a:pt x="821565" y="166211"/>
                    </a:cubicBezTo>
                    <a:cubicBezTo>
                      <a:pt x="821565" y="166211"/>
                      <a:pt x="821565" y="166211"/>
                      <a:pt x="821565" y="167164"/>
                    </a:cubicBezTo>
                    <a:cubicBezTo>
                      <a:pt x="821565" y="168116"/>
                      <a:pt x="821565" y="169069"/>
                      <a:pt x="820613" y="170021"/>
                    </a:cubicBezTo>
                    <a:cubicBezTo>
                      <a:pt x="819660" y="170974"/>
                      <a:pt x="818708" y="171926"/>
                      <a:pt x="817755" y="172879"/>
                    </a:cubicBezTo>
                    <a:cubicBezTo>
                      <a:pt x="816803" y="174784"/>
                      <a:pt x="815850" y="175736"/>
                      <a:pt x="814898" y="177641"/>
                    </a:cubicBezTo>
                    <a:cubicBezTo>
                      <a:pt x="813945" y="178594"/>
                      <a:pt x="812040" y="180499"/>
                      <a:pt x="811088" y="181451"/>
                    </a:cubicBezTo>
                    <a:cubicBezTo>
                      <a:pt x="809183" y="183356"/>
                      <a:pt x="806325" y="185261"/>
                      <a:pt x="803468" y="187166"/>
                    </a:cubicBezTo>
                    <a:cubicBezTo>
                      <a:pt x="799658" y="189071"/>
                      <a:pt x="795848" y="191929"/>
                      <a:pt x="792038" y="191929"/>
                    </a:cubicBezTo>
                    <a:cubicBezTo>
                      <a:pt x="788228" y="192881"/>
                      <a:pt x="783465" y="193834"/>
                      <a:pt x="779655" y="194786"/>
                    </a:cubicBezTo>
                    <a:cubicBezTo>
                      <a:pt x="777750" y="194786"/>
                      <a:pt x="777750" y="194786"/>
                      <a:pt x="775845" y="195739"/>
                    </a:cubicBezTo>
                    <a:cubicBezTo>
                      <a:pt x="772988" y="195739"/>
                      <a:pt x="770130" y="195739"/>
                      <a:pt x="767273" y="195739"/>
                    </a:cubicBezTo>
                    <a:cubicBezTo>
                      <a:pt x="763463" y="195739"/>
                      <a:pt x="760605" y="196691"/>
                      <a:pt x="756795" y="196691"/>
                    </a:cubicBezTo>
                    <a:cubicBezTo>
                      <a:pt x="753938" y="197644"/>
                      <a:pt x="750128" y="196691"/>
                      <a:pt x="747270" y="197644"/>
                    </a:cubicBezTo>
                    <a:cubicBezTo>
                      <a:pt x="745365" y="198596"/>
                      <a:pt x="741555" y="199549"/>
                      <a:pt x="739650" y="199549"/>
                    </a:cubicBezTo>
                    <a:cubicBezTo>
                      <a:pt x="736793" y="199549"/>
                      <a:pt x="733935" y="200501"/>
                      <a:pt x="732030" y="201454"/>
                    </a:cubicBezTo>
                    <a:cubicBezTo>
                      <a:pt x="729173" y="202406"/>
                      <a:pt x="726315" y="202406"/>
                      <a:pt x="723458" y="203359"/>
                    </a:cubicBezTo>
                    <a:cubicBezTo>
                      <a:pt x="714885" y="206216"/>
                      <a:pt x="706313" y="209074"/>
                      <a:pt x="698693" y="213836"/>
                    </a:cubicBezTo>
                    <a:cubicBezTo>
                      <a:pt x="689168" y="218599"/>
                      <a:pt x="681548" y="226219"/>
                      <a:pt x="674880" y="234791"/>
                    </a:cubicBezTo>
                    <a:cubicBezTo>
                      <a:pt x="673928" y="237649"/>
                      <a:pt x="672975" y="239554"/>
                      <a:pt x="671070" y="241459"/>
                    </a:cubicBezTo>
                    <a:cubicBezTo>
                      <a:pt x="670118" y="244316"/>
                      <a:pt x="669165" y="247174"/>
                      <a:pt x="668213" y="249079"/>
                    </a:cubicBezTo>
                    <a:cubicBezTo>
                      <a:pt x="667260" y="253841"/>
                      <a:pt x="667260" y="258604"/>
                      <a:pt x="666308" y="263366"/>
                    </a:cubicBezTo>
                    <a:cubicBezTo>
                      <a:pt x="665355" y="268129"/>
                      <a:pt x="665355" y="272891"/>
                      <a:pt x="664403" y="277654"/>
                    </a:cubicBezTo>
                    <a:cubicBezTo>
                      <a:pt x="664403" y="279559"/>
                      <a:pt x="663450" y="281464"/>
                      <a:pt x="663450" y="283369"/>
                    </a:cubicBezTo>
                    <a:cubicBezTo>
                      <a:pt x="662498" y="287179"/>
                      <a:pt x="661545" y="290989"/>
                      <a:pt x="659640" y="294799"/>
                    </a:cubicBezTo>
                    <a:cubicBezTo>
                      <a:pt x="659640" y="295751"/>
                      <a:pt x="658688" y="296704"/>
                      <a:pt x="658688" y="297656"/>
                    </a:cubicBezTo>
                    <a:cubicBezTo>
                      <a:pt x="652973" y="310991"/>
                      <a:pt x="644400" y="323374"/>
                      <a:pt x="633923" y="332899"/>
                    </a:cubicBezTo>
                    <a:lnTo>
                      <a:pt x="622493" y="342424"/>
                    </a:lnTo>
                    <a:lnTo>
                      <a:pt x="610110" y="350996"/>
                    </a:lnTo>
                    <a:cubicBezTo>
                      <a:pt x="599633" y="357664"/>
                      <a:pt x="588203" y="363379"/>
                      <a:pt x="574868" y="367189"/>
                    </a:cubicBezTo>
                    <a:cubicBezTo>
                      <a:pt x="569153" y="369094"/>
                      <a:pt x="561533" y="370999"/>
                      <a:pt x="552008" y="373856"/>
                    </a:cubicBezTo>
                    <a:cubicBezTo>
                      <a:pt x="497715" y="391001"/>
                      <a:pt x="490095" y="405289"/>
                      <a:pt x="470093" y="412909"/>
                    </a:cubicBezTo>
                    <a:lnTo>
                      <a:pt x="468188" y="411004"/>
                    </a:lnTo>
                    <a:cubicBezTo>
                      <a:pt x="467235" y="415766"/>
                      <a:pt x="467235" y="417671"/>
                      <a:pt x="468188" y="418624"/>
                    </a:cubicBezTo>
                    <a:cubicBezTo>
                      <a:pt x="471998" y="421481"/>
                      <a:pt x="501525" y="497681"/>
                      <a:pt x="513908" y="537686"/>
                    </a:cubicBezTo>
                    <a:cubicBezTo>
                      <a:pt x="534863" y="608171"/>
                      <a:pt x="559628" y="635794"/>
                      <a:pt x="600585" y="638651"/>
                    </a:cubicBezTo>
                    <a:cubicBezTo>
                      <a:pt x="623445" y="639604"/>
                      <a:pt x="662498" y="666274"/>
                      <a:pt x="680595" y="693896"/>
                    </a:cubicBezTo>
                    <a:cubicBezTo>
                      <a:pt x="688215" y="706279"/>
                      <a:pt x="744413" y="720566"/>
                      <a:pt x="793943" y="722471"/>
                    </a:cubicBezTo>
                    <a:cubicBezTo>
                      <a:pt x="811088" y="723424"/>
                      <a:pt x="828233" y="725329"/>
                      <a:pt x="831090" y="727234"/>
                    </a:cubicBezTo>
                    <a:cubicBezTo>
                      <a:pt x="833948" y="728186"/>
                      <a:pt x="865380" y="730091"/>
                      <a:pt x="899670" y="731044"/>
                    </a:cubicBezTo>
                    <a:cubicBezTo>
                      <a:pt x="934913" y="731996"/>
                      <a:pt x="980633" y="734854"/>
                      <a:pt x="1002540" y="736759"/>
                    </a:cubicBezTo>
                    <a:cubicBezTo>
                      <a:pt x="1024448" y="738664"/>
                      <a:pt x="1046355" y="739616"/>
                      <a:pt x="1051118" y="738664"/>
                    </a:cubicBezTo>
                    <a:cubicBezTo>
                      <a:pt x="1064453" y="735806"/>
                      <a:pt x="1078740" y="718661"/>
                      <a:pt x="1096838" y="681514"/>
                    </a:cubicBezTo>
                    <a:cubicBezTo>
                      <a:pt x="1106363" y="662464"/>
                      <a:pt x="1118745" y="645319"/>
                      <a:pt x="1126365" y="639604"/>
                    </a:cubicBezTo>
                    <a:cubicBezTo>
                      <a:pt x="1147320" y="624364"/>
                      <a:pt x="1193040" y="608171"/>
                      <a:pt x="1199708" y="612934"/>
                    </a:cubicBezTo>
                    <a:cubicBezTo>
                      <a:pt x="1208280" y="618649"/>
                      <a:pt x="1205423" y="623411"/>
                      <a:pt x="1183515" y="639604"/>
                    </a:cubicBezTo>
                    <a:cubicBezTo>
                      <a:pt x="1162560" y="654844"/>
                      <a:pt x="1145415" y="680561"/>
                      <a:pt x="1148273" y="692944"/>
                    </a:cubicBezTo>
                    <a:cubicBezTo>
                      <a:pt x="1149225" y="697706"/>
                      <a:pt x="1147320" y="704374"/>
                      <a:pt x="1143510" y="708184"/>
                    </a:cubicBezTo>
                    <a:cubicBezTo>
                      <a:pt x="1125413" y="726281"/>
                      <a:pt x="1124460" y="740569"/>
                      <a:pt x="1135890" y="781526"/>
                    </a:cubicBezTo>
                    <a:cubicBezTo>
                      <a:pt x="1147320" y="818674"/>
                      <a:pt x="1147320" y="819626"/>
                      <a:pt x="1137795" y="853916"/>
                    </a:cubicBezTo>
                    <a:cubicBezTo>
                      <a:pt x="1125413" y="897731"/>
                      <a:pt x="1129223" y="918686"/>
                      <a:pt x="1153035" y="935831"/>
                    </a:cubicBezTo>
                    <a:cubicBezTo>
                      <a:pt x="1170180" y="948214"/>
                      <a:pt x="1213043" y="957739"/>
                      <a:pt x="1241618" y="954881"/>
                    </a:cubicBezTo>
                    <a:cubicBezTo>
                      <a:pt x="1254000" y="953929"/>
                      <a:pt x="1259715" y="956786"/>
                      <a:pt x="1278765" y="977741"/>
                    </a:cubicBezTo>
                    <a:cubicBezTo>
                      <a:pt x="1291148" y="991076"/>
                      <a:pt x="1310198" y="1008221"/>
                      <a:pt x="1320675" y="1014889"/>
                    </a:cubicBezTo>
                    <a:cubicBezTo>
                      <a:pt x="1349250" y="1032986"/>
                      <a:pt x="1416878" y="1060609"/>
                      <a:pt x="1428308" y="1057751"/>
                    </a:cubicBezTo>
                    <a:cubicBezTo>
                      <a:pt x="1434023" y="1056799"/>
                      <a:pt x="1445453" y="1058704"/>
                      <a:pt x="1454978" y="1061561"/>
                    </a:cubicBezTo>
                    <a:cubicBezTo>
                      <a:pt x="1474028" y="1068229"/>
                      <a:pt x="1503555" y="1091089"/>
                      <a:pt x="1499745" y="1095851"/>
                    </a:cubicBezTo>
                    <a:cubicBezTo>
                      <a:pt x="1498793" y="1097756"/>
                      <a:pt x="1488315" y="1100614"/>
                      <a:pt x="1476885" y="1103471"/>
                    </a:cubicBezTo>
                    <a:lnTo>
                      <a:pt x="1456883" y="1107281"/>
                    </a:lnTo>
                    <a:lnTo>
                      <a:pt x="1463550" y="1123474"/>
                    </a:lnTo>
                    <a:cubicBezTo>
                      <a:pt x="1470218" y="1139666"/>
                      <a:pt x="1470218" y="1140619"/>
                      <a:pt x="1457835" y="1144429"/>
                    </a:cubicBezTo>
                    <a:cubicBezTo>
                      <a:pt x="1451168" y="1147286"/>
                      <a:pt x="1442595" y="1148239"/>
                      <a:pt x="1438785" y="1148239"/>
                    </a:cubicBezTo>
                    <a:cubicBezTo>
                      <a:pt x="1434975" y="1148239"/>
                      <a:pt x="1430213" y="1148239"/>
                      <a:pt x="1428308" y="1149191"/>
                    </a:cubicBezTo>
                    <a:cubicBezTo>
                      <a:pt x="1426403" y="1149191"/>
                      <a:pt x="1418783" y="1146334"/>
                      <a:pt x="1411163" y="1142524"/>
                    </a:cubicBezTo>
                    <a:cubicBezTo>
                      <a:pt x="1403543" y="1138714"/>
                      <a:pt x="1390208" y="1132046"/>
                      <a:pt x="1381635" y="1128236"/>
                    </a:cubicBezTo>
                    <a:cubicBezTo>
                      <a:pt x="1352108" y="1116806"/>
                      <a:pt x="1307340" y="1088231"/>
                      <a:pt x="1298768" y="1075849"/>
                    </a:cubicBezTo>
                    <a:cubicBezTo>
                      <a:pt x="1294005" y="1069181"/>
                      <a:pt x="1274955" y="1056799"/>
                      <a:pt x="1256858" y="1047274"/>
                    </a:cubicBezTo>
                    <a:cubicBezTo>
                      <a:pt x="1225425" y="1031081"/>
                      <a:pt x="1223520" y="1030129"/>
                      <a:pt x="1179705" y="1032986"/>
                    </a:cubicBezTo>
                    <a:cubicBezTo>
                      <a:pt x="1154940" y="1034891"/>
                      <a:pt x="1124460" y="1036796"/>
                      <a:pt x="1113030" y="1038701"/>
                    </a:cubicBezTo>
                    <a:cubicBezTo>
                      <a:pt x="1040640" y="1046321"/>
                      <a:pt x="1010160" y="1036796"/>
                      <a:pt x="972060" y="992981"/>
                    </a:cubicBezTo>
                    <a:cubicBezTo>
                      <a:pt x="937770" y="952976"/>
                      <a:pt x="909195" y="944404"/>
                      <a:pt x="840615" y="952024"/>
                    </a:cubicBezTo>
                    <a:cubicBezTo>
                      <a:pt x="814898" y="954881"/>
                      <a:pt x="792038" y="959644"/>
                      <a:pt x="789180" y="961549"/>
                    </a:cubicBezTo>
                    <a:cubicBezTo>
                      <a:pt x="786323" y="963454"/>
                      <a:pt x="778703" y="965359"/>
                      <a:pt x="772988" y="966311"/>
                    </a:cubicBezTo>
                    <a:cubicBezTo>
                      <a:pt x="757748" y="968216"/>
                      <a:pt x="710123" y="964406"/>
                      <a:pt x="696788" y="960596"/>
                    </a:cubicBezTo>
                    <a:cubicBezTo>
                      <a:pt x="674880" y="954881"/>
                      <a:pt x="597728" y="932974"/>
                      <a:pt x="572963" y="925354"/>
                    </a:cubicBezTo>
                    <a:cubicBezTo>
                      <a:pt x="558675" y="921544"/>
                      <a:pt x="543435" y="917734"/>
                      <a:pt x="539625" y="916781"/>
                    </a:cubicBezTo>
                    <a:cubicBezTo>
                      <a:pt x="535815" y="915829"/>
                      <a:pt x="526290" y="912971"/>
                      <a:pt x="519623" y="910114"/>
                    </a:cubicBezTo>
                    <a:cubicBezTo>
                      <a:pt x="512003" y="907256"/>
                      <a:pt x="494858" y="908209"/>
                      <a:pt x="475808" y="911066"/>
                    </a:cubicBezTo>
                    <a:cubicBezTo>
                      <a:pt x="443423" y="916781"/>
                      <a:pt x="420563" y="912971"/>
                      <a:pt x="364365" y="894874"/>
                    </a:cubicBezTo>
                    <a:cubicBezTo>
                      <a:pt x="308168" y="875824"/>
                      <a:pt x="278640" y="883444"/>
                      <a:pt x="221490" y="929164"/>
                    </a:cubicBezTo>
                    <a:cubicBezTo>
                      <a:pt x="199583" y="947261"/>
                      <a:pt x="179580" y="961549"/>
                      <a:pt x="176723" y="961549"/>
                    </a:cubicBezTo>
                    <a:cubicBezTo>
                      <a:pt x="173865" y="962501"/>
                      <a:pt x="164340" y="972026"/>
                      <a:pt x="153863" y="984409"/>
                    </a:cubicBezTo>
                    <a:cubicBezTo>
                      <a:pt x="136718" y="1005364"/>
                      <a:pt x="134813" y="1006316"/>
                      <a:pt x="102428" y="1012984"/>
                    </a:cubicBezTo>
                    <a:lnTo>
                      <a:pt x="69090" y="1019651"/>
                    </a:lnTo>
                    <a:lnTo>
                      <a:pt x="85283" y="995839"/>
                    </a:lnTo>
                    <a:cubicBezTo>
                      <a:pt x="93855" y="982504"/>
                      <a:pt x="106238" y="970121"/>
                      <a:pt x="111000" y="967264"/>
                    </a:cubicBezTo>
                    <a:cubicBezTo>
                      <a:pt x="115763" y="964406"/>
                      <a:pt x="125288" y="954881"/>
                      <a:pt x="132908" y="945356"/>
                    </a:cubicBezTo>
                    <a:cubicBezTo>
                      <a:pt x="140528" y="935831"/>
                      <a:pt x="158625" y="920591"/>
                      <a:pt x="172913" y="912019"/>
                    </a:cubicBezTo>
                    <a:cubicBezTo>
                      <a:pt x="187200" y="903446"/>
                      <a:pt x="198630" y="894874"/>
                      <a:pt x="198630" y="892969"/>
                    </a:cubicBezTo>
                    <a:cubicBezTo>
                      <a:pt x="197678" y="887254"/>
                      <a:pt x="191963" y="889159"/>
                      <a:pt x="144338" y="908209"/>
                    </a:cubicBezTo>
                    <a:cubicBezTo>
                      <a:pt x="90045" y="930116"/>
                      <a:pt x="60518" y="936784"/>
                      <a:pt x="30990" y="932021"/>
                    </a:cubicBezTo>
                    <a:cubicBezTo>
                      <a:pt x="18608" y="930116"/>
                      <a:pt x="8130" y="926306"/>
                      <a:pt x="7178" y="924401"/>
                    </a:cubicBezTo>
                    <a:cubicBezTo>
                      <a:pt x="5273" y="916781"/>
                      <a:pt x="84330" y="885349"/>
                      <a:pt x="123383" y="878681"/>
                    </a:cubicBezTo>
                    <a:cubicBezTo>
                      <a:pt x="159578" y="872966"/>
                      <a:pt x="227205" y="851059"/>
                      <a:pt x="245303" y="839629"/>
                    </a:cubicBezTo>
                    <a:cubicBezTo>
                      <a:pt x="263400" y="828199"/>
                      <a:pt x="259590" y="829151"/>
                      <a:pt x="362460" y="826294"/>
                    </a:cubicBezTo>
                    <a:cubicBezTo>
                      <a:pt x="381510" y="825341"/>
                      <a:pt x="400560" y="823436"/>
                      <a:pt x="405323" y="820579"/>
                    </a:cubicBezTo>
                    <a:cubicBezTo>
                      <a:pt x="417705" y="812959"/>
                      <a:pt x="416753" y="795814"/>
                      <a:pt x="401513" y="768191"/>
                    </a:cubicBezTo>
                    <a:cubicBezTo>
                      <a:pt x="393893" y="754856"/>
                      <a:pt x="385320" y="737711"/>
                      <a:pt x="381510" y="731044"/>
                    </a:cubicBezTo>
                    <a:cubicBezTo>
                      <a:pt x="377700" y="723424"/>
                      <a:pt x="369128" y="711041"/>
                      <a:pt x="361508" y="704374"/>
                    </a:cubicBezTo>
                    <a:cubicBezTo>
                      <a:pt x="335790" y="677704"/>
                      <a:pt x="333885" y="666274"/>
                      <a:pt x="350078" y="612934"/>
                    </a:cubicBezTo>
                    <a:cubicBezTo>
                      <a:pt x="363413" y="566261"/>
                      <a:pt x="364365" y="563404"/>
                      <a:pt x="354840" y="546259"/>
                    </a:cubicBezTo>
                    <a:cubicBezTo>
                      <a:pt x="350078" y="536734"/>
                      <a:pt x="341505" y="526256"/>
                      <a:pt x="335790" y="522446"/>
                    </a:cubicBezTo>
                    <a:cubicBezTo>
                      <a:pt x="326265" y="515779"/>
                      <a:pt x="258638" y="497681"/>
                      <a:pt x="249113" y="499586"/>
                    </a:cubicBezTo>
                    <a:cubicBezTo>
                      <a:pt x="242445" y="500539"/>
                      <a:pt x="236730" y="491966"/>
                      <a:pt x="232920" y="476726"/>
                    </a:cubicBezTo>
                    <a:cubicBezTo>
                      <a:pt x="228158" y="454819"/>
                      <a:pt x="232920" y="451009"/>
                      <a:pt x="274830" y="442436"/>
                    </a:cubicBezTo>
                    <a:cubicBezTo>
                      <a:pt x="304358" y="435769"/>
                      <a:pt x="334838" y="426244"/>
                      <a:pt x="356745" y="417671"/>
                    </a:cubicBezTo>
                    <a:lnTo>
                      <a:pt x="345315" y="413861"/>
                    </a:lnTo>
                    <a:lnTo>
                      <a:pt x="295785" y="405289"/>
                    </a:lnTo>
                    <a:cubicBezTo>
                      <a:pt x="287213" y="403384"/>
                      <a:pt x="277688" y="401479"/>
                      <a:pt x="267210" y="400526"/>
                    </a:cubicBezTo>
                    <a:cubicBezTo>
                      <a:pt x="258638" y="399574"/>
                      <a:pt x="251970" y="397669"/>
                      <a:pt x="244350" y="393859"/>
                    </a:cubicBezTo>
                    <a:cubicBezTo>
                      <a:pt x="239588" y="391001"/>
                      <a:pt x="234825" y="389096"/>
                      <a:pt x="230063" y="386239"/>
                    </a:cubicBezTo>
                    <a:cubicBezTo>
                      <a:pt x="226253" y="383381"/>
                      <a:pt x="225300" y="379571"/>
                      <a:pt x="227205" y="375761"/>
                    </a:cubicBezTo>
                    <a:cubicBezTo>
                      <a:pt x="229110" y="371951"/>
                      <a:pt x="231968" y="369094"/>
                      <a:pt x="235778" y="369094"/>
                    </a:cubicBezTo>
                    <a:cubicBezTo>
                      <a:pt x="241493" y="368141"/>
                      <a:pt x="246255" y="369094"/>
                      <a:pt x="251018" y="370999"/>
                    </a:cubicBezTo>
                    <a:lnTo>
                      <a:pt x="246255" y="361474"/>
                    </a:lnTo>
                    <a:lnTo>
                      <a:pt x="242445" y="350996"/>
                    </a:lnTo>
                    <a:lnTo>
                      <a:pt x="240540" y="340519"/>
                    </a:lnTo>
                    <a:cubicBezTo>
                      <a:pt x="237683" y="326231"/>
                      <a:pt x="235778" y="311944"/>
                      <a:pt x="236730" y="298609"/>
                    </a:cubicBezTo>
                    <a:lnTo>
                      <a:pt x="229110" y="288131"/>
                    </a:lnTo>
                    <a:cubicBezTo>
                      <a:pt x="227205" y="285274"/>
                      <a:pt x="226253" y="282416"/>
                      <a:pt x="225300" y="278606"/>
                    </a:cubicBezTo>
                    <a:cubicBezTo>
                      <a:pt x="224348" y="274796"/>
                      <a:pt x="227205" y="270986"/>
                      <a:pt x="231015" y="270034"/>
                    </a:cubicBezTo>
                    <a:cubicBezTo>
                      <a:pt x="234825" y="269081"/>
                      <a:pt x="238635" y="269081"/>
                      <a:pt x="241493" y="271939"/>
                    </a:cubicBezTo>
                    <a:lnTo>
                      <a:pt x="253875" y="280511"/>
                    </a:lnTo>
                    <a:cubicBezTo>
                      <a:pt x="258638" y="283369"/>
                      <a:pt x="263400" y="286226"/>
                      <a:pt x="268163" y="288131"/>
                    </a:cubicBezTo>
                    <a:cubicBezTo>
                      <a:pt x="271973" y="289084"/>
                      <a:pt x="275783" y="290036"/>
                      <a:pt x="279593" y="290989"/>
                    </a:cubicBezTo>
                    <a:lnTo>
                      <a:pt x="274830" y="284321"/>
                    </a:lnTo>
                    <a:lnTo>
                      <a:pt x="271020" y="273844"/>
                    </a:lnTo>
                    <a:lnTo>
                      <a:pt x="266258" y="259556"/>
                    </a:lnTo>
                    <a:lnTo>
                      <a:pt x="264353" y="252889"/>
                    </a:lnTo>
                    <a:cubicBezTo>
                      <a:pt x="263400" y="249079"/>
                      <a:pt x="266258" y="246221"/>
                      <a:pt x="269115" y="244316"/>
                    </a:cubicBezTo>
                    <a:cubicBezTo>
                      <a:pt x="271973" y="243364"/>
                      <a:pt x="274830" y="243364"/>
                      <a:pt x="277688" y="245269"/>
                    </a:cubicBezTo>
                    <a:cubicBezTo>
                      <a:pt x="281498" y="247174"/>
                      <a:pt x="284355" y="250031"/>
                      <a:pt x="286260" y="253841"/>
                    </a:cubicBezTo>
                    <a:cubicBezTo>
                      <a:pt x="290070" y="258604"/>
                      <a:pt x="292928" y="264319"/>
                      <a:pt x="295785" y="269081"/>
                    </a:cubicBezTo>
                    <a:cubicBezTo>
                      <a:pt x="298643" y="274796"/>
                      <a:pt x="303405" y="279559"/>
                      <a:pt x="307215" y="284321"/>
                    </a:cubicBezTo>
                    <a:cubicBezTo>
                      <a:pt x="314835" y="291941"/>
                      <a:pt x="321503" y="298609"/>
                      <a:pt x="328170" y="305276"/>
                    </a:cubicBezTo>
                    <a:cubicBezTo>
                      <a:pt x="332933" y="310039"/>
                      <a:pt x="340553" y="315754"/>
                      <a:pt x="349125" y="318611"/>
                    </a:cubicBezTo>
                    <a:cubicBezTo>
                      <a:pt x="350078" y="318611"/>
                      <a:pt x="351030" y="319564"/>
                      <a:pt x="351983" y="319564"/>
                    </a:cubicBezTo>
                    <a:cubicBezTo>
                      <a:pt x="355793" y="320516"/>
                      <a:pt x="359603" y="319564"/>
                      <a:pt x="362460" y="316706"/>
                    </a:cubicBezTo>
                    <a:cubicBezTo>
                      <a:pt x="363413" y="315754"/>
                      <a:pt x="364365" y="314801"/>
                      <a:pt x="364365" y="313849"/>
                    </a:cubicBezTo>
                    <a:cubicBezTo>
                      <a:pt x="365318" y="311944"/>
                      <a:pt x="365318" y="310991"/>
                      <a:pt x="364365" y="309086"/>
                    </a:cubicBezTo>
                    <a:cubicBezTo>
                      <a:pt x="363413" y="303371"/>
                      <a:pt x="364365" y="298609"/>
                      <a:pt x="365318" y="292894"/>
                    </a:cubicBezTo>
                    <a:cubicBezTo>
                      <a:pt x="366270" y="287179"/>
                      <a:pt x="369128" y="281464"/>
                      <a:pt x="372938" y="276701"/>
                    </a:cubicBezTo>
                    <a:cubicBezTo>
                      <a:pt x="376748" y="272891"/>
                      <a:pt x="382463" y="272891"/>
                      <a:pt x="385320" y="276701"/>
                    </a:cubicBezTo>
                    <a:cubicBezTo>
                      <a:pt x="387225" y="278606"/>
                      <a:pt x="388178" y="282416"/>
                      <a:pt x="388178" y="285274"/>
                    </a:cubicBezTo>
                    <a:cubicBezTo>
                      <a:pt x="387225" y="302419"/>
                      <a:pt x="387225" y="318611"/>
                      <a:pt x="387225" y="334804"/>
                    </a:cubicBezTo>
                    <a:lnTo>
                      <a:pt x="446280" y="355759"/>
                    </a:lnTo>
                    <a:lnTo>
                      <a:pt x="455805" y="350996"/>
                    </a:lnTo>
                    <a:lnTo>
                      <a:pt x="470093" y="339566"/>
                    </a:lnTo>
                    <a:cubicBezTo>
                      <a:pt x="481523" y="330041"/>
                      <a:pt x="492000" y="320516"/>
                      <a:pt x="501525" y="309086"/>
                    </a:cubicBezTo>
                    <a:cubicBezTo>
                      <a:pt x="507240" y="301466"/>
                      <a:pt x="512955" y="292894"/>
                      <a:pt x="516765" y="283369"/>
                    </a:cubicBezTo>
                    <a:cubicBezTo>
                      <a:pt x="517718" y="282416"/>
                      <a:pt x="517718" y="282416"/>
                      <a:pt x="517718" y="281464"/>
                    </a:cubicBezTo>
                    <a:cubicBezTo>
                      <a:pt x="520575" y="274796"/>
                      <a:pt x="521528" y="269081"/>
                      <a:pt x="522480" y="262414"/>
                    </a:cubicBezTo>
                    <a:cubicBezTo>
                      <a:pt x="522480" y="255746"/>
                      <a:pt x="521528" y="249079"/>
                      <a:pt x="518670" y="243364"/>
                    </a:cubicBezTo>
                    <a:cubicBezTo>
                      <a:pt x="516765" y="238601"/>
                      <a:pt x="512955" y="233839"/>
                      <a:pt x="511050" y="229076"/>
                    </a:cubicBezTo>
                    <a:cubicBezTo>
                      <a:pt x="506288" y="222409"/>
                      <a:pt x="502478" y="215741"/>
                      <a:pt x="496763" y="210979"/>
                    </a:cubicBezTo>
                    <a:cubicBezTo>
                      <a:pt x="491048" y="205264"/>
                      <a:pt x="484380" y="201454"/>
                      <a:pt x="476760" y="198596"/>
                    </a:cubicBezTo>
                    <a:cubicBezTo>
                      <a:pt x="471045" y="195739"/>
                      <a:pt x="464378" y="192881"/>
                      <a:pt x="457710" y="190024"/>
                    </a:cubicBezTo>
                    <a:cubicBezTo>
                      <a:pt x="453900" y="188119"/>
                      <a:pt x="450090" y="187166"/>
                      <a:pt x="448185" y="186214"/>
                    </a:cubicBezTo>
                    <a:cubicBezTo>
                      <a:pt x="443423" y="184309"/>
                      <a:pt x="438660" y="182404"/>
                      <a:pt x="433898" y="181451"/>
                    </a:cubicBezTo>
                    <a:cubicBezTo>
                      <a:pt x="426278" y="179546"/>
                      <a:pt x="418658" y="177641"/>
                      <a:pt x="411038" y="174784"/>
                    </a:cubicBezTo>
                    <a:lnTo>
                      <a:pt x="400560" y="171926"/>
                    </a:lnTo>
                    <a:cubicBezTo>
                      <a:pt x="395798" y="170021"/>
                      <a:pt x="391035" y="167164"/>
                      <a:pt x="387225" y="163354"/>
                    </a:cubicBezTo>
                    <a:cubicBezTo>
                      <a:pt x="384368" y="160496"/>
                      <a:pt x="383415" y="156686"/>
                      <a:pt x="385320" y="153829"/>
                    </a:cubicBezTo>
                    <a:cubicBezTo>
                      <a:pt x="387225" y="149066"/>
                      <a:pt x="391035" y="146209"/>
                      <a:pt x="395798" y="145256"/>
                    </a:cubicBezTo>
                    <a:cubicBezTo>
                      <a:pt x="400560" y="144304"/>
                      <a:pt x="406275" y="143351"/>
                      <a:pt x="411038" y="144304"/>
                    </a:cubicBezTo>
                    <a:cubicBezTo>
                      <a:pt x="416753" y="145256"/>
                      <a:pt x="422468" y="146209"/>
                      <a:pt x="428183" y="148114"/>
                    </a:cubicBezTo>
                    <a:lnTo>
                      <a:pt x="467235" y="131921"/>
                    </a:lnTo>
                    <a:lnTo>
                      <a:pt x="464378" y="123349"/>
                    </a:lnTo>
                    <a:cubicBezTo>
                      <a:pt x="461520" y="113824"/>
                      <a:pt x="459615" y="104299"/>
                      <a:pt x="459615" y="93821"/>
                    </a:cubicBezTo>
                    <a:cubicBezTo>
                      <a:pt x="459615" y="90011"/>
                      <a:pt x="462473" y="87154"/>
                      <a:pt x="465330" y="85249"/>
                    </a:cubicBezTo>
                    <a:cubicBezTo>
                      <a:pt x="468188" y="84296"/>
                      <a:pt x="471045" y="84296"/>
                      <a:pt x="473903" y="85249"/>
                    </a:cubicBezTo>
                    <a:cubicBezTo>
                      <a:pt x="476760" y="86201"/>
                      <a:pt x="479618" y="88106"/>
                      <a:pt x="480570" y="90964"/>
                    </a:cubicBezTo>
                    <a:cubicBezTo>
                      <a:pt x="482475" y="94774"/>
                      <a:pt x="483428" y="98584"/>
                      <a:pt x="484380" y="101441"/>
                    </a:cubicBezTo>
                    <a:cubicBezTo>
                      <a:pt x="485333" y="106204"/>
                      <a:pt x="487238" y="110966"/>
                      <a:pt x="490095" y="114776"/>
                    </a:cubicBezTo>
                    <a:cubicBezTo>
                      <a:pt x="492000" y="118586"/>
                      <a:pt x="494858" y="122396"/>
                      <a:pt x="496763" y="126206"/>
                    </a:cubicBezTo>
                    <a:cubicBezTo>
                      <a:pt x="498668" y="128111"/>
                      <a:pt x="500573" y="130969"/>
                      <a:pt x="501525" y="132874"/>
                    </a:cubicBezTo>
                    <a:lnTo>
                      <a:pt x="505335" y="132874"/>
                    </a:lnTo>
                    <a:lnTo>
                      <a:pt x="512003" y="133826"/>
                    </a:lnTo>
                    <a:lnTo>
                      <a:pt x="530100" y="138589"/>
                    </a:lnTo>
                    <a:lnTo>
                      <a:pt x="548198" y="144304"/>
                    </a:lnTo>
                    <a:lnTo>
                      <a:pt x="570105" y="150019"/>
                    </a:lnTo>
                    <a:cubicBezTo>
                      <a:pt x="576773" y="151924"/>
                      <a:pt x="584393" y="152876"/>
                      <a:pt x="591060" y="151924"/>
                    </a:cubicBezTo>
                    <a:lnTo>
                      <a:pt x="594870" y="148114"/>
                    </a:lnTo>
                    <a:cubicBezTo>
                      <a:pt x="596775" y="146209"/>
                      <a:pt x="597728" y="143351"/>
                      <a:pt x="598680" y="141446"/>
                    </a:cubicBezTo>
                    <a:cubicBezTo>
                      <a:pt x="598680" y="140494"/>
                      <a:pt x="599633" y="140494"/>
                      <a:pt x="599633" y="140494"/>
                    </a:cubicBezTo>
                    <a:cubicBezTo>
                      <a:pt x="600585" y="137636"/>
                      <a:pt x="601538" y="134779"/>
                      <a:pt x="601538" y="132874"/>
                    </a:cubicBezTo>
                    <a:cubicBezTo>
                      <a:pt x="602490" y="130016"/>
                      <a:pt x="602490" y="127159"/>
                      <a:pt x="602490" y="124301"/>
                    </a:cubicBezTo>
                    <a:cubicBezTo>
                      <a:pt x="602490" y="122396"/>
                      <a:pt x="602490" y="119539"/>
                      <a:pt x="601538" y="117634"/>
                    </a:cubicBezTo>
                    <a:cubicBezTo>
                      <a:pt x="601538" y="116681"/>
                      <a:pt x="600585" y="114776"/>
                      <a:pt x="599633" y="114776"/>
                    </a:cubicBezTo>
                    <a:cubicBezTo>
                      <a:pt x="598680" y="113824"/>
                      <a:pt x="596775" y="112871"/>
                      <a:pt x="595823" y="110966"/>
                    </a:cubicBezTo>
                    <a:cubicBezTo>
                      <a:pt x="594870" y="109061"/>
                      <a:pt x="592965" y="107156"/>
                      <a:pt x="591060" y="105251"/>
                    </a:cubicBezTo>
                    <a:cubicBezTo>
                      <a:pt x="589155" y="104299"/>
                      <a:pt x="587250" y="102394"/>
                      <a:pt x="585345" y="100489"/>
                    </a:cubicBezTo>
                    <a:lnTo>
                      <a:pt x="575820" y="92869"/>
                    </a:lnTo>
                    <a:lnTo>
                      <a:pt x="568200" y="87154"/>
                    </a:lnTo>
                    <a:cubicBezTo>
                      <a:pt x="564390" y="84296"/>
                      <a:pt x="560580" y="80486"/>
                      <a:pt x="558675" y="76676"/>
                    </a:cubicBezTo>
                    <a:cubicBezTo>
                      <a:pt x="556770" y="74771"/>
                      <a:pt x="555818" y="72866"/>
                      <a:pt x="554865" y="70009"/>
                    </a:cubicBezTo>
                    <a:cubicBezTo>
                      <a:pt x="553913" y="67151"/>
                      <a:pt x="553913" y="64294"/>
                      <a:pt x="555818" y="61436"/>
                    </a:cubicBezTo>
                    <a:cubicBezTo>
                      <a:pt x="559628" y="56674"/>
                      <a:pt x="565343" y="54769"/>
                      <a:pt x="571058" y="57626"/>
                    </a:cubicBezTo>
                    <a:cubicBezTo>
                      <a:pt x="582488" y="63341"/>
                      <a:pt x="592965" y="70961"/>
                      <a:pt x="602490" y="80486"/>
                    </a:cubicBezTo>
                    <a:cubicBezTo>
                      <a:pt x="603443" y="81439"/>
                      <a:pt x="604395" y="81439"/>
                      <a:pt x="605348" y="82391"/>
                    </a:cubicBezTo>
                    <a:cubicBezTo>
                      <a:pt x="606300" y="82391"/>
                      <a:pt x="606300" y="82391"/>
                      <a:pt x="607253" y="82391"/>
                    </a:cubicBezTo>
                    <a:cubicBezTo>
                      <a:pt x="612015" y="82391"/>
                      <a:pt x="617730" y="80486"/>
                      <a:pt x="619635" y="75724"/>
                    </a:cubicBezTo>
                    <a:cubicBezTo>
                      <a:pt x="620588" y="72866"/>
                      <a:pt x="622493" y="70961"/>
                      <a:pt x="623445" y="68104"/>
                    </a:cubicBezTo>
                    <a:cubicBezTo>
                      <a:pt x="623445" y="68104"/>
                      <a:pt x="623445" y="68104"/>
                      <a:pt x="623445" y="67151"/>
                    </a:cubicBezTo>
                    <a:cubicBezTo>
                      <a:pt x="624398" y="64294"/>
                      <a:pt x="624398" y="61436"/>
                      <a:pt x="624398" y="58579"/>
                    </a:cubicBezTo>
                    <a:cubicBezTo>
                      <a:pt x="624398" y="56674"/>
                      <a:pt x="623445" y="53816"/>
                      <a:pt x="621540" y="51911"/>
                    </a:cubicBezTo>
                    <a:cubicBezTo>
                      <a:pt x="619635" y="49054"/>
                      <a:pt x="617730" y="46196"/>
                      <a:pt x="614873" y="43339"/>
                    </a:cubicBezTo>
                    <a:cubicBezTo>
                      <a:pt x="610110" y="38576"/>
                      <a:pt x="606300" y="32861"/>
                      <a:pt x="604395" y="27146"/>
                    </a:cubicBezTo>
                    <a:cubicBezTo>
                      <a:pt x="603443" y="24289"/>
                      <a:pt x="603443" y="22384"/>
                      <a:pt x="604395" y="20479"/>
                    </a:cubicBezTo>
                    <a:cubicBezTo>
                      <a:pt x="605348" y="18574"/>
                      <a:pt x="607253" y="16669"/>
                      <a:pt x="609158" y="15716"/>
                    </a:cubicBezTo>
                    <a:cubicBezTo>
                      <a:pt x="612015" y="7144"/>
                      <a:pt x="612968" y="7144"/>
                      <a:pt x="614873" y="7144"/>
                    </a:cubicBezTo>
                    <a:lnTo>
                      <a:pt x="614873" y="7144"/>
                    </a:lnTo>
                    <a:lnTo>
                      <a:pt x="614873" y="7144"/>
                    </a:lnTo>
                    <a:close/>
                    <a:moveTo>
                      <a:pt x="496763" y="160496"/>
                    </a:moveTo>
                    <a:cubicBezTo>
                      <a:pt x="494858" y="160496"/>
                      <a:pt x="493905" y="161449"/>
                      <a:pt x="492000" y="162401"/>
                    </a:cubicBezTo>
                    <a:cubicBezTo>
                      <a:pt x="491048" y="163354"/>
                      <a:pt x="491048" y="164306"/>
                      <a:pt x="492000" y="166211"/>
                    </a:cubicBezTo>
                    <a:cubicBezTo>
                      <a:pt x="496763" y="170974"/>
                      <a:pt x="501525" y="174784"/>
                      <a:pt x="506288" y="178594"/>
                    </a:cubicBezTo>
                    <a:cubicBezTo>
                      <a:pt x="511050" y="182404"/>
                      <a:pt x="515813" y="184309"/>
                      <a:pt x="520575" y="187166"/>
                    </a:cubicBezTo>
                    <a:cubicBezTo>
                      <a:pt x="522480" y="188119"/>
                      <a:pt x="523433" y="189071"/>
                      <a:pt x="525338" y="188119"/>
                    </a:cubicBezTo>
                    <a:cubicBezTo>
                      <a:pt x="531053" y="188119"/>
                      <a:pt x="536768" y="189071"/>
                      <a:pt x="542483" y="189071"/>
                    </a:cubicBezTo>
                    <a:cubicBezTo>
                      <a:pt x="544388" y="189071"/>
                      <a:pt x="546293" y="189071"/>
                      <a:pt x="547245" y="189071"/>
                    </a:cubicBezTo>
                    <a:cubicBezTo>
                      <a:pt x="547245" y="189071"/>
                      <a:pt x="547245" y="190024"/>
                      <a:pt x="547245" y="190024"/>
                    </a:cubicBezTo>
                    <a:cubicBezTo>
                      <a:pt x="550103" y="190976"/>
                      <a:pt x="552960" y="192881"/>
                      <a:pt x="554865" y="195739"/>
                    </a:cubicBezTo>
                    <a:cubicBezTo>
                      <a:pt x="555818" y="196691"/>
                      <a:pt x="556770" y="197644"/>
                      <a:pt x="555818" y="198596"/>
                    </a:cubicBezTo>
                    <a:cubicBezTo>
                      <a:pt x="555818" y="199549"/>
                      <a:pt x="553913" y="201454"/>
                      <a:pt x="553913" y="203359"/>
                    </a:cubicBezTo>
                    <a:cubicBezTo>
                      <a:pt x="553913" y="203359"/>
                      <a:pt x="553913" y="204311"/>
                      <a:pt x="553913" y="204311"/>
                    </a:cubicBezTo>
                    <a:cubicBezTo>
                      <a:pt x="552960" y="207169"/>
                      <a:pt x="551055" y="209074"/>
                      <a:pt x="550103" y="211931"/>
                    </a:cubicBezTo>
                    <a:cubicBezTo>
                      <a:pt x="549150" y="213836"/>
                      <a:pt x="549150" y="215741"/>
                      <a:pt x="548198" y="217646"/>
                    </a:cubicBezTo>
                    <a:lnTo>
                      <a:pt x="548198" y="221456"/>
                    </a:lnTo>
                    <a:cubicBezTo>
                      <a:pt x="549150" y="224314"/>
                      <a:pt x="550103" y="228124"/>
                      <a:pt x="551055" y="230981"/>
                    </a:cubicBezTo>
                    <a:cubicBezTo>
                      <a:pt x="552960" y="239554"/>
                      <a:pt x="553913" y="249079"/>
                      <a:pt x="552960" y="258604"/>
                    </a:cubicBezTo>
                    <a:lnTo>
                      <a:pt x="552960" y="264319"/>
                    </a:lnTo>
                    <a:cubicBezTo>
                      <a:pt x="558675" y="262414"/>
                      <a:pt x="564390" y="260509"/>
                      <a:pt x="570105" y="258604"/>
                    </a:cubicBezTo>
                    <a:cubicBezTo>
                      <a:pt x="572963" y="256699"/>
                      <a:pt x="575820" y="254794"/>
                      <a:pt x="579630" y="253841"/>
                    </a:cubicBezTo>
                    <a:cubicBezTo>
                      <a:pt x="582488" y="252889"/>
                      <a:pt x="584393" y="252889"/>
                      <a:pt x="587250" y="253841"/>
                    </a:cubicBezTo>
                    <a:cubicBezTo>
                      <a:pt x="591060" y="254794"/>
                      <a:pt x="593918" y="258604"/>
                      <a:pt x="592965" y="263366"/>
                    </a:cubicBezTo>
                    <a:cubicBezTo>
                      <a:pt x="592965" y="265271"/>
                      <a:pt x="592013" y="267176"/>
                      <a:pt x="592013" y="269081"/>
                    </a:cubicBezTo>
                    <a:cubicBezTo>
                      <a:pt x="591060" y="270034"/>
                      <a:pt x="591060" y="270986"/>
                      <a:pt x="590108" y="271939"/>
                    </a:cubicBezTo>
                    <a:cubicBezTo>
                      <a:pt x="588203" y="274796"/>
                      <a:pt x="586298" y="276701"/>
                      <a:pt x="583440" y="278606"/>
                    </a:cubicBezTo>
                    <a:cubicBezTo>
                      <a:pt x="577725" y="282416"/>
                      <a:pt x="572010" y="286226"/>
                      <a:pt x="566295" y="290036"/>
                    </a:cubicBezTo>
                    <a:cubicBezTo>
                      <a:pt x="560580" y="293846"/>
                      <a:pt x="554865" y="297656"/>
                      <a:pt x="549150" y="302419"/>
                    </a:cubicBezTo>
                    <a:cubicBezTo>
                      <a:pt x="538673" y="310039"/>
                      <a:pt x="529148" y="319564"/>
                      <a:pt x="520575" y="328136"/>
                    </a:cubicBezTo>
                    <a:cubicBezTo>
                      <a:pt x="514860" y="333851"/>
                      <a:pt x="509145" y="340519"/>
                      <a:pt x="502478" y="346234"/>
                    </a:cubicBezTo>
                    <a:lnTo>
                      <a:pt x="494858" y="353854"/>
                    </a:lnTo>
                    <a:lnTo>
                      <a:pt x="495810" y="353854"/>
                    </a:lnTo>
                    <a:cubicBezTo>
                      <a:pt x="518670" y="350044"/>
                      <a:pt x="541530" y="345281"/>
                      <a:pt x="562485" y="337661"/>
                    </a:cubicBezTo>
                    <a:cubicBezTo>
                      <a:pt x="571058" y="334804"/>
                      <a:pt x="577725" y="330994"/>
                      <a:pt x="585345" y="327184"/>
                    </a:cubicBezTo>
                    <a:cubicBezTo>
                      <a:pt x="593918" y="321469"/>
                      <a:pt x="603443" y="315754"/>
                      <a:pt x="610110" y="308134"/>
                    </a:cubicBezTo>
                    <a:cubicBezTo>
                      <a:pt x="615825" y="302419"/>
                      <a:pt x="620588" y="295751"/>
                      <a:pt x="624398" y="289084"/>
                    </a:cubicBezTo>
                    <a:cubicBezTo>
                      <a:pt x="625350" y="287179"/>
                      <a:pt x="626303" y="284321"/>
                      <a:pt x="628208" y="282416"/>
                    </a:cubicBezTo>
                    <a:cubicBezTo>
                      <a:pt x="631065" y="274796"/>
                      <a:pt x="632018" y="266224"/>
                      <a:pt x="632970" y="257651"/>
                    </a:cubicBezTo>
                    <a:cubicBezTo>
                      <a:pt x="632970" y="241459"/>
                      <a:pt x="628208" y="226219"/>
                      <a:pt x="618683" y="212884"/>
                    </a:cubicBezTo>
                    <a:cubicBezTo>
                      <a:pt x="612015" y="204311"/>
                      <a:pt x="604395" y="196691"/>
                      <a:pt x="595823" y="190976"/>
                    </a:cubicBezTo>
                    <a:cubicBezTo>
                      <a:pt x="586298" y="185261"/>
                      <a:pt x="575820" y="179546"/>
                      <a:pt x="565343" y="175736"/>
                    </a:cubicBezTo>
                    <a:cubicBezTo>
                      <a:pt x="562485" y="174784"/>
                      <a:pt x="558675" y="173831"/>
                      <a:pt x="555818" y="171926"/>
                    </a:cubicBezTo>
                    <a:cubicBezTo>
                      <a:pt x="546293" y="169069"/>
                      <a:pt x="537720" y="166211"/>
                      <a:pt x="528195" y="163354"/>
                    </a:cubicBezTo>
                    <a:cubicBezTo>
                      <a:pt x="526290" y="163354"/>
                      <a:pt x="524385" y="162401"/>
                      <a:pt x="523433" y="162401"/>
                    </a:cubicBezTo>
                    <a:cubicBezTo>
                      <a:pt x="521528" y="162401"/>
                      <a:pt x="520575" y="162401"/>
                      <a:pt x="518670" y="161449"/>
                    </a:cubicBezTo>
                    <a:cubicBezTo>
                      <a:pt x="517718" y="161449"/>
                      <a:pt x="515813" y="161449"/>
                      <a:pt x="514860" y="161449"/>
                    </a:cubicBezTo>
                    <a:cubicBezTo>
                      <a:pt x="511050" y="161449"/>
                      <a:pt x="507240" y="160496"/>
                      <a:pt x="502478" y="159544"/>
                    </a:cubicBezTo>
                    <a:cubicBezTo>
                      <a:pt x="500573" y="159544"/>
                      <a:pt x="498668" y="160496"/>
                      <a:pt x="496763" y="160496"/>
                    </a:cubicBezTo>
                    <a:lnTo>
                      <a:pt x="496763" y="160496"/>
                    </a:lnTo>
                    <a:close/>
                    <a:moveTo>
                      <a:pt x="273878" y="309086"/>
                    </a:moveTo>
                    <a:cubicBezTo>
                      <a:pt x="271973" y="318611"/>
                      <a:pt x="271973" y="328136"/>
                      <a:pt x="272925" y="336709"/>
                    </a:cubicBezTo>
                    <a:cubicBezTo>
                      <a:pt x="274830" y="348139"/>
                      <a:pt x="280545" y="358616"/>
                      <a:pt x="289118" y="367189"/>
                    </a:cubicBezTo>
                    <a:cubicBezTo>
                      <a:pt x="291023" y="369094"/>
                      <a:pt x="293880" y="371951"/>
                      <a:pt x="296738" y="373856"/>
                    </a:cubicBezTo>
                    <a:cubicBezTo>
                      <a:pt x="298643" y="374809"/>
                      <a:pt x="301500" y="375761"/>
                      <a:pt x="303405" y="376714"/>
                    </a:cubicBezTo>
                    <a:cubicBezTo>
                      <a:pt x="304358" y="376714"/>
                      <a:pt x="306263" y="377666"/>
                      <a:pt x="307215" y="378619"/>
                    </a:cubicBezTo>
                    <a:cubicBezTo>
                      <a:pt x="308168" y="378619"/>
                      <a:pt x="308168" y="379571"/>
                      <a:pt x="309120" y="379571"/>
                    </a:cubicBezTo>
                    <a:lnTo>
                      <a:pt x="312930" y="379571"/>
                    </a:lnTo>
                    <a:cubicBezTo>
                      <a:pt x="312930" y="375761"/>
                      <a:pt x="312930" y="372904"/>
                      <a:pt x="311025" y="369094"/>
                    </a:cubicBezTo>
                    <a:cubicBezTo>
                      <a:pt x="308168" y="364331"/>
                      <a:pt x="306263" y="359569"/>
                      <a:pt x="306263" y="353854"/>
                    </a:cubicBezTo>
                    <a:cubicBezTo>
                      <a:pt x="306263" y="352901"/>
                      <a:pt x="306263" y="350996"/>
                      <a:pt x="306263" y="350044"/>
                    </a:cubicBezTo>
                    <a:cubicBezTo>
                      <a:pt x="307215" y="348139"/>
                      <a:pt x="309120" y="347186"/>
                      <a:pt x="311025" y="346234"/>
                    </a:cubicBezTo>
                    <a:cubicBezTo>
                      <a:pt x="313883" y="345281"/>
                      <a:pt x="317693" y="345281"/>
                      <a:pt x="321503" y="346234"/>
                    </a:cubicBezTo>
                    <a:cubicBezTo>
                      <a:pt x="322455" y="346234"/>
                      <a:pt x="323408" y="347186"/>
                      <a:pt x="324360" y="347186"/>
                    </a:cubicBezTo>
                    <a:cubicBezTo>
                      <a:pt x="328170" y="349091"/>
                      <a:pt x="331980" y="351949"/>
                      <a:pt x="335790" y="355759"/>
                    </a:cubicBezTo>
                    <a:cubicBezTo>
                      <a:pt x="339600" y="359569"/>
                      <a:pt x="343410" y="362426"/>
                      <a:pt x="346268" y="367189"/>
                    </a:cubicBezTo>
                    <a:cubicBezTo>
                      <a:pt x="349125" y="370999"/>
                      <a:pt x="351030" y="374809"/>
                      <a:pt x="353888" y="378619"/>
                    </a:cubicBezTo>
                    <a:lnTo>
                      <a:pt x="356745" y="382429"/>
                    </a:lnTo>
                    <a:cubicBezTo>
                      <a:pt x="370080" y="389096"/>
                      <a:pt x="384368" y="393859"/>
                      <a:pt x="398655" y="396716"/>
                    </a:cubicBezTo>
                    <a:lnTo>
                      <a:pt x="409133" y="398621"/>
                    </a:lnTo>
                    <a:lnTo>
                      <a:pt x="415800" y="399574"/>
                    </a:lnTo>
                    <a:cubicBezTo>
                      <a:pt x="415800" y="396716"/>
                      <a:pt x="415800" y="392906"/>
                      <a:pt x="414848" y="390049"/>
                    </a:cubicBezTo>
                    <a:cubicBezTo>
                      <a:pt x="413895" y="386239"/>
                      <a:pt x="412943" y="382429"/>
                      <a:pt x="410085" y="378619"/>
                    </a:cubicBezTo>
                    <a:cubicBezTo>
                      <a:pt x="407228" y="373856"/>
                      <a:pt x="402465" y="370046"/>
                      <a:pt x="398655" y="366236"/>
                    </a:cubicBezTo>
                    <a:cubicBezTo>
                      <a:pt x="392940" y="361474"/>
                      <a:pt x="387225" y="356711"/>
                      <a:pt x="380558" y="353854"/>
                    </a:cubicBezTo>
                    <a:cubicBezTo>
                      <a:pt x="369128" y="347186"/>
                      <a:pt x="356745" y="341471"/>
                      <a:pt x="343410" y="334804"/>
                    </a:cubicBezTo>
                    <a:lnTo>
                      <a:pt x="335790" y="331946"/>
                    </a:lnTo>
                    <a:lnTo>
                      <a:pt x="330075" y="329089"/>
                    </a:lnTo>
                    <a:lnTo>
                      <a:pt x="317693" y="324326"/>
                    </a:lnTo>
                    <a:lnTo>
                      <a:pt x="289118" y="313849"/>
                    </a:lnTo>
                    <a:lnTo>
                      <a:pt x="273878" y="309086"/>
                    </a:lnTo>
                    <a:lnTo>
                      <a:pt x="273878" y="309086"/>
                    </a:lnTo>
                    <a:lnTo>
                      <a:pt x="273878" y="3090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1">
                <a:extLst>
                  <a:ext uri="{FF2B5EF4-FFF2-40B4-BE49-F238E27FC236}">
                    <a16:creationId xmlns:a16="http://schemas.microsoft.com/office/drawing/2014/main" id="{5BC2EA08-3975-4C3D-B4EB-7683F93AFCE3}"/>
                  </a:ext>
                </a:extLst>
              </p:cNvPr>
              <p:cNvSpPr/>
              <p:nvPr/>
            </p:nvSpPr>
            <p:spPr>
              <a:xfrm>
                <a:off x="2171914" y="3208066"/>
                <a:ext cx="1514475" cy="1066800"/>
              </a:xfrm>
              <a:custGeom>
                <a:avLst/>
                <a:gdLst>
                  <a:gd name="connsiteX0" fmla="*/ 493951 w 1514475"/>
                  <a:gd name="connsiteY0" fmla="*/ 10001 h 1066800"/>
                  <a:gd name="connsiteX1" fmla="*/ 500619 w 1514475"/>
                  <a:gd name="connsiteY1" fmla="*/ 10001 h 1066800"/>
                  <a:gd name="connsiteX2" fmla="*/ 505381 w 1514475"/>
                  <a:gd name="connsiteY2" fmla="*/ 12859 h 1066800"/>
                  <a:gd name="connsiteX3" fmla="*/ 511096 w 1514475"/>
                  <a:gd name="connsiteY3" fmla="*/ 17621 h 1066800"/>
                  <a:gd name="connsiteX4" fmla="*/ 524431 w 1514475"/>
                  <a:gd name="connsiteY4" fmla="*/ 26194 h 1066800"/>
                  <a:gd name="connsiteX5" fmla="*/ 526336 w 1514475"/>
                  <a:gd name="connsiteY5" fmla="*/ 25241 h 1066800"/>
                  <a:gd name="connsiteX6" fmla="*/ 527289 w 1514475"/>
                  <a:gd name="connsiteY6" fmla="*/ 24289 h 1066800"/>
                  <a:gd name="connsiteX7" fmla="*/ 529194 w 1514475"/>
                  <a:gd name="connsiteY7" fmla="*/ 20479 h 1066800"/>
                  <a:gd name="connsiteX8" fmla="*/ 541576 w 1514475"/>
                  <a:gd name="connsiteY8" fmla="*/ 8096 h 1066800"/>
                  <a:gd name="connsiteX9" fmla="*/ 549196 w 1514475"/>
                  <a:gd name="connsiteY9" fmla="*/ 7144 h 1066800"/>
                  <a:gd name="connsiteX10" fmla="*/ 551101 w 1514475"/>
                  <a:gd name="connsiteY10" fmla="*/ 7144 h 1066800"/>
                  <a:gd name="connsiteX11" fmla="*/ 557769 w 1514475"/>
                  <a:gd name="connsiteY11" fmla="*/ 11906 h 1066800"/>
                  <a:gd name="connsiteX12" fmla="*/ 559674 w 1514475"/>
                  <a:gd name="connsiteY12" fmla="*/ 15716 h 1066800"/>
                  <a:gd name="connsiteX13" fmla="*/ 558721 w 1514475"/>
                  <a:gd name="connsiteY13" fmla="*/ 25241 h 1066800"/>
                  <a:gd name="connsiteX14" fmla="*/ 553959 w 1514475"/>
                  <a:gd name="connsiteY14" fmla="*/ 42386 h 1066800"/>
                  <a:gd name="connsiteX15" fmla="*/ 553006 w 1514475"/>
                  <a:gd name="connsiteY15" fmla="*/ 44291 h 1066800"/>
                  <a:gd name="connsiteX16" fmla="*/ 551101 w 1514475"/>
                  <a:gd name="connsiteY16" fmla="*/ 52864 h 1066800"/>
                  <a:gd name="connsiteX17" fmla="*/ 538719 w 1514475"/>
                  <a:gd name="connsiteY17" fmla="*/ 75724 h 1066800"/>
                  <a:gd name="connsiteX18" fmla="*/ 528242 w 1514475"/>
                  <a:gd name="connsiteY18" fmla="*/ 98584 h 1066800"/>
                  <a:gd name="connsiteX19" fmla="*/ 527289 w 1514475"/>
                  <a:gd name="connsiteY19" fmla="*/ 107156 h 1066800"/>
                  <a:gd name="connsiteX20" fmla="*/ 526336 w 1514475"/>
                  <a:gd name="connsiteY20" fmla="*/ 116681 h 1066800"/>
                  <a:gd name="connsiteX21" fmla="*/ 527289 w 1514475"/>
                  <a:gd name="connsiteY21" fmla="*/ 135731 h 1066800"/>
                  <a:gd name="connsiteX22" fmla="*/ 527289 w 1514475"/>
                  <a:gd name="connsiteY22" fmla="*/ 136684 h 1066800"/>
                  <a:gd name="connsiteX23" fmla="*/ 527289 w 1514475"/>
                  <a:gd name="connsiteY23" fmla="*/ 149066 h 1066800"/>
                  <a:gd name="connsiteX24" fmla="*/ 526336 w 1514475"/>
                  <a:gd name="connsiteY24" fmla="*/ 153829 h 1066800"/>
                  <a:gd name="connsiteX25" fmla="*/ 524431 w 1514475"/>
                  <a:gd name="connsiteY25" fmla="*/ 163354 h 1066800"/>
                  <a:gd name="connsiteX26" fmla="*/ 523479 w 1514475"/>
                  <a:gd name="connsiteY26" fmla="*/ 167164 h 1066800"/>
                  <a:gd name="connsiteX27" fmla="*/ 529194 w 1514475"/>
                  <a:gd name="connsiteY27" fmla="*/ 172879 h 1066800"/>
                  <a:gd name="connsiteX28" fmla="*/ 533956 w 1514475"/>
                  <a:gd name="connsiteY28" fmla="*/ 177641 h 1066800"/>
                  <a:gd name="connsiteX29" fmla="*/ 540624 w 1514475"/>
                  <a:gd name="connsiteY29" fmla="*/ 183356 h 1066800"/>
                  <a:gd name="connsiteX30" fmla="*/ 549196 w 1514475"/>
                  <a:gd name="connsiteY30" fmla="*/ 189071 h 1066800"/>
                  <a:gd name="connsiteX31" fmla="*/ 553959 w 1514475"/>
                  <a:gd name="connsiteY31" fmla="*/ 190976 h 1066800"/>
                  <a:gd name="connsiteX32" fmla="*/ 560626 w 1514475"/>
                  <a:gd name="connsiteY32" fmla="*/ 190976 h 1066800"/>
                  <a:gd name="connsiteX33" fmla="*/ 570151 w 1514475"/>
                  <a:gd name="connsiteY33" fmla="*/ 188119 h 1066800"/>
                  <a:gd name="connsiteX34" fmla="*/ 579676 w 1514475"/>
                  <a:gd name="connsiteY34" fmla="*/ 184309 h 1066800"/>
                  <a:gd name="connsiteX35" fmla="*/ 582534 w 1514475"/>
                  <a:gd name="connsiteY35" fmla="*/ 183356 h 1066800"/>
                  <a:gd name="connsiteX36" fmla="*/ 586344 w 1514475"/>
                  <a:gd name="connsiteY36" fmla="*/ 180499 h 1066800"/>
                  <a:gd name="connsiteX37" fmla="*/ 590154 w 1514475"/>
                  <a:gd name="connsiteY37" fmla="*/ 177641 h 1066800"/>
                  <a:gd name="connsiteX38" fmla="*/ 595869 w 1514475"/>
                  <a:gd name="connsiteY38" fmla="*/ 172879 h 1066800"/>
                  <a:gd name="connsiteX39" fmla="*/ 600631 w 1514475"/>
                  <a:gd name="connsiteY39" fmla="*/ 168116 h 1066800"/>
                  <a:gd name="connsiteX40" fmla="*/ 604442 w 1514475"/>
                  <a:gd name="connsiteY40" fmla="*/ 164306 h 1066800"/>
                  <a:gd name="connsiteX41" fmla="*/ 611109 w 1514475"/>
                  <a:gd name="connsiteY41" fmla="*/ 155734 h 1066800"/>
                  <a:gd name="connsiteX42" fmla="*/ 622539 w 1514475"/>
                  <a:gd name="connsiteY42" fmla="*/ 131921 h 1066800"/>
                  <a:gd name="connsiteX43" fmla="*/ 624444 w 1514475"/>
                  <a:gd name="connsiteY43" fmla="*/ 127159 h 1066800"/>
                  <a:gd name="connsiteX44" fmla="*/ 625396 w 1514475"/>
                  <a:gd name="connsiteY44" fmla="*/ 121444 h 1066800"/>
                  <a:gd name="connsiteX45" fmla="*/ 629206 w 1514475"/>
                  <a:gd name="connsiteY45" fmla="*/ 103346 h 1066800"/>
                  <a:gd name="connsiteX46" fmla="*/ 633017 w 1514475"/>
                  <a:gd name="connsiteY46" fmla="*/ 96679 h 1066800"/>
                  <a:gd name="connsiteX47" fmla="*/ 634921 w 1514475"/>
                  <a:gd name="connsiteY47" fmla="*/ 92869 h 1066800"/>
                  <a:gd name="connsiteX48" fmla="*/ 639684 w 1514475"/>
                  <a:gd name="connsiteY48" fmla="*/ 87154 h 1066800"/>
                  <a:gd name="connsiteX49" fmla="*/ 644446 w 1514475"/>
                  <a:gd name="connsiteY49" fmla="*/ 82391 h 1066800"/>
                  <a:gd name="connsiteX50" fmla="*/ 650161 w 1514475"/>
                  <a:gd name="connsiteY50" fmla="*/ 83344 h 1066800"/>
                  <a:gd name="connsiteX51" fmla="*/ 652067 w 1514475"/>
                  <a:gd name="connsiteY51" fmla="*/ 83344 h 1066800"/>
                  <a:gd name="connsiteX52" fmla="*/ 653971 w 1514475"/>
                  <a:gd name="connsiteY52" fmla="*/ 84296 h 1066800"/>
                  <a:gd name="connsiteX53" fmla="*/ 655876 w 1514475"/>
                  <a:gd name="connsiteY53" fmla="*/ 86201 h 1066800"/>
                  <a:gd name="connsiteX54" fmla="*/ 657781 w 1514475"/>
                  <a:gd name="connsiteY54" fmla="*/ 89059 h 1066800"/>
                  <a:gd name="connsiteX55" fmla="*/ 658734 w 1514475"/>
                  <a:gd name="connsiteY55" fmla="*/ 90964 h 1066800"/>
                  <a:gd name="connsiteX56" fmla="*/ 657781 w 1514475"/>
                  <a:gd name="connsiteY56" fmla="*/ 97631 h 1066800"/>
                  <a:gd name="connsiteX57" fmla="*/ 653019 w 1514475"/>
                  <a:gd name="connsiteY57" fmla="*/ 125254 h 1066800"/>
                  <a:gd name="connsiteX58" fmla="*/ 650161 w 1514475"/>
                  <a:gd name="connsiteY58" fmla="*/ 135731 h 1066800"/>
                  <a:gd name="connsiteX59" fmla="*/ 651114 w 1514475"/>
                  <a:gd name="connsiteY59" fmla="*/ 145256 h 1066800"/>
                  <a:gd name="connsiteX60" fmla="*/ 653019 w 1514475"/>
                  <a:gd name="connsiteY60" fmla="*/ 148114 h 1066800"/>
                  <a:gd name="connsiteX61" fmla="*/ 656829 w 1514475"/>
                  <a:gd name="connsiteY61" fmla="*/ 150019 h 1066800"/>
                  <a:gd name="connsiteX62" fmla="*/ 661592 w 1514475"/>
                  <a:gd name="connsiteY62" fmla="*/ 150019 h 1066800"/>
                  <a:gd name="connsiteX63" fmla="*/ 669211 w 1514475"/>
                  <a:gd name="connsiteY63" fmla="*/ 149066 h 1066800"/>
                  <a:gd name="connsiteX64" fmla="*/ 677784 w 1514475"/>
                  <a:gd name="connsiteY64" fmla="*/ 145256 h 1066800"/>
                  <a:gd name="connsiteX65" fmla="*/ 695881 w 1514475"/>
                  <a:gd name="connsiteY65" fmla="*/ 134779 h 1066800"/>
                  <a:gd name="connsiteX66" fmla="*/ 711121 w 1514475"/>
                  <a:gd name="connsiteY66" fmla="*/ 126206 h 1066800"/>
                  <a:gd name="connsiteX67" fmla="*/ 714931 w 1514475"/>
                  <a:gd name="connsiteY67" fmla="*/ 125254 h 1066800"/>
                  <a:gd name="connsiteX68" fmla="*/ 717789 w 1514475"/>
                  <a:gd name="connsiteY68" fmla="*/ 127159 h 1066800"/>
                  <a:gd name="connsiteX69" fmla="*/ 719694 w 1514475"/>
                  <a:gd name="connsiteY69" fmla="*/ 129064 h 1066800"/>
                  <a:gd name="connsiteX70" fmla="*/ 720646 w 1514475"/>
                  <a:gd name="connsiteY70" fmla="*/ 133826 h 1066800"/>
                  <a:gd name="connsiteX71" fmla="*/ 719694 w 1514475"/>
                  <a:gd name="connsiteY71" fmla="*/ 138589 h 1066800"/>
                  <a:gd name="connsiteX72" fmla="*/ 719694 w 1514475"/>
                  <a:gd name="connsiteY72" fmla="*/ 139541 h 1066800"/>
                  <a:gd name="connsiteX73" fmla="*/ 718742 w 1514475"/>
                  <a:gd name="connsiteY73" fmla="*/ 144304 h 1066800"/>
                  <a:gd name="connsiteX74" fmla="*/ 718742 w 1514475"/>
                  <a:gd name="connsiteY74" fmla="*/ 145256 h 1066800"/>
                  <a:gd name="connsiteX75" fmla="*/ 718742 w 1514475"/>
                  <a:gd name="connsiteY75" fmla="*/ 148114 h 1066800"/>
                  <a:gd name="connsiteX76" fmla="*/ 715884 w 1514475"/>
                  <a:gd name="connsiteY76" fmla="*/ 150971 h 1066800"/>
                  <a:gd name="connsiteX77" fmla="*/ 713026 w 1514475"/>
                  <a:gd name="connsiteY77" fmla="*/ 155734 h 1066800"/>
                  <a:gd name="connsiteX78" fmla="*/ 709217 w 1514475"/>
                  <a:gd name="connsiteY78" fmla="*/ 159544 h 1066800"/>
                  <a:gd name="connsiteX79" fmla="*/ 702549 w 1514475"/>
                  <a:gd name="connsiteY79" fmla="*/ 165259 h 1066800"/>
                  <a:gd name="connsiteX80" fmla="*/ 692071 w 1514475"/>
                  <a:gd name="connsiteY80" fmla="*/ 171926 h 1066800"/>
                  <a:gd name="connsiteX81" fmla="*/ 680642 w 1514475"/>
                  <a:gd name="connsiteY81" fmla="*/ 175736 h 1066800"/>
                  <a:gd name="connsiteX82" fmla="*/ 676831 w 1514475"/>
                  <a:gd name="connsiteY82" fmla="*/ 176689 h 1066800"/>
                  <a:gd name="connsiteX83" fmla="*/ 668259 w 1514475"/>
                  <a:gd name="connsiteY83" fmla="*/ 177641 h 1066800"/>
                  <a:gd name="connsiteX84" fmla="*/ 657781 w 1514475"/>
                  <a:gd name="connsiteY84" fmla="*/ 179546 h 1066800"/>
                  <a:gd name="connsiteX85" fmla="*/ 648256 w 1514475"/>
                  <a:gd name="connsiteY85" fmla="*/ 181451 h 1066800"/>
                  <a:gd name="connsiteX86" fmla="*/ 640636 w 1514475"/>
                  <a:gd name="connsiteY86" fmla="*/ 184309 h 1066800"/>
                  <a:gd name="connsiteX87" fmla="*/ 633017 w 1514475"/>
                  <a:gd name="connsiteY87" fmla="*/ 186214 h 1066800"/>
                  <a:gd name="connsiteX88" fmla="*/ 625396 w 1514475"/>
                  <a:gd name="connsiteY88" fmla="*/ 189071 h 1066800"/>
                  <a:gd name="connsiteX89" fmla="*/ 601584 w 1514475"/>
                  <a:gd name="connsiteY89" fmla="*/ 201454 h 1066800"/>
                  <a:gd name="connsiteX90" fmla="*/ 580629 w 1514475"/>
                  <a:gd name="connsiteY90" fmla="*/ 225266 h 1066800"/>
                  <a:gd name="connsiteX91" fmla="*/ 577771 w 1514475"/>
                  <a:gd name="connsiteY91" fmla="*/ 232886 h 1066800"/>
                  <a:gd name="connsiteX92" fmla="*/ 575867 w 1514475"/>
                  <a:gd name="connsiteY92" fmla="*/ 241459 h 1066800"/>
                  <a:gd name="connsiteX93" fmla="*/ 575867 w 1514475"/>
                  <a:gd name="connsiteY93" fmla="*/ 255746 h 1066800"/>
                  <a:gd name="connsiteX94" fmla="*/ 575867 w 1514475"/>
                  <a:gd name="connsiteY94" fmla="*/ 270034 h 1066800"/>
                  <a:gd name="connsiteX95" fmla="*/ 574914 w 1514475"/>
                  <a:gd name="connsiteY95" fmla="*/ 275749 h 1066800"/>
                  <a:gd name="connsiteX96" fmla="*/ 573009 w 1514475"/>
                  <a:gd name="connsiteY96" fmla="*/ 287179 h 1066800"/>
                  <a:gd name="connsiteX97" fmla="*/ 572056 w 1514475"/>
                  <a:gd name="connsiteY97" fmla="*/ 290036 h 1066800"/>
                  <a:gd name="connsiteX98" fmla="*/ 551101 w 1514475"/>
                  <a:gd name="connsiteY98" fmla="*/ 328136 h 1066800"/>
                  <a:gd name="connsiteX99" fmla="*/ 540624 w 1514475"/>
                  <a:gd name="connsiteY99" fmla="*/ 338614 h 1066800"/>
                  <a:gd name="connsiteX100" fmla="*/ 530146 w 1514475"/>
                  <a:gd name="connsiteY100" fmla="*/ 348139 h 1066800"/>
                  <a:gd name="connsiteX101" fmla="*/ 497761 w 1514475"/>
                  <a:gd name="connsiteY101" fmla="*/ 368141 h 1066800"/>
                  <a:gd name="connsiteX102" fmla="*/ 475854 w 1514475"/>
                  <a:gd name="connsiteY102" fmla="*/ 377666 h 1066800"/>
                  <a:gd name="connsiteX103" fmla="*/ 399654 w 1514475"/>
                  <a:gd name="connsiteY103" fmla="*/ 425291 h 1066800"/>
                  <a:gd name="connsiteX104" fmla="*/ 397749 w 1514475"/>
                  <a:gd name="connsiteY104" fmla="*/ 423386 h 1066800"/>
                  <a:gd name="connsiteX105" fmla="*/ 398701 w 1514475"/>
                  <a:gd name="connsiteY105" fmla="*/ 431006 h 1066800"/>
                  <a:gd name="connsiteX106" fmla="*/ 458709 w 1514475"/>
                  <a:gd name="connsiteY106" fmla="*/ 544354 h 1066800"/>
                  <a:gd name="connsiteX107" fmla="*/ 556817 w 1514475"/>
                  <a:gd name="connsiteY107" fmla="*/ 634841 h 1066800"/>
                  <a:gd name="connsiteX108" fmla="*/ 643494 w 1514475"/>
                  <a:gd name="connsiteY108" fmla="*/ 680561 h 1066800"/>
                  <a:gd name="connsiteX109" fmla="*/ 759699 w 1514475"/>
                  <a:gd name="connsiteY109" fmla="*/ 696754 h 1066800"/>
                  <a:gd name="connsiteX110" fmla="*/ 796846 w 1514475"/>
                  <a:gd name="connsiteY110" fmla="*/ 696754 h 1066800"/>
                  <a:gd name="connsiteX111" fmla="*/ 865426 w 1514475"/>
                  <a:gd name="connsiteY111" fmla="*/ 692944 h 1066800"/>
                  <a:gd name="connsiteX112" fmla="*/ 969249 w 1514475"/>
                  <a:gd name="connsiteY112" fmla="*/ 687229 h 1066800"/>
                  <a:gd name="connsiteX113" fmla="*/ 1017826 w 1514475"/>
                  <a:gd name="connsiteY113" fmla="*/ 683419 h 1066800"/>
                  <a:gd name="connsiteX114" fmla="*/ 1056879 w 1514475"/>
                  <a:gd name="connsiteY114" fmla="*/ 621506 h 1066800"/>
                  <a:gd name="connsiteX115" fmla="*/ 1080692 w 1514475"/>
                  <a:gd name="connsiteY115" fmla="*/ 575786 h 1066800"/>
                  <a:gd name="connsiteX116" fmla="*/ 1150224 w 1514475"/>
                  <a:gd name="connsiteY116" fmla="*/ 541496 h 1066800"/>
                  <a:gd name="connsiteX117" fmla="*/ 1137842 w 1514475"/>
                  <a:gd name="connsiteY117" fmla="*/ 570071 h 1066800"/>
                  <a:gd name="connsiteX118" fmla="*/ 1109267 w 1514475"/>
                  <a:gd name="connsiteY118" fmla="*/ 626269 h 1066800"/>
                  <a:gd name="connsiteX119" fmla="*/ 1106409 w 1514475"/>
                  <a:gd name="connsiteY119" fmla="*/ 642461 h 1066800"/>
                  <a:gd name="connsiteX120" fmla="*/ 1108314 w 1514475"/>
                  <a:gd name="connsiteY120" fmla="*/ 715804 h 1066800"/>
                  <a:gd name="connsiteX121" fmla="*/ 1118792 w 1514475"/>
                  <a:gd name="connsiteY121" fmla="*/ 787241 h 1066800"/>
                  <a:gd name="connsiteX122" fmla="*/ 1144509 w 1514475"/>
                  <a:gd name="connsiteY122" fmla="*/ 866299 h 1066800"/>
                  <a:gd name="connsiteX123" fmla="*/ 1234996 w 1514475"/>
                  <a:gd name="connsiteY123" fmla="*/ 875824 h 1066800"/>
                  <a:gd name="connsiteX124" fmla="*/ 1274049 w 1514475"/>
                  <a:gd name="connsiteY124" fmla="*/ 894874 h 1066800"/>
                  <a:gd name="connsiteX125" fmla="*/ 1320721 w 1514475"/>
                  <a:gd name="connsiteY125" fmla="*/ 927259 h 1066800"/>
                  <a:gd name="connsiteX126" fmla="*/ 1432164 w 1514475"/>
                  <a:gd name="connsiteY126" fmla="*/ 958691 h 1066800"/>
                  <a:gd name="connsiteX127" fmla="*/ 1458834 w 1514475"/>
                  <a:gd name="connsiteY127" fmla="*/ 959644 h 1066800"/>
                  <a:gd name="connsiteX128" fmla="*/ 1507411 w 1514475"/>
                  <a:gd name="connsiteY128" fmla="*/ 989171 h 1066800"/>
                  <a:gd name="connsiteX129" fmla="*/ 1485504 w 1514475"/>
                  <a:gd name="connsiteY129" fmla="*/ 998696 h 1066800"/>
                  <a:gd name="connsiteX130" fmla="*/ 1465501 w 1514475"/>
                  <a:gd name="connsiteY130" fmla="*/ 1004411 h 1066800"/>
                  <a:gd name="connsiteX131" fmla="*/ 1474074 w 1514475"/>
                  <a:gd name="connsiteY131" fmla="*/ 1019651 h 1066800"/>
                  <a:gd name="connsiteX132" fmla="*/ 1471217 w 1514475"/>
                  <a:gd name="connsiteY132" fmla="*/ 1041559 h 1066800"/>
                  <a:gd name="connsiteX133" fmla="*/ 1452167 w 1514475"/>
                  <a:gd name="connsiteY133" fmla="*/ 1047274 h 1066800"/>
                  <a:gd name="connsiteX134" fmla="*/ 1442642 w 1514475"/>
                  <a:gd name="connsiteY134" fmla="*/ 1049179 h 1066800"/>
                  <a:gd name="connsiteX135" fmla="*/ 1424544 w 1514475"/>
                  <a:gd name="connsiteY135" fmla="*/ 1044416 h 1066800"/>
                  <a:gd name="connsiteX136" fmla="*/ 1394064 w 1514475"/>
                  <a:gd name="connsiteY136" fmla="*/ 1033939 h 1066800"/>
                  <a:gd name="connsiteX137" fmla="*/ 1305482 w 1514475"/>
                  <a:gd name="connsiteY137" fmla="*/ 991076 h 1066800"/>
                  <a:gd name="connsiteX138" fmla="*/ 1260714 w 1514475"/>
                  <a:gd name="connsiteY138" fmla="*/ 967264 h 1066800"/>
                  <a:gd name="connsiteX139" fmla="*/ 1182609 w 1514475"/>
                  <a:gd name="connsiteY139" fmla="*/ 961549 h 1066800"/>
                  <a:gd name="connsiteX140" fmla="*/ 1116886 w 1514475"/>
                  <a:gd name="connsiteY140" fmla="*/ 973931 h 1066800"/>
                  <a:gd name="connsiteX141" fmla="*/ 972106 w 1514475"/>
                  <a:gd name="connsiteY141" fmla="*/ 944404 h 1066800"/>
                  <a:gd name="connsiteX142" fmla="*/ 835899 w 1514475"/>
                  <a:gd name="connsiteY142" fmla="*/ 917734 h 1066800"/>
                  <a:gd name="connsiteX143" fmla="*/ 786369 w 1514475"/>
                  <a:gd name="connsiteY143" fmla="*/ 932974 h 1066800"/>
                  <a:gd name="connsiteX144" fmla="*/ 770176 w 1514475"/>
                  <a:gd name="connsiteY144" fmla="*/ 939641 h 1066800"/>
                  <a:gd name="connsiteX145" fmla="*/ 693024 w 1514475"/>
                  <a:gd name="connsiteY145" fmla="*/ 942499 h 1066800"/>
                  <a:gd name="connsiteX146" fmla="*/ 566342 w 1514475"/>
                  <a:gd name="connsiteY146" fmla="*/ 921544 h 1066800"/>
                  <a:gd name="connsiteX147" fmla="*/ 532051 w 1514475"/>
                  <a:gd name="connsiteY147" fmla="*/ 915829 h 1066800"/>
                  <a:gd name="connsiteX148" fmla="*/ 512049 w 1514475"/>
                  <a:gd name="connsiteY148" fmla="*/ 911066 h 1066800"/>
                  <a:gd name="connsiteX149" fmla="*/ 469186 w 1514475"/>
                  <a:gd name="connsiteY149" fmla="*/ 916781 h 1066800"/>
                  <a:gd name="connsiteX150" fmla="*/ 356791 w 1514475"/>
                  <a:gd name="connsiteY150" fmla="*/ 912971 h 1066800"/>
                  <a:gd name="connsiteX151" fmla="*/ 219631 w 1514475"/>
                  <a:gd name="connsiteY151" fmla="*/ 962501 h 1066800"/>
                  <a:gd name="connsiteX152" fmla="*/ 178674 w 1514475"/>
                  <a:gd name="connsiteY152" fmla="*/ 999649 h 1066800"/>
                  <a:gd name="connsiteX153" fmla="*/ 159624 w 1514475"/>
                  <a:gd name="connsiteY153" fmla="*/ 1024414 h 1066800"/>
                  <a:gd name="connsiteX154" fmla="*/ 111999 w 1514475"/>
                  <a:gd name="connsiteY154" fmla="*/ 1057751 h 1066800"/>
                  <a:gd name="connsiteX155" fmla="*/ 79614 w 1514475"/>
                  <a:gd name="connsiteY155" fmla="*/ 1068229 h 1066800"/>
                  <a:gd name="connsiteX156" fmla="*/ 92949 w 1514475"/>
                  <a:gd name="connsiteY156" fmla="*/ 1042511 h 1066800"/>
                  <a:gd name="connsiteX157" fmla="*/ 114856 w 1514475"/>
                  <a:gd name="connsiteY157" fmla="*/ 1011079 h 1066800"/>
                  <a:gd name="connsiteX158" fmla="*/ 133906 w 1514475"/>
                  <a:gd name="connsiteY158" fmla="*/ 987266 h 1066800"/>
                  <a:gd name="connsiteX159" fmla="*/ 170101 w 1514475"/>
                  <a:gd name="connsiteY159" fmla="*/ 950119 h 1066800"/>
                  <a:gd name="connsiteX160" fmla="*/ 192961 w 1514475"/>
                  <a:gd name="connsiteY160" fmla="*/ 928211 h 1066800"/>
                  <a:gd name="connsiteX161" fmla="*/ 140574 w 1514475"/>
                  <a:gd name="connsiteY161" fmla="*/ 950119 h 1066800"/>
                  <a:gd name="connsiteX162" fmla="*/ 31036 w 1514475"/>
                  <a:gd name="connsiteY162" fmla="*/ 986314 h 1066800"/>
                  <a:gd name="connsiteX163" fmla="*/ 7224 w 1514475"/>
                  <a:gd name="connsiteY163" fmla="*/ 981551 h 1066800"/>
                  <a:gd name="connsiteX164" fmla="*/ 116761 w 1514475"/>
                  <a:gd name="connsiteY164" fmla="*/ 923449 h 1066800"/>
                  <a:gd name="connsiteX165" fmla="*/ 232966 w 1514475"/>
                  <a:gd name="connsiteY165" fmla="*/ 871061 h 1066800"/>
                  <a:gd name="connsiteX166" fmla="*/ 347266 w 1514475"/>
                  <a:gd name="connsiteY166" fmla="*/ 845344 h 1066800"/>
                  <a:gd name="connsiteX167" fmla="*/ 389176 w 1514475"/>
                  <a:gd name="connsiteY167" fmla="*/ 834866 h 1066800"/>
                  <a:gd name="connsiteX168" fmla="*/ 379651 w 1514475"/>
                  <a:gd name="connsiteY168" fmla="*/ 783431 h 1066800"/>
                  <a:gd name="connsiteX169" fmla="*/ 355839 w 1514475"/>
                  <a:gd name="connsiteY169" fmla="*/ 748189 h 1066800"/>
                  <a:gd name="connsiteX170" fmla="*/ 332979 w 1514475"/>
                  <a:gd name="connsiteY170" fmla="*/ 723424 h 1066800"/>
                  <a:gd name="connsiteX171" fmla="*/ 310119 w 1514475"/>
                  <a:gd name="connsiteY171" fmla="*/ 633889 h 1066800"/>
                  <a:gd name="connsiteX172" fmla="*/ 307261 w 1514475"/>
                  <a:gd name="connsiteY172" fmla="*/ 567214 h 1066800"/>
                  <a:gd name="connsiteX173" fmla="*/ 286306 w 1514475"/>
                  <a:gd name="connsiteY173" fmla="*/ 545306 h 1066800"/>
                  <a:gd name="connsiteX174" fmla="*/ 197724 w 1514475"/>
                  <a:gd name="connsiteY174" fmla="*/ 531971 h 1066800"/>
                  <a:gd name="connsiteX175" fmla="*/ 178674 w 1514475"/>
                  <a:gd name="connsiteY175" fmla="*/ 511016 h 1066800"/>
                  <a:gd name="connsiteX176" fmla="*/ 215821 w 1514475"/>
                  <a:gd name="connsiteY176" fmla="*/ 471964 h 1066800"/>
                  <a:gd name="connsiteX177" fmla="*/ 294879 w 1514475"/>
                  <a:gd name="connsiteY177" fmla="*/ 438626 h 1066800"/>
                  <a:gd name="connsiteX178" fmla="*/ 282496 w 1514475"/>
                  <a:gd name="connsiteY178" fmla="*/ 436721 h 1066800"/>
                  <a:gd name="connsiteX179" fmla="*/ 232014 w 1514475"/>
                  <a:gd name="connsiteY179" fmla="*/ 432911 h 1066800"/>
                  <a:gd name="connsiteX180" fmla="*/ 203439 w 1514475"/>
                  <a:gd name="connsiteY180" fmla="*/ 431006 h 1066800"/>
                  <a:gd name="connsiteX181" fmla="*/ 180579 w 1514475"/>
                  <a:gd name="connsiteY181" fmla="*/ 427196 h 1066800"/>
                  <a:gd name="connsiteX182" fmla="*/ 166291 w 1514475"/>
                  <a:gd name="connsiteY182" fmla="*/ 421481 h 1066800"/>
                  <a:gd name="connsiteX183" fmla="*/ 161529 w 1514475"/>
                  <a:gd name="connsiteY183" fmla="*/ 411004 h 1066800"/>
                  <a:gd name="connsiteX184" fmla="*/ 169149 w 1514475"/>
                  <a:gd name="connsiteY184" fmla="*/ 403384 h 1066800"/>
                  <a:gd name="connsiteX185" fmla="*/ 184389 w 1514475"/>
                  <a:gd name="connsiteY185" fmla="*/ 404336 h 1066800"/>
                  <a:gd name="connsiteX186" fmla="*/ 178674 w 1514475"/>
                  <a:gd name="connsiteY186" fmla="*/ 394811 h 1066800"/>
                  <a:gd name="connsiteX187" fmla="*/ 173911 w 1514475"/>
                  <a:gd name="connsiteY187" fmla="*/ 385286 h 1066800"/>
                  <a:gd name="connsiteX188" fmla="*/ 170101 w 1514475"/>
                  <a:gd name="connsiteY188" fmla="*/ 374809 h 1066800"/>
                  <a:gd name="connsiteX189" fmla="*/ 161529 w 1514475"/>
                  <a:gd name="connsiteY189" fmla="*/ 332899 h 1066800"/>
                  <a:gd name="connsiteX190" fmla="*/ 152956 w 1514475"/>
                  <a:gd name="connsiteY190" fmla="*/ 323374 h 1066800"/>
                  <a:gd name="connsiteX191" fmla="*/ 148194 w 1514475"/>
                  <a:gd name="connsiteY191" fmla="*/ 313849 h 1066800"/>
                  <a:gd name="connsiteX192" fmla="*/ 152956 w 1514475"/>
                  <a:gd name="connsiteY192" fmla="*/ 305276 h 1066800"/>
                  <a:gd name="connsiteX193" fmla="*/ 163434 w 1514475"/>
                  <a:gd name="connsiteY193" fmla="*/ 306229 h 1066800"/>
                  <a:gd name="connsiteX194" fmla="*/ 176769 w 1514475"/>
                  <a:gd name="connsiteY194" fmla="*/ 312896 h 1066800"/>
                  <a:gd name="connsiteX195" fmla="*/ 192009 w 1514475"/>
                  <a:gd name="connsiteY195" fmla="*/ 318611 h 1066800"/>
                  <a:gd name="connsiteX196" fmla="*/ 203439 w 1514475"/>
                  <a:gd name="connsiteY196" fmla="*/ 320516 h 1066800"/>
                  <a:gd name="connsiteX197" fmla="*/ 197724 w 1514475"/>
                  <a:gd name="connsiteY197" fmla="*/ 313849 h 1066800"/>
                  <a:gd name="connsiteX198" fmla="*/ 192009 w 1514475"/>
                  <a:gd name="connsiteY198" fmla="*/ 303371 h 1066800"/>
                  <a:gd name="connsiteX199" fmla="*/ 185341 w 1514475"/>
                  <a:gd name="connsiteY199" fmla="*/ 289084 h 1066800"/>
                  <a:gd name="connsiteX200" fmla="*/ 182484 w 1514475"/>
                  <a:gd name="connsiteY200" fmla="*/ 282416 h 1066800"/>
                  <a:gd name="connsiteX201" fmla="*/ 186294 w 1514475"/>
                  <a:gd name="connsiteY201" fmla="*/ 272891 h 1066800"/>
                  <a:gd name="connsiteX202" fmla="*/ 194866 w 1514475"/>
                  <a:gd name="connsiteY202" fmla="*/ 272891 h 1066800"/>
                  <a:gd name="connsiteX203" fmla="*/ 204391 w 1514475"/>
                  <a:gd name="connsiteY203" fmla="*/ 280511 h 1066800"/>
                  <a:gd name="connsiteX204" fmla="*/ 215821 w 1514475"/>
                  <a:gd name="connsiteY204" fmla="*/ 294799 h 1066800"/>
                  <a:gd name="connsiteX205" fmla="*/ 229156 w 1514475"/>
                  <a:gd name="connsiteY205" fmla="*/ 308134 h 1066800"/>
                  <a:gd name="connsiteX206" fmla="*/ 252969 w 1514475"/>
                  <a:gd name="connsiteY206" fmla="*/ 327184 h 1066800"/>
                  <a:gd name="connsiteX207" fmla="*/ 274876 w 1514475"/>
                  <a:gd name="connsiteY207" fmla="*/ 337661 h 1066800"/>
                  <a:gd name="connsiteX208" fmla="*/ 277734 w 1514475"/>
                  <a:gd name="connsiteY208" fmla="*/ 337661 h 1066800"/>
                  <a:gd name="connsiteX209" fmla="*/ 287259 w 1514475"/>
                  <a:gd name="connsiteY209" fmla="*/ 333851 h 1066800"/>
                  <a:gd name="connsiteX210" fmla="*/ 289164 w 1514475"/>
                  <a:gd name="connsiteY210" fmla="*/ 330041 h 1066800"/>
                  <a:gd name="connsiteX211" fmla="*/ 289164 w 1514475"/>
                  <a:gd name="connsiteY211" fmla="*/ 325279 h 1066800"/>
                  <a:gd name="connsiteX212" fmla="*/ 288211 w 1514475"/>
                  <a:gd name="connsiteY212" fmla="*/ 309086 h 1066800"/>
                  <a:gd name="connsiteX213" fmla="*/ 293926 w 1514475"/>
                  <a:gd name="connsiteY213" fmla="*/ 292894 h 1066800"/>
                  <a:gd name="connsiteX214" fmla="*/ 306309 w 1514475"/>
                  <a:gd name="connsiteY214" fmla="*/ 291941 h 1066800"/>
                  <a:gd name="connsiteX215" fmla="*/ 310119 w 1514475"/>
                  <a:gd name="connsiteY215" fmla="*/ 300514 h 1066800"/>
                  <a:gd name="connsiteX216" fmla="*/ 315834 w 1514475"/>
                  <a:gd name="connsiteY216" fmla="*/ 350044 h 1066800"/>
                  <a:gd name="connsiteX217" fmla="*/ 376794 w 1514475"/>
                  <a:gd name="connsiteY217" fmla="*/ 364331 h 1066800"/>
                  <a:gd name="connsiteX218" fmla="*/ 385366 w 1514475"/>
                  <a:gd name="connsiteY218" fmla="*/ 358616 h 1066800"/>
                  <a:gd name="connsiteX219" fmla="*/ 397749 w 1514475"/>
                  <a:gd name="connsiteY219" fmla="*/ 346234 h 1066800"/>
                  <a:gd name="connsiteX220" fmla="*/ 424419 w 1514475"/>
                  <a:gd name="connsiteY220" fmla="*/ 312896 h 1066800"/>
                  <a:gd name="connsiteX221" fmla="*/ 436801 w 1514475"/>
                  <a:gd name="connsiteY221" fmla="*/ 286226 h 1066800"/>
                  <a:gd name="connsiteX222" fmla="*/ 437754 w 1514475"/>
                  <a:gd name="connsiteY222" fmla="*/ 284321 h 1066800"/>
                  <a:gd name="connsiteX223" fmla="*/ 439659 w 1514475"/>
                  <a:gd name="connsiteY223" fmla="*/ 265271 h 1066800"/>
                  <a:gd name="connsiteX224" fmla="*/ 433944 w 1514475"/>
                  <a:gd name="connsiteY224" fmla="*/ 246221 h 1066800"/>
                  <a:gd name="connsiteX225" fmla="*/ 424419 w 1514475"/>
                  <a:gd name="connsiteY225" fmla="*/ 232886 h 1066800"/>
                  <a:gd name="connsiteX226" fmla="*/ 408226 w 1514475"/>
                  <a:gd name="connsiteY226" fmla="*/ 215741 h 1066800"/>
                  <a:gd name="connsiteX227" fmla="*/ 386319 w 1514475"/>
                  <a:gd name="connsiteY227" fmla="*/ 205264 h 1066800"/>
                  <a:gd name="connsiteX228" fmla="*/ 366316 w 1514475"/>
                  <a:gd name="connsiteY228" fmla="*/ 198596 h 1066800"/>
                  <a:gd name="connsiteX229" fmla="*/ 355839 w 1514475"/>
                  <a:gd name="connsiteY229" fmla="*/ 195739 h 1066800"/>
                  <a:gd name="connsiteX230" fmla="*/ 340599 w 1514475"/>
                  <a:gd name="connsiteY230" fmla="*/ 192881 h 1066800"/>
                  <a:gd name="connsiteX231" fmla="*/ 316786 w 1514475"/>
                  <a:gd name="connsiteY231" fmla="*/ 189071 h 1066800"/>
                  <a:gd name="connsiteX232" fmla="*/ 306309 w 1514475"/>
                  <a:gd name="connsiteY232" fmla="*/ 187166 h 1066800"/>
                  <a:gd name="connsiteX233" fmla="*/ 292021 w 1514475"/>
                  <a:gd name="connsiteY233" fmla="*/ 179546 h 1066800"/>
                  <a:gd name="connsiteX234" fmla="*/ 289164 w 1514475"/>
                  <a:gd name="connsiteY234" fmla="*/ 170021 h 1066800"/>
                  <a:gd name="connsiteX235" fmla="*/ 298689 w 1514475"/>
                  <a:gd name="connsiteY235" fmla="*/ 160496 h 1066800"/>
                  <a:gd name="connsiteX236" fmla="*/ 313929 w 1514475"/>
                  <a:gd name="connsiteY236" fmla="*/ 158591 h 1066800"/>
                  <a:gd name="connsiteX237" fmla="*/ 331074 w 1514475"/>
                  <a:gd name="connsiteY237" fmla="*/ 160496 h 1066800"/>
                  <a:gd name="connsiteX238" fmla="*/ 368221 w 1514475"/>
                  <a:gd name="connsiteY238" fmla="*/ 140494 h 1066800"/>
                  <a:gd name="connsiteX239" fmla="*/ 364411 w 1514475"/>
                  <a:gd name="connsiteY239" fmla="*/ 131921 h 1066800"/>
                  <a:gd name="connsiteX240" fmla="*/ 355839 w 1514475"/>
                  <a:gd name="connsiteY240" fmla="*/ 103346 h 1066800"/>
                  <a:gd name="connsiteX241" fmla="*/ 360601 w 1514475"/>
                  <a:gd name="connsiteY241" fmla="*/ 93821 h 1066800"/>
                  <a:gd name="connsiteX242" fmla="*/ 369174 w 1514475"/>
                  <a:gd name="connsiteY242" fmla="*/ 92869 h 1066800"/>
                  <a:gd name="connsiteX243" fmla="*/ 376794 w 1514475"/>
                  <a:gd name="connsiteY243" fmla="*/ 97631 h 1066800"/>
                  <a:gd name="connsiteX244" fmla="*/ 382509 w 1514475"/>
                  <a:gd name="connsiteY244" fmla="*/ 108109 h 1066800"/>
                  <a:gd name="connsiteX245" fmla="*/ 389176 w 1514475"/>
                  <a:gd name="connsiteY245" fmla="*/ 120491 h 1066800"/>
                  <a:gd name="connsiteX246" fmla="*/ 396796 w 1514475"/>
                  <a:gd name="connsiteY246" fmla="*/ 130969 h 1066800"/>
                  <a:gd name="connsiteX247" fmla="*/ 402511 w 1514475"/>
                  <a:gd name="connsiteY247" fmla="*/ 137636 h 1066800"/>
                  <a:gd name="connsiteX248" fmla="*/ 406321 w 1514475"/>
                  <a:gd name="connsiteY248" fmla="*/ 136684 h 1066800"/>
                  <a:gd name="connsiteX249" fmla="*/ 412989 w 1514475"/>
                  <a:gd name="connsiteY249" fmla="*/ 136684 h 1066800"/>
                  <a:gd name="connsiteX250" fmla="*/ 432039 w 1514475"/>
                  <a:gd name="connsiteY250" fmla="*/ 139541 h 1066800"/>
                  <a:gd name="connsiteX251" fmla="*/ 450136 w 1514475"/>
                  <a:gd name="connsiteY251" fmla="*/ 143351 h 1066800"/>
                  <a:gd name="connsiteX252" fmla="*/ 472996 w 1514475"/>
                  <a:gd name="connsiteY252" fmla="*/ 147161 h 1066800"/>
                  <a:gd name="connsiteX253" fmla="*/ 493951 w 1514475"/>
                  <a:gd name="connsiteY253" fmla="*/ 147161 h 1066800"/>
                  <a:gd name="connsiteX254" fmla="*/ 496809 w 1514475"/>
                  <a:gd name="connsiteY254" fmla="*/ 143351 h 1066800"/>
                  <a:gd name="connsiteX255" fmla="*/ 499666 w 1514475"/>
                  <a:gd name="connsiteY255" fmla="*/ 135731 h 1066800"/>
                  <a:gd name="connsiteX256" fmla="*/ 500619 w 1514475"/>
                  <a:gd name="connsiteY256" fmla="*/ 134779 h 1066800"/>
                  <a:gd name="connsiteX257" fmla="*/ 501571 w 1514475"/>
                  <a:gd name="connsiteY257" fmla="*/ 127159 h 1066800"/>
                  <a:gd name="connsiteX258" fmla="*/ 500619 w 1514475"/>
                  <a:gd name="connsiteY258" fmla="*/ 118586 h 1066800"/>
                  <a:gd name="connsiteX259" fmla="*/ 498714 w 1514475"/>
                  <a:gd name="connsiteY259" fmla="*/ 111919 h 1066800"/>
                  <a:gd name="connsiteX260" fmla="*/ 496809 w 1514475"/>
                  <a:gd name="connsiteY260" fmla="*/ 109061 h 1066800"/>
                  <a:gd name="connsiteX261" fmla="*/ 492046 w 1514475"/>
                  <a:gd name="connsiteY261" fmla="*/ 105251 h 1066800"/>
                  <a:gd name="connsiteX262" fmla="*/ 486331 w 1514475"/>
                  <a:gd name="connsiteY262" fmla="*/ 99536 h 1066800"/>
                  <a:gd name="connsiteX263" fmla="*/ 479664 w 1514475"/>
                  <a:gd name="connsiteY263" fmla="*/ 95726 h 1066800"/>
                  <a:gd name="connsiteX264" fmla="*/ 465376 w 1514475"/>
                  <a:gd name="connsiteY264" fmla="*/ 92869 h 1066800"/>
                  <a:gd name="connsiteX265" fmla="*/ 457756 w 1514475"/>
                  <a:gd name="connsiteY265" fmla="*/ 88106 h 1066800"/>
                  <a:gd name="connsiteX266" fmla="*/ 447279 w 1514475"/>
                  <a:gd name="connsiteY266" fmla="*/ 78581 h 1066800"/>
                  <a:gd name="connsiteX267" fmla="*/ 442516 w 1514475"/>
                  <a:gd name="connsiteY267" fmla="*/ 71914 h 1066800"/>
                  <a:gd name="connsiteX268" fmla="*/ 442516 w 1514475"/>
                  <a:gd name="connsiteY268" fmla="*/ 63341 h 1066800"/>
                  <a:gd name="connsiteX269" fmla="*/ 457756 w 1514475"/>
                  <a:gd name="connsiteY269" fmla="*/ 57626 h 1066800"/>
                  <a:gd name="connsiteX270" fmla="*/ 492046 w 1514475"/>
                  <a:gd name="connsiteY270" fmla="*/ 76676 h 1066800"/>
                  <a:gd name="connsiteX271" fmla="*/ 494904 w 1514475"/>
                  <a:gd name="connsiteY271" fmla="*/ 77629 h 1066800"/>
                  <a:gd name="connsiteX272" fmla="*/ 496809 w 1514475"/>
                  <a:gd name="connsiteY272" fmla="*/ 77629 h 1066800"/>
                  <a:gd name="connsiteX273" fmla="*/ 508239 w 1514475"/>
                  <a:gd name="connsiteY273" fmla="*/ 70009 h 1066800"/>
                  <a:gd name="connsiteX274" fmla="*/ 511096 w 1514475"/>
                  <a:gd name="connsiteY274" fmla="*/ 62389 h 1066800"/>
                  <a:gd name="connsiteX275" fmla="*/ 511096 w 1514475"/>
                  <a:gd name="connsiteY275" fmla="*/ 61436 h 1066800"/>
                  <a:gd name="connsiteX276" fmla="*/ 511096 w 1514475"/>
                  <a:gd name="connsiteY276" fmla="*/ 52864 h 1066800"/>
                  <a:gd name="connsiteX277" fmla="*/ 507286 w 1514475"/>
                  <a:gd name="connsiteY277" fmla="*/ 46196 h 1066800"/>
                  <a:gd name="connsiteX278" fmla="*/ 499666 w 1514475"/>
                  <a:gd name="connsiteY278" fmla="*/ 37624 h 1066800"/>
                  <a:gd name="connsiteX279" fmla="*/ 487284 w 1514475"/>
                  <a:gd name="connsiteY279" fmla="*/ 22384 h 1066800"/>
                  <a:gd name="connsiteX280" fmla="*/ 486331 w 1514475"/>
                  <a:gd name="connsiteY280" fmla="*/ 15716 h 1066800"/>
                  <a:gd name="connsiteX281" fmla="*/ 491094 w 1514475"/>
                  <a:gd name="connsiteY281" fmla="*/ 10001 h 1066800"/>
                  <a:gd name="connsiteX282" fmla="*/ 493951 w 1514475"/>
                  <a:gd name="connsiteY282" fmla="*/ 10001 h 1066800"/>
                  <a:gd name="connsiteX283" fmla="*/ 493951 w 1514475"/>
                  <a:gd name="connsiteY283" fmla="*/ 10001 h 1066800"/>
                  <a:gd name="connsiteX284" fmla="*/ 493951 w 1514475"/>
                  <a:gd name="connsiteY284" fmla="*/ 10001 h 1066800"/>
                  <a:gd name="connsiteX285" fmla="*/ 394891 w 1514475"/>
                  <a:gd name="connsiteY285" fmla="*/ 174784 h 1066800"/>
                  <a:gd name="connsiteX286" fmla="*/ 391081 w 1514475"/>
                  <a:gd name="connsiteY286" fmla="*/ 177641 h 1066800"/>
                  <a:gd name="connsiteX287" fmla="*/ 392034 w 1514475"/>
                  <a:gd name="connsiteY287" fmla="*/ 181451 h 1066800"/>
                  <a:gd name="connsiteX288" fmla="*/ 407274 w 1514475"/>
                  <a:gd name="connsiteY288" fmla="*/ 191929 h 1066800"/>
                  <a:gd name="connsiteX289" fmla="*/ 422514 w 1514475"/>
                  <a:gd name="connsiteY289" fmla="*/ 198596 h 1066800"/>
                  <a:gd name="connsiteX290" fmla="*/ 427276 w 1514475"/>
                  <a:gd name="connsiteY290" fmla="*/ 199549 h 1066800"/>
                  <a:gd name="connsiteX291" fmla="*/ 444421 w 1514475"/>
                  <a:gd name="connsiteY291" fmla="*/ 198596 h 1066800"/>
                  <a:gd name="connsiteX292" fmla="*/ 449184 w 1514475"/>
                  <a:gd name="connsiteY292" fmla="*/ 198596 h 1066800"/>
                  <a:gd name="connsiteX293" fmla="*/ 449184 w 1514475"/>
                  <a:gd name="connsiteY293" fmla="*/ 199549 h 1066800"/>
                  <a:gd name="connsiteX294" fmla="*/ 456804 w 1514475"/>
                  <a:gd name="connsiteY294" fmla="*/ 204311 h 1066800"/>
                  <a:gd name="connsiteX295" fmla="*/ 458709 w 1514475"/>
                  <a:gd name="connsiteY295" fmla="*/ 207169 h 1066800"/>
                  <a:gd name="connsiteX296" fmla="*/ 456804 w 1514475"/>
                  <a:gd name="connsiteY296" fmla="*/ 211931 h 1066800"/>
                  <a:gd name="connsiteX297" fmla="*/ 456804 w 1514475"/>
                  <a:gd name="connsiteY297" fmla="*/ 212884 h 1066800"/>
                  <a:gd name="connsiteX298" fmla="*/ 453946 w 1514475"/>
                  <a:gd name="connsiteY298" fmla="*/ 220504 h 1066800"/>
                  <a:gd name="connsiteX299" fmla="*/ 452994 w 1514475"/>
                  <a:gd name="connsiteY299" fmla="*/ 227171 h 1066800"/>
                  <a:gd name="connsiteX300" fmla="*/ 452994 w 1514475"/>
                  <a:gd name="connsiteY300" fmla="*/ 230981 h 1066800"/>
                  <a:gd name="connsiteX301" fmla="*/ 456804 w 1514475"/>
                  <a:gd name="connsiteY301" fmla="*/ 240506 h 1066800"/>
                  <a:gd name="connsiteX302" fmla="*/ 462519 w 1514475"/>
                  <a:gd name="connsiteY302" fmla="*/ 268129 h 1066800"/>
                  <a:gd name="connsiteX303" fmla="*/ 463471 w 1514475"/>
                  <a:gd name="connsiteY303" fmla="*/ 273844 h 1066800"/>
                  <a:gd name="connsiteX304" fmla="*/ 479664 w 1514475"/>
                  <a:gd name="connsiteY304" fmla="*/ 266224 h 1066800"/>
                  <a:gd name="connsiteX305" fmla="*/ 488236 w 1514475"/>
                  <a:gd name="connsiteY305" fmla="*/ 260509 h 1066800"/>
                  <a:gd name="connsiteX306" fmla="*/ 495856 w 1514475"/>
                  <a:gd name="connsiteY306" fmla="*/ 259556 h 1066800"/>
                  <a:gd name="connsiteX307" fmla="*/ 502524 w 1514475"/>
                  <a:gd name="connsiteY307" fmla="*/ 268129 h 1066800"/>
                  <a:gd name="connsiteX308" fmla="*/ 501571 w 1514475"/>
                  <a:gd name="connsiteY308" fmla="*/ 273844 h 1066800"/>
                  <a:gd name="connsiteX309" fmla="*/ 499666 w 1514475"/>
                  <a:gd name="connsiteY309" fmla="*/ 276701 h 1066800"/>
                  <a:gd name="connsiteX310" fmla="*/ 493951 w 1514475"/>
                  <a:gd name="connsiteY310" fmla="*/ 283369 h 1066800"/>
                  <a:gd name="connsiteX311" fmla="*/ 478711 w 1514475"/>
                  <a:gd name="connsiteY311" fmla="*/ 296704 h 1066800"/>
                  <a:gd name="connsiteX312" fmla="*/ 463471 w 1514475"/>
                  <a:gd name="connsiteY312" fmla="*/ 310991 h 1066800"/>
                  <a:gd name="connsiteX313" fmla="*/ 438706 w 1514475"/>
                  <a:gd name="connsiteY313" fmla="*/ 339566 h 1066800"/>
                  <a:gd name="connsiteX314" fmla="*/ 423466 w 1514475"/>
                  <a:gd name="connsiteY314" fmla="*/ 359569 h 1066800"/>
                  <a:gd name="connsiteX315" fmla="*/ 416799 w 1514475"/>
                  <a:gd name="connsiteY315" fmla="*/ 367189 h 1066800"/>
                  <a:gd name="connsiteX316" fmla="*/ 417751 w 1514475"/>
                  <a:gd name="connsiteY316" fmla="*/ 367189 h 1066800"/>
                  <a:gd name="connsiteX317" fmla="*/ 482521 w 1514475"/>
                  <a:gd name="connsiteY317" fmla="*/ 343376 h 1066800"/>
                  <a:gd name="connsiteX318" fmla="*/ 504429 w 1514475"/>
                  <a:gd name="connsiteY318" fmla="*/ 330041 h 1066800"/>
                  <a:gd name="connsiteX319" fmla="*/ 527289 w 1514475"/>
                  <a:gd name="connsiteY319" fmla="*/ 308134 h 1066800"/>
                  <a:gd name="connsiteX320" fmla="*/ 538719 w 1514475"/>
                  <a:gd name="connsiteY320" fmla="*/ 288131 h 1066800"/>
                  <a:gd name="connsiteX321" fmla="*/ 541576 w 1514475"/>
                  <a:gd name="connsiteY321" fmla="*/ 280511 h 1066800"/>
                  <a:gd name="connsiteX322" fmla="*/ 542529 w 1514475"/>
                  <a:gd name="connsiteY322" fmla="*/ 255746 h 1066800"/>
                  <a:gd name="connsiteX323" fmla="*/ 523479 w 1514475"/>
                  <a:gd name="connsiteY323" fmla="*/ 212884 h 1066800"/>
                  <a:gd name="connsiteX324" fmla="*/ 497761 w 1514475"/>
                  <a:gd name="connsiteY324" fmla="*/ 193834 h 1066800"/>
                  <a:gd name="connsiteX325" fmla="*/ 466329 w 1514475"/>
                  <a:gd name="connsiteY325" fmla="*/ 181451 h 1066800"/>
                  <a:gd name="connsiteX326" fmla="*/ 456804 w 1514475"/>
                  <a:gd name="connsiteY326" fmla="*/ 179546 h 1066800"/>
                  <a:gd name="connsiteX327" fmla="*/ 428229 w 1514475"/>
                  <a:gd name="connsiteY327" fmla="*/ 174784 h 1066800"/>
                  <a:gd name="connsiteX328" fmla="*/ 423466 w 1514475"/>
                  <a:gd name="connsiteY328" fmla="*/ 174784 h 1066800"/>
                  <a:gd name="connsiteX329" fmla="*/ 418704 w 1514475"/>
                  <a:gd name="connsiteY329" fmla="*/ 174784 h 1066800"/>
                  <a:gd name="connsiteX330" fmla="*/ 414894 w 1514475"/>
                  <a:gd name="connsiteY330" fmla="*/ 175736 h 1066800"/>
                  <a:gd name="connsiteX331" fmla="*/ 402511 w 1514475"/>
                  <a:gd name="connsiteY331" fmla="*/ 175736 h 1066800"/>
                  <a:gd name="connsiteX332" fmla="*/ 394891 w 1514475"/>
                  <a:gd name="connsiteY332" fmla="*/ 174784 h 1066800"/>
                  <a:gd name="connsiteX333" fmla="*/ 394891 w 1514475"/>
                  <a:gd name="connsiteY333" fmla="*/ 174784 h 1066800"/>
                  <a:gd name="connsiteX334" fmla="*/ 192009 w 1514475"/>
                  <a:gd name="connsiteY334" fmla="*/ 347186 h 1066800"/>
                  <a:gd name="connsiteX335" fmla="*/ 194866 w 1514475"/>
                  <a:gd name="connsiteY335" fmla="*/ 374809 h 1066800"/>
                  <a:gd name="connsiteX336" fmla="*/ 213916 w 1514475"/>
                  <a:gd name="connsiteY336" fmla="*/ 403384 h 1066800"/>
                  <a:gd name="connsiteX337" fmla="*/ 222489 w 1514475"/>
                  <a:gd name="connsiteY337" fmla="*/ 409099 h 1066800"/>
                  <a:gd name="connsiteX338" fmla="*/ 229156 w 1514475"/>
                  <a:gd name="connsiteY338" fmla="*/ 411004 h 1066800"/>
                  <a:gd name="connsiteX339" fmla="*/ 232966 w 1514475"/>
                  <a:gd name="connsiteY339" fmla="*/ 411956 h 1066800"/>
                  <a:gd name="connsiteX340" fmla="*/ 234871 w 1514475"/>
                  <a:gd name="connsiteY340" fmla="*/ 412909 h 1066800"/>
                  <a:gd name="connsiteX341" fmla="*/ 238681 w 1514475"/>
                  <a:gd name="connsiteY341" fmla="*/ 411956 h 1066800"/>
                  <a:gd name="connsiteX342" fmla="*/ 234871 w 1514475"/>
                  <a:gd name="connsiteY342" fmla="*/ 401479 h 1066800"/>
                  <a:gd name="connsiteX343" fmla="*/ 228204 w 1514475"/>
                  <a:gd name="connsiteY343" fmla="*/ 387191 h 1066800"/>
                  <a:gd name="connsiteX344" fmla="*/ 228204 w 1514475"/>
                  <a:gd name="connsiteY344" fmla="*/ 383381 h 1066800"/>
                  <a:gd name="connsiteX345" fmla="*/ 232966 w 1514475"/>
                  <a:gd name="connsiteY345" fmla="*/ 378619 h 1066800"/>
                  <a:gd name="connsiteX346" fmla="*/ 243444 w 1514475"/>
                  <a:gd name="connsiteY346" fmla="*/ 377666 h 1066800"/>
                  <a:gd name="connsiteX347" fmla="*/ 246301 w 1514475"/>
                  <a:gd name="connsiteY347" fmla="*/ 378619 h 1066800"/>
                  <a:gd name="connsiteX348" fmla="*/ 258684 w 1514475"/>
                  <a:gd name="connsiteY348" fmla="*/ 386239 h 1066800"/>
                  <a:gd name="connsiteX349" fmla="*/ 270114 w 1514475"/>
                  <a:gd name="connsiteY349" fmla="*/ 395764 h 1066800"/>
                  <a:gd name="connsiteX350" fmla="*/ 278686 w 1514475"/>
                  <a:gd name="connsiteY350" fmla="*/ 406241 h 1066800"/>
                  <a:gd name="connsiteX351" fmla="*/ 281544 w 1514475"/>
                  <a:gd name="connsiteY351" fmla="*/ 410051 h 1066800"/>
                  <a:gd name="connsiteX352" fmla="*/ 325359 w 1514475"/>
                  <a:gd name="connsiteY352" fmla="*/ 420529 h 1066800"/>
                  <a:gd name="connsiteX353" fmla="*/ 335836 w 1514475"/>
                  <a:gd name="connsiteY353" fmla="*/ 421481 h 1066800"/>
                  <a:gd name="connsiteX354" fmla="*/ 342504 w 1514475"/>
                  <a:gd name="connsiteY354" fmla="*/ 421481 h 1066800"/>
                  <a:gd name="connsiteX355" fmla="*/ 340599 w 1514475"/>
                  <a:gd name="connsiteY355" fmla="*/ 411956 h 1066800"/>
                  <a:gd name="connsiteX356" fmla="*/ 334884 w 1514475"/>
                  <a:gd name="connsiteY356" fmla="*/ 401479 h 1066800"/>
                  <a:gd name="connsiteX357" fmla="*/ 321549 w 1514475"/>
                  <a:gd name="connsiteY357" fmla="*/ 390049 h 1066800"/>
                  <a:gd name="connsiteX358" fmla="*/ 302499 w 1514475"/>
                  <a:gd name="connsiteY358" fmla="*/ 379571 h 1066800"/>
                  <a:gd name="connsiteX359" fmla="*/ 263446 w 1514475"/>
                  <a:gd name="connsiteY359" fmla="*/ 365284 h 1066800"/>
                  <a:gd name="connsiteX360" fmla="*/ 255826 w 1514475"/>
                  <a:gd name="connsiteY360" fmla="*/ 363379 h 1066800"/>
                  <a:gd name="connsiteX361" fmla="*/ 250111 w 1514475"/>
                  <a:gd name="connsiteY361" fmla="*/ 361474 h 1066800"/>
                  <a:gd name="connsiteX362" fmla="*/ 237729 w 1514475"/>
                  <a:gd name="connsiteY362" fmla="*/ 358616 h 1066800"/>
                  <a:gd name="connsiteX363" fmla="*/ 207249 w 1514475"/>
                  <a:gd name="connsiteY363" fmla="*/ 350996 h 1066800"/>
                  <a:gd name="connsiteX364" fmla="*/ 192009 w 1514475"/>
                  <a:gd name="connsiteY364" fmla="*/ 347186 h 1066800"/>
                  <a:gd name="connsiteX365" fmla="*/ 192009 w 1514475"/>
                  <a:gd name="connsiteY365" fmla="*/ 347186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1514475" h="1066800">
                    <a:moveTo>
                      <a:pt x="493951" y="10001"/>
                    </a:moveTo>
                    <a:cubicBezTo>
                      <a:pt x="496809" y="10001"/>
                      <a:pt x="498714" y="10001"/>
                      <a:pt x="500619" y="10001"/>
                    </a:cubicBezTo>
                    <a:cubicBezTo>
                      <a:pt x="502524" y="10954"/>
                      <a:pt x="503476" y="11906"/>
                      <a:pt x="505381" y="12859"/>
                    </a:cubicBezTo>
                    <a:cubicBezTo>
                      <a:pt x="508239" y="13811"/>
                      <a:pt x="509191" y="15716"/>
                      <a:pt x="511096" y="17621"/>
                    </a:cubicBezTo>
                    <a:cubicBezTo>
                      <a:pt x="513954" y="21431"/>
                      <a:pt x="519669" y="24289"/>
                      <a:pt x="524431" y="26194"/>
                    </a:cubicBezTo>
                    <a:lnTo>
                      <a:pt x="526336" y="25241"/>
                    </a:lnTo>
                    <a:lnTo>
                      <a:pt x="527289" y="24289"/>
                    </a:lnTo>
                    <a:cubicBezTo>
                      <a:pt x="528242" y="23336"/>
                      <a:pt x="529194" y="21431"/>
                      <a:pt x="529194" y="20479"/>
                    </a:cubicBezTo>
                    <a:cubicBezTo>
                      <a:pt x="532051" y="14764"/>
                      <a:pt x="535861" y="10954"/>
                      <a:pt x="541576" y="8096"/>
                    </a:cubicBezTo>
                    <a:cubicBezTo>
                      <a:pt x="543481" y="7144"/>
                      <a:pt x="546339" y="7144"/>
                      <a:pt x="549196" y="7144"/>
                    </a:cubicBezTo>
                    <a:cubicBezTo>
                      <a:pt x="550149" y="7144"/>
                      <a:pt x="550149" y="7144"/>
                      <a:pt x="551101" y="7144"/>
                    </a:cubicBezTo>
                    <a:cubicBezTo>
                      <a:pt x="553959" y="8096"/>
                      <a:pt x="555864" y="10001"/>
                      <a:pt x="557769" y="11906"/>
                    </a:cubicBezTo>
                    <a:cubicBezTo>
                      <a:pt x="558721" y="12859"/>
                      <a:pt x="559674" y="14764"/>
                      <a:pt x="559674" y="15716"/>
                    </a:cubicBezTo>
                    <a:cubicBezTo>
                      <a:pt x="559674" y="19526"/>
                      <a:pt x="559674" y="22384"/>
                      <a:pt x="558721" y="25241"/>
                    </a:cubicBezTo>
                    <a:lnTo>
                      <a:pt x="553959" y="42386"/>
                    </a:lnTo>
                    <a:cubicBezTo>
                      <a:pt x="553959" y="43339"/>
                      <a:pt x="553959" y="43339"/>
                      <a:pt x="553006" y="44291"/>
                    </a:cubicBezTo>
                    <a:cubicBezTo>
                      <a:pt x="552054" y="47149"/>
                      <a:pt x="552054" y="50006"/>
                      <a:pt x="551101" y="52864"/>
                    </a:cubicBezTo>
                    <a:cubicBezTo>
                      <a:pt x="548244" y="60484"/>
                      <a:pt x="543481" y="68104"/>
                      <a:pt x="538719" y="75724"/>
                    </a:cubicBezTo>
                    <a:cubicBezTo>
                      <a:pt x="534909" y="83344"/>
                      <a:pt x="531099" y="90964"/>
                      <a:pt x="528242" y="98584"/>
                    </a:cubicBezTo>
                    <a:cubicBezTo>
                      <a:pt x="527289" y="101441"/>
                      <a:pt x="527289" y="104299"/>
                      <a:pt x="527289" y="107156"/>
                    </a:cubicBezTo>
                    <a:cubicBezTo>
                      <a:pt x="526336" y="110014"/>
                      <a:pt x="526336" y="113824"/>
                      <a:pt x="526336" y="116681"/>
                    </a:cubicBezTo>
                    <a:cubicBezTo>
                      <a:pt x="527289" y="124301"/>
                      <a:pt x="526336" y="129064"/>
                      <a:pt x="527289" y="135731"/>
                    </a:cubicBezTo>
                    <a:cubicBezTo>
                      <a:pt x="527289" y="132874"/>
                      <a:pt x="527289" y="134779"/>
                      <a:pt x="527289" y="136684"/>
                    </a:cubicBezTo>
                    <a:cubicBezTo>
                      <a:pt x="527289" y="140494"/>
                      <a:pt x="528242" y="144304"/>
                      <a:pt x="527289" y="149066"/>
                    </a:cubicBezTo>
                    <a:cubicBezTo>
                      <a:pt x="527289" y="150971"/>
                      <a:pt x="526336" y="152876"/>
                      <a:pt x="526336" y="153829"/>
                    </a:cubicBezTo>
                    <a:cubicBezTo>
                      <a:pt x="526336" y="156686"/>
                      <a:pt x="525384" y="160496"/>
                      <a:pt x="524431" y="163354"/>
                    </a:cubicBezTo>
                    <a:cubicBezTo>
                      <a:pt x="524431" y="164306"/>
                      <a:pt x="523479" y="165259"/>
                      <a:pt x="523479" y="167164"/>
                    </a:cubicBezTo>
                    <a:lnTo>
                      <a:pt x="529194" y="172879"/>
                    </a:lnTo>
                    <a:cubicBezTo>
                      <a:pt x="531099" y="174784"/>
                      <a:pt x="532051" y="176689"/>
                      <a:pt x="533956" y="177641"/>
                    </a:cubicBezTo>
                    <a:cubicBezTo>
                      <a:pt x="536814" y="179546"/>
                      <a:pt x="538719" y="181451"/>
                      <a:pt x="540624" y="183356"/>
                    </a:cubicBezTo>
                    <a:cubicBezTo>
                      <a:pt x="543481" y="185261"/>
                      <a:pt x="546339" y="187166"/>
                      <a:pt x="549196" y="189071"/>
                    </a:cubicBezTo>
                    <a:cubicBezTo>
                      <a:pt x="550149" y="190024"/>
                      <a:pt x="552054" y="190976"/>
                      <a:pt x="553959" y="190976"/>
                    </a:cubicBezTo>
                    <a:cubicBezTo>
                      <a:pt x="555864" y="191929"/>
                      <a:pt x="558721" y="191929"/>
                      <a:pt x="560626" y="190976"/>
                    </a:cubicBezTo>
                    <a:cubicBezTo>
                      <a:pt x="564436" y="190976"/>
                      <a:pt x="567294" y="190024"/>
                      <a:pt x="570151" y="188119"/>
                    </a:cubicBezTo>
                    <a:cubicBezTo>
                      <a:pt x="573961" y="187166"/>
                      <a:pt x="576819" y="185261"/>
                      <a:pt x="579676" y="184309"/>
                    </a:cubicBezTo>
                    <a:cubicBezTo>
                      <a:pt x="579676" y="184309"/>
                      <a:pt x="580629" y="183356"/>
                      <a:pt x="582534" y="183356"/>
                    </a:cubicBezTo>
                    <a:cubicBezTo>
                      <a:pt x="583486" y="182404"/>
                      <a:pt x="585392" y="181451"/>
                      <a:pt x="586344" y="180499"/>
                    </a:cubicBezTo>
                    <a:cubicBezTo>
                      <a:pt x="587296" y="179546"/>
                      <a:pt x="589201" y="178594"/>
                      <a:pt x="590154" y="177641"/>
                    </a:cubicBezTo>
                    <a:cubicBezTo>
                      <a:pt x="592059" y="175736"/>
                      <a:pt x="593964" y="174784"/>
                      <a:pt x="595869" y="172879"/>
                    </a:cubicBezTo>
                    <a:cubicBezTo>
                      <a:pt x="597774" y="170974"/>
                      <a:pt x="599679" y="169069"/>
                      <a:pt x="600631" y="168116"/>
                    </a:cubicBezTo>
                    <a:cubicBezTo>
                      <a:pt x="601584" y="167164"/>
                      <a:pt x="602536" y="166211"/>
                      <a:pt x="604442" y="164306"/>
                    </a:cubicBezTo>
                    <a:cubicBezTo>
                      <a:pt x="607299" y="161449"/>
                      <a:pt x="609204" y="158591"/>
                      <a:pt x="611109" y="155734"/>
                    </a:cubicBezTo>
                    <a:cubicBezTo>
                      <a:pt x="615871" y="148114"/>
                      <a:pt x="620634" y="140494"/>
                      <a:pt x="622539" y="131921"/>
                    </a:cubicBezTo>
                    <a:cubicBezTo>
                      <a:pt x="622539" y="130969"/>
                      <a:pt x="623492" y="129064"/>
                      <a:pt x="624444" y="127159"/>
                    </a:cubicBezTo>
                    <a:cubicBezTo>
                      <a:pt x="625396" y="125254"/>
                      <a:pt x="625396" y="123349"/>
                      <a:pt x="625396" y="121444"/>
                    </a:cubicBezTo>
                    <a:cubicBezTo>
                      <a:pt x="626349" y="115729"/>
                      <a:pt x="628254" y="110014"/>
                      <a:pt x="629206" y="103346"/>
                    </a:cubicBezTo>
                    <a:cubicBezTo>
                      <a:pt x="630159" y="100489"/>
                      <a:pt x="631111" y="98584"/>
                      <a:pt x="633017" y="96679"/>
                    </a:cubicBezTo>
                    <a:cubicBezTo>
                      <a:pt x="633969" y="94774"/>
                      <a:pt x="633969" y="93821"/>
                      <a:pt x="634921" y="92869"/>
                    </a:cubicBezTo>
                    <a:cubicBezTo>
                      <a:pt x="635874" y="90964"/>
                      <a:pt x="637779" y="89059"/>
                      <a:pt x="639684" y="87154"/>
                    </a:cubicBezTo>
                    <a:cubicBezTo>
                      <a:pt x="641589" y="85249"/>
                      <a:pt x="642542" y="84296"/>
                      <a:pt x="644446" y="82391"/>
                    </a:cubicBezTo>
                    <a:cubicBezTo>
                      <a:pt x="646351" y="83344"/>
                      <a:pt x="648256" y="83344"/>
                      <a:pt x="650161" y="83344"/>
                    </a:cubicBezTo>
                    <a:cubicBezTo>
                      <a:pt x="651114" y="83344"/>
                      <a:pt x="651114" y="83344"/>
                      <a:pt x="652067" y="83344"/>
                    </a:cubicBezTo>
                    <a:cubicBezTo>
                      <a:pt x="653019" y="84296"/>
                      <a:pt x="653971" y="84296"/>
                      <a:pt x="653971" y="84296"/>
                    </a:cubicBezTo>
                    <a:cubicBezTo>
                      <a:pt x="654924" y="85249"/>
                      <a:pt x="654924" y="85249"/>
                      <a:pt x="655876" y="86201"/>
                    </a:cubicBezTo>
                    <a:cubicBezTo>
                      <a:pt x="656829" y="88106"/>
                      <a:pt x="656829" y="89059"/>
                      <a:pt x="657781" y="89059"/>
                    </a:cubicBezTo>
                    <a:cubicBezTo>
                      <a:pt x="657781" y="89059"/>
                      <a:pt x="658734" y="90011"/>
                      <a:pt x="658734" y="90964"/>
                    </a:cubicBezTo>
                    <a:cubicBezTo>
                      <a:pt x="658734" y="92869"/>
                      <a:pt x="658734" y="95726"/>
                      <a:pt x="657781" y="97631"/>
                    </a:cubicBezTo>
                    <a:cubicBezTo>
                      <a:pt x="656829" y="107156"/>
                      <a:pt x="654924" y="115729"/>
                      <a:pt x="653019" y="125254"/>
                    </a:cubicBezTo>
                    <a:lnTo>
                      <a:pt x="650161" y="135731"/>
                    </a:lnTo>
                    <a:cubicBezTo>
                      <a:pt x="649209" y="138589"/>
                      <a:pt x="649209" y="142399"/>
                      <a:pt x="651114" y="145256"/>
                    </a:cubicBezTo>
                    <a:cubicBezTo>
                      <a:pt x="651114" y="146209"/>
                      <a:pt x="652067" y="147161"/>
                      <a:pt x="653019" y="148114"/>
                    </a:cubicBezTo>
                    <a:cubicBezTo>
                      <a:pt x="653971" y="149066"/>
                      <a:pt x="655876" y="150019"/>
                      <a:pt x="656829" y="150019"/>
                    </a:cubicBezTo>
                    <a:cubicBezTo>
                      <a:pt x="658734" y="150019"/>
                      <a:pt x="659686" y="150019"/>
                      <a:pt x="661592" y="150019"/>
                    </a:cubicBezTo>
                    <a:cubicBezTo>
                      <a:pt x="664449" y="150019"/>
                      <a:pt x="666354" y="150019"/>
                      <a:pt x="669211" y="149066"/>
                    </a:cubicBezTo>
                    <a:cubicBezTo>
                      <a:pt x="672069" y="148114"/>
                      <a:pt x="674926" y="147161"/>
                      <a:pt x="677784" y="145256"/>
                    </a:cubicBezTo>
                    <a:cubicBezTo>
                      <a:pt x="684451" y="142399"/>
                      <a:pt x="690167" y="139541"/>
                      <a:pt x="695881" y="134779"/>
                    </a:cubicBezTo>
                    <a:cubicBezTo>
                      <a:pt x="700644" y="131921"/>
                      <a:pt x="705406" y="129064"/>
                      <a:pt x="711121" y="126206"/>
                    </a:cubicBezTo>
                    <a:cubicBezTo>
                      <a:pt x="712074" y="125254"/>
                      <a:pt x="713026" y="125254"/>
                      <a:pt x="714931" y="125254"/>
                    </a:cubicBezTo>
                    <a:cubicBezTo>
                      <a:pt x="715884" y="126206"/>
                      <a:pt x="716836" y="126206"/>
                      <a:pt x="717789" y="127159"/>
                    </a:cubicBezTo>
                    <a:cubicBezTo>
                      <a:pt x="718742" y="128111"/>
                      <a:pt x="719694" y="128111"/>
                      <a:pt x="719694" y="129064"/>
                    </a:cubicBezTo>
                    <a:cubicBezTo>
                      <a:pt x="720646" y="130969"/>
                      <a:pt x="720646" y="131921"/>
                      <a:pt x="720646" y="133826"/>
                    </a:cubicBezTo>
                    <a:cubicBezTo>
                      <a:pt x="720646" y="135731"/>
                      <a:pt x="719694" y="136684"/>
                      <a:pt x="719694" y="138589"/>
                    </a:cubicBezTo>
                    <a:cubicBezTo>
                      <a:pt x="719694" y="138589"/>
                      <a:pt x="719694" y="139541"/>
                      <a:pt x="719694" y="139541"/>
                    </a:cubicBezTo>
                    <a:cubicBezTo>
                      <a:pt x="719694" y="141446"/>
                      <a:pt x="718742" y="142399"/>
                      <a:pt x="718742" y="144304"/>
                    </a:cubicBezTo>
                    <a:cubicBezTo>
                      <a:pt x="718742" y="144304"/>
                      <a:pt x="718742" y="144304"/>
                      <a:pt x="718742" y="145256"/>
                    </a:cubicBezTo>
                    <a:cubicBezTo>
                      <a:pt x="718742" y="146209"/>
                      <a:pt x="718742" y="147161"/>
                      <a:pt x="718742" y="148114"/>
                    </a:cubicBezTo>
                    <a:cubicBezTo>
                      <a:pt x="717789" y="149066"/>
                      <a:pt x="716836" y="150019"/>
                      <a:pt x="715884" y="150971"/>
                    </a:cubicBezTo>
                    <a:cubicBezTo>
                      <a:pt x="714931" y="152876"/>
                      <a:pt x="713979" y="153829"/>
                      <a:pt x="713026" y="155734"/>
                    </a:cubicBezTo>
                    <a:cubicBezTo>
                      <a:pt x="712074" y="156686"/>
                      <a:pt x="711121" y="158591"/>
                      <a:pt x="709217" y="159544"/>
                    </a:cubicBezTo>
                    <a:cubicBezTo>
                      <a:pt x="707311" y="161449"/>
                      <a:pt x="704454" y="163354"/>
                      <a:pt x="702549" y="165259"/>
                    </a:cubicBezTo>
                    <a:cubicBezTo>
                      <a:pt x="698739" y="168116"/>
                      <a:pt x="695881" y="170021"/>
                      <a:pt x="692071" y="171926"/>
                    </a:cubicBezTo>
                    <a:cubicBezTo>
                      <a:pt x="688261" y="173831"/>
                      <a:pt x="684451" y="174784"/>
                      <a:pt x="680642" y="175736"/>
                    </a:cubicBezTo>
                    <a:cubicBezTo>
                      <a:pt x="678736" y="175736"/>
                      <a:pt x="678736" y="176689"/>
                      <a:pt x="676831" y="176689"/>
                    </a:cubicBezTo>
                    <a:cubicBezTo>
                      <a:pt x="673974" y="176689"/>
                      <a:pt x="671117" y="176689"/>
                      <a:pt x="668259" y="177641"/>
                    </a:cubicBezTo>
                    <a:cubicBezTo>
                      <a:pt x="665401" y="178594"/>
                      <a:pt x="661592" y="178594"/>
                      <a:pt x="657781" y="179546"/>
                    </a:cubicBezTo>
                    <a:cubicBezTo>
                      <a:pt x="654924" y="180499"/>
                      <a:pt x="651114" y="180499"/>
                      <a:pt x="648256" y="181451"/>
                    </a:cubicBezTo>
                    <a:cubicBezTo>
                      <a:pt x="646351" y="182404"/>
                      <a:pt x="643494" y="183356"/>
                      <a:pt x="640636" y="184309"/>
                    </a:cubicBezTo>
                    <a:cubicBezTo>
                      <a:pt x="637779" y="185261"/>
                      <a:pt x="635874" y="186214"/>
                      <a:pt x="633017" y="186214"/>
                    </a:cubicBezTo>
                    <a:cubicBezTo>
                      <a:pt x="630159" y="187166"/>
                      <a:pt x="627301" y="188119"/>
                      <a:pt x="625396" y="189071"/>
                    </a:cubicBezTo>
                    <a:cubicBezTo>
                      <a:pt x="616824" y="192881"/>
                      <a:pt x="609204" y="196691"/>
                      <a:pt x="601584" y="201454"/>
                    </a:cubicBezTo>
                    <a:cubicBezTo>
                      <a:pt x="593011" y="207169"/>
                      <a:pt x="585392" y="215741"/>
                      <a:pt x="580629" y="225266"/>
                    </a:cubicBezTo>
                    <a:cubicBezTo>
                      <a:pt x="579676" y="228124"/>
                      <a:pt x="578724" y="230029"/>
                      <a:pt x="577771" y="232886"/>
                    </a:cubicBezTo>
                    <a:cubicBezTo>
                      <a:pt x="576819" y="235744"/>
                      <a:pt x="575867" y="238601"/>
                      <a:pt x="575867" y="241459"/>
                    </a:cubicBezTo>
                    <a:cubicBezTo>
                      <a:pt x="575867" y="246221"/>
                      <a:pt x="575867" y="250984"/>
                      <a:pt x="575867" y="255746"/>
                    </a:cubicBezTo>
                    <a:cubicBezTo>
                      <a:pt x="575867" y="260509"/>
                      <a:pt x="575867" y="265271"/>
                      <a:pt x="575867" y="270034"/>
                    </a:cubicBezTo>
                    <a:cubicBezTo>
                      <a:pt x="575867" y="271939"/>
                      <a:pt x="575867" y="273844"/>
                      <a:pt x="574914" y="275749"/>
                    </a:cubicBezTo>
                    <a:cubicBezTo>
                      <a:pt x="573961" y="279559"/>
                      <a:pt x="573961" y="283369"/>
                      <a:pt x="573009" y="287179"/>
                    </a:cubicBezTo>
                    <a:cubicBezTo>
                      <a:pt x="573009" y="288131"/>
                      <a:pt x="572056" y="289084"/>
                      <a:pt x="572056" y="290036"/>
                    </a:cubicBezTo>
                    <a:cubicBezTo>
                      <a:pt x="568246" y="304324"/>
                      <a:pt x="561579" y="316706"/>
                      <a:pt x="551101" y="328136"/>
                    </a:cubicBezTo>
                    <a:lnTo>
                      <a:pt x="540624" y="338614"/>
                    </a:lnTo>
                    <a:lnTo>
                      <a:pt x="530146" y="348139"/>
                    </a:lnTo>
                    <a:cubicBezTo>
                      <a:pt x="520621" y="355759"/>
                      <a:pt x="509191" y="363379"/>
                      <a:pt x="497761" y="368141"/>
                    </a:cubicBezTo>
                    <a:cubicBezTo>
                      <a:pt x="492046" y="370046"/>
                      <a:pt x="484426" y="373856"/>
                      <a:pt x="475854" y="377666"/>
                    </a:cubicBezTo>
                    <a:cubicBezTo>
                      <a:pt x="424419" y="400526"/>
                      <a:pt x="418704" y="415766"/>
                      <a:pt x="399654" y="425291"/>
                    </a:cubicBezTo>
                    <a:lnTo>
                      <a:pt x="397749" y="423386"/>
                    </a:lnTo>
                    <a:cubicBezTo>
                      <a:pt x="397749" y="428149"/>
                      <a:pt x="397749" y="430054"/>
                      <a:pt x="398701" y="431006"/>
                    </a:cubicBezTo>
                    <a:cubicBezTo>
                      <a:pt x="403464" y="432911"/>
                      <a:pt x="441564" y="506254"/>
                      <a:pt x="458709" y="544354"/>
                    </a:cubicBezTo>
                    <a:cubicBezTo>
                      <a:pt x="488236" y="611981"/>
                      <a:pt x="515859" y="636746"/>
                      <a:pt x="556817" y="634841"/>
                    </a:cubicBezTo>
                    <a:cubicBezTo>
                      <a:pt x="579676" y="633889"/>
                      <a:pt x="621586" y="655796"/>
                      <a:pt x="643494" y="680561"/>
                    </a:cubicBezTo>
                    <a:cubicBezTo>
                      <a:pt x="653019" y="691991"/>
                      <a:pt x="709217" y="699611"/>
                      <a:pt x="759699" y="696754"/>
                    </a:cubicBezTo>
                    <a:cubicBezTo>
                      <a:pt x="776844" y="695801"/>
                      <a:pt x="793989" y="695801"/>
                      <a:pt x="796846" y="696754"/>
                    </a:cubicBezTo>
                    <a:cubicBezTo>
                      <a:pt x="799704" y="697706"/>
                      <a:pt x="831136" y="695801"/>
                      <a:pt x="865426" y="692944"/>
                    </a:cubicBezTo>
                    <a:cubicBezTo>
                      <a:pt x="899717" y="690086"/>
                      <a:pt x="946389" y="688181"/>
                      <a:pt x="969249" y="687229"/>
                    </a:cubicBezTo>
                    <a:cubicBezTo>
                      <a:pt x="991156" y="687229"/>
                      <a:pt x="1013064" y="685324"/>
                      <a:pt x="1017826" y="683419"/>
                    </a:cubicBezTo>
                    <a:cubicBezTo>
                      <a:pt x="1031161" y="679609"/>
                      <a:pt x="1042592" y="660559"/>
                      <a:pt x="1056879" y="621506"/>
                    </a:cubicBezTo>
                    <a:cubicBezTo>
                      <a:pt x="1063547" y="602456"/>
                      <a:pt x="1074024" y="582454"/>
                      <a:pt x="1080692" y="575786"/>
                    </a:cubicBezTo>
                    <a:cubicBezTo>
                      <a:pt x="1099742" y="558641"/>
                      <a:pt x="1142604" y="537686"/>
                      <a:pt x="1150224" y="541496"/>
                    </a:cubicBezTo>
                    <a:cubicBezTo>
                      <a:pt x="1159749" y="546259"/>
                      <a:pt x="1156892" y="551021"/>
                      <a:pt x="1137842" y="570071"/>
                    </a:cubicBezTo>
                    <a:cubicBezTo>
                      <a:pt x="1118792" y="588169"/>
                      <a:pt x="1105457" y="614839"/>
                      <a:pt x="1109267" y="626269"/>
                    </a:cubicBezTo>
                    <a:cubicBezTo>
                      <a:pt x="1111171" y="631031"/>
                      <a:pt x="1109267" y="637699"/>
                      <a:pt x="1106409" y="642461"/>
                    </a:cubicBezTo>
                    <a:cubicBezTo>
                      <a:pt x="1091169" y="662464"/>
                      <a:pt x="1091169" y="676751"/>
                      <a:pt x="1108314" y="715804"/>
                    </a:cubicBezTo>
                    <a:cubicBezTo>
                      <a:pt x="1124507" y="751999"/>
                      <a:pt x="1124507" y="752951"/>
                      <a:pt x="1118792" y="787241"/>
                    </a:cubicBezTo>
                    <a:cubicBezTo>
                      <a:pt x="1112124" y="832961"/>
                      <a:pt x="1118792" y="852964"/>
                      <a:pt x="1144509" y="866299"/>
                    </a:cubicBezTo>
                    <a:cubicBezTo>
                      <a:pt x="1163559" y="876776"/>
                      <a:pt x="1206421" y="881539"/>
                      <a:pt x="1234996" y="875824"/>
                    </a:cubicBezTo>
                    <a:cubicBezTo>
                      <a:pt x="1246426" y="872966"/>
                      <a:pt x="1253094" y="875824"/>
                      <a:pt x="1274049" y="894874"/>
                    </a:cubicBezTo>
                    <a:cubicBezTo>
                      <a:pt x="1288336" y="907256"/>
                      <a:pt x="1309292" y="922496"/>
                      <a:pt x="1320721" y="927259"/>
                    </a:cubicBezTo>
                    <a:cubicBezTo>
                      <a:pt x="1352154" y="942499"/>
                      <a:pt x="1421686" y="961549"/>
                      <a:pt x="1432164" y="958691"/>
                    </a:cubicBezTo>
                    <a:cubicBezTo>
                      <a:pt x="1436926" y="956786"/>
                      <a:pt x="1449309" y="957739"/>
                      <a:pt x="1458834" y="959644"/>
                    </a:cubicBezTo>
                    <a:cubicBezTo>
                      <a:pt x="1478836" y="964406"/>
                      <a:pt x="1511221" y="983456"/>
                      <a:pt x="1507411" y="989171"/>
                    </a:cubicBezTo>
                    <a:cubicBezTo>
                      <a:pt x="1506459" y="991076"/>
                      <a:pt x="1496934" y="995839"/>
                      <a:pt x="1485504" y="998696"/>
                    </a:cubicBezTo>
                    <a:lnTo>
                      <a:pt x="1465501" y="1004411"/>
                    </a:lnTo>
                    <a:lnTo>
                      <a:pt x="1474074" y="1019651"/>
                    </a:lnTo>
                    <a:cubicBezTo>
                      <a:pt x="1482646" y="1034891"/>
                      <a:pt x="1482646" y="1035844"/>
                      <a:pt x="1471217" y="1041559"/>
                    </a:cubicBezTo>
                    <a:cubicBezTo>
                      <a:pt x="1464549" y="1044416"/>
                      <a:pt x="1455976" y="1047274"/>
                      <a:pt x="1452167" y="1047274"/>
                    </a:cubicBezTo>
                    <a:cubicBezTo>
                      <a:pt x="1448357" y="1047274"/>
                      <a:pt x="1444546" y="1048226"/>
                      <a:pt x="1442642" y="1049179"/>
                    </a:cubicBezTo>
                    <a:cubicBezTo>
                      <a:pt x="1440736" y="1050131"/>
                      <a:pt x="1433117" y="1047274"/>
                      <a:pt x="1424544" y="1044416"/>
                    </a:cubicBezTo>
                    <a:cubicBezTo>
                      <a:pt x="1416924" y="1041559"/>
                      <a:pt x="1402636" y="1035844"/>
                      <a:pt x="1394064" y="1033939"/>
                    </a:cubicBezTo>
                    <a:cubicBezTo>
                      <a:pt x="1363584" y="1025366"/>
                      <a:pt x="1315007" y="1001554"/>
                      <a:pt x="1305482" y="991076"/>
                    </a:cubicBezTo>
                    <a:cubicBezTo>
                      <a:pt x="1299767" y="985361"/>
                      <a:pt x="1279764" y="974884"/>
                      <a:pt x="1260714" y="967264"/>
                    </a:cubicBezTo>
                    <a:cubicBezTo>
                      <a:pt x="1227376" y="953929"/>
                      <a:pt x="1226424" y="953929"/>
                      <a:pt x="1182609" y="961549"/>
                    </a:cubicBezTo>
                    <a:cubicBezTo>
                      <a:pt x="1157844" y="966311"/>
                      <a:pt x="1128317" y="972026"/>
                      <a:pt x="1116886" y="973931"/>
                    </a:cubicBezTo>
                    <a:cubicBezTo>
                      <a:pt x="1045449" y="989171"/>
                      <a:pt x="1014017" y="982504"/>
                      <a:pt x="972106" y="944404"/>
                    </a:cubicBezTo>
                    <a:cubicBezTo>
                      <a:pt x="933054" y="908209"/>
                      <a:pt x="903526" y="903446"/>
                      <a:pt x="835899" y="917734"/>
                    </a:cubicBezTo>
                    <a:cubicBezTo>
                      <a:pt x="810181" y="923449"/>
                      <a:pt x="788274" y="930116"/>
                      <a:pt x="786369" y="932974"/>
                    </a:cubicBezTo>
                    <a:cubicBezTo>
                      <a:pt x="784464" y="935831"/>
                      <a:pt x="776844" y="938689"/>
                      <a:pt x="770176" y="939641"/>
                    </a:cubicBezTo>
                    <a:cubicBezTo>
                      <a:pt x="755889" y="942499"/>
                      <a:pt x="707311" y="944404"/>
                      <a:pt x="693024" y="942499"/>
                    </a:cubicBezTo>
                    <a:cubicBezTo>
                      <a:pt x="671117" y="938689"/>
                      <a:pt x="591106" y="925354"/>
                      <a:pt x="566342" y="921544"/>
                    </a:cubicBezTo>
                    <a:cubicBezTo>
                      <a:pt x="552054" y="918686"/>
                      <a:pt x="535861" y="916781"/>
                      <a:pt x="532051" y="915829"/>
                    </a:cubicBezTo>
                    <a:cubicBezTo>
                      <a:pt x="528242" y="915829"/>
                      <a:pt x="518716" y="912971"/>
                      <a:pt x="512049" y="911066"/>
                    </a:cubicBezTo>
                    <a:cubicBezTo>
                      <a:pt x="504429" y="909161"/>
                      <a:pt x="487284" y="912019"/>
                      <a:pt x="469186" y="916781"/>
                    </a:cubicBezTo>
                    <a:cubicBezTo>
                      <a:pt x="437754" y="925354"/>
                      <a:pt x="413941" y="925354"/>
                      <a:pt x="356791" y="912971"/>
                    </a:cubicBezTo>
                    <a:cubicBezTo>
                      <a:pt x="298689" y="900589"/>
                      <a:pt x="270114" y="911066"/>
                      <a:pt x="219631" y="962501"/>
                    </a:cubicBezTo>
                    <a:cubicBezTo>
                      <a:pt x="200581" y="982504"/>
                      <a:pt x="181531" y="998696"/>
                      <a:pt x="178674" y="999649"/>
                    </a:cubicBezTo>
                    <a:cubicBezTo>
                      <a:pt x="175816" y="1000601"/>
                      <a:pt x="167244" y="1012031"/>
                      <a:pt x="159624" y="1024414"/>
                    </a:cubicBezTo>
                    <a:cubicBezTo>
                      <a:pt x="145336" y="1047274"/>
                      <a:pt x="143431" y="1048226"/>
                      <a:pt x="111999" y="1057751"/>
                    </a:cubicBezTo>
                    <a:lnTo>
                      <a:pt x="79614" y="1068229"/>
                    </a:lnTo>
                    <a:lnTo>
                      <a:pt x="92949" y="1042511"/>
                    </a:lnTo>
                    <a:cubicBezTo>
                      <a:pt x="100569" y="1028224"/>
                      <a:pt x="110094" y="1014889"/>
                      <a:pt x="114856" y="1011079"/>
                    </a:cubicBezTo>
                    <a:cubicBezTo>
                      <a:pt x="119619" y="1008221"/>
                      <a:pt x="128191" y="997744"/>
                      <a:pt x="133906" y="987266"/>
                    </a:cubicBezTo>
                    <a:cubicBezTo>
                      <a:pt x="139621" y="976789"/>
                      <a:pt x="155814" y="960596"/>
                      <a:pt x="170101" y="950119"/>
                    </a:cubicBezTo>
                    <a:cubicBezTo>
                      <a:pt x="183436" y="939641"/>
                      <a:pt x="193914" y="930116"/>
                      <a:pt x="192961" y="928211"/>
                    </a:cubicBezTo>
                    <a:cubicBezTo>
                      <a:pt x="191056" y="922496"/>
                      <a:pt x="186294" y="925354"/>
                      <a:pt x="140574" y="950119"/>
                    </a:cubicBezTo>
                    <a:cubicBezTo>
                      <a:pt x="90091" y="977741"/>
                      <a:pt x="60564" y="988219"/>
                      <a:pt x="31036" y="986314"/>
                    </a:cubicBezTo>
                    <a:cubicBezTo>
                      <a:pt x="17701" y="985361"/>
                      <a:pt x="7224" y="983456"/>
                      <a:pt x="7224" y="981551"/>
                    </a:cubicBezTo>
                    <a:cubicBezTo>
                      <a:pt x="4366" y="973931"/>
                      <a:pt x="78661" y="934879"/>
                      <a:pt x="116761" y="923449"/>
                    </a:cubicBezTo>
                    <a:cubicBezTo>
                      <a:pt x="152004" y="912971"/>
                      <a:pt x="216774" y="884396"/>
                      <a:pt x="232966" y="871061"/>
                    </a:cubicBezTo>
                    <a:cubicBezTo>
                      <a:pt x="250111" y="857726"/>
                      <a:pt x="246301" y="858679"/>
                      <a:pt x="347266" y="845344"/>
                    </a:cubicBezTo>
                    <a:cubicBezTo>
                      <a:pt x="366316" y="842486"/>
                      <a:pt x="384414" y="837724"/>
                      <a:pt x="389176" y="834866"/>
                    </a:cubicBezTo>
                    <a:cubicBezTo>
                      <a:pt x="400606" y="826294"/>
                      <a:pt x="397749" y="809149"/>
                      <a:pt x="379651" y="783431"/>
                    </a:cubicBezTo>
                    <a:cubicBezTo>
                      <a:pt x="371079" y="771049"/>
                      <a:pt x="359649" y="755809"/>
                      <a:pt x="355839" y="748189"/>
                    </a:cubicBezTo>
                    <a:cubicBezTo>
                      <a:pt x="351076" y="741521"/>
                      <a:pt x="340599" y="730091"/>
                      <a:pt x="332979" y="723424"/>
                    </a:cubicBezTo>
                    <a:cubicBezTo>
                      <a:pt x="304404" y="699611"/>
                      <a:pt x="301546" y="688181"/>
                      <a:pt x="310119" y="633889"/>
                    </a:cubicBezTo>
                    <a:cubicBezTo>
                      <a:pt x="317739" y="586264"/>
                      <a:pt x="317739" y="583406"/>
                      <a:pt x="307261" y="567214"/>
                    </a:cubicBezTo>
                    <a:cubicBezTo>
                      <a:pt x="300594" y="558641"/>
                      <a:pt x="291069" y="548164"/>
                      <a:pt x="286306" y="545306"/>
                    </a:cubicBezTo>
                    <a:cubicBezTo>
                      <a:pt x="275829" y="539591"/>
                      <a:pt x="207249" y="529114"/>
                      <a:pt x="197724" y="531971"/>
                    </a:cubicBezTo>
                    <a:cubicBezTo>
                      <a:pt x="191056" y="533876"/>
                      <a:pt x="184389" y="525304"/>
                      <a:pt x="178674" y="511016"/>
                    </a:cubicBezTo>
                    <a:cubicBezTo>
                      <a:pt x="171054" y="490061"/>
                      <a:pt x="175816" y="485299"/>
                      <a:pt x="215821" y="471964"/>
                    </a:cubicBezTo>
                    <a:cubicBezTo>
                      <a:pt x="244396" y="462439"/>
                      <a:pt x="273924" y="450056"/>
                      <a:pt x="294879" y="438626"/>
                    </a:cubicBezTo>
                    <a:lnTo>
                      <a:pt x="282496" y="436721"/>
                    </a:lnTo>
                    <a:lnTo>
                      <a:pt x="232014" y="432911"/>
                    </a:lnTo>
                    <a:cubicBezTo>
                      <a:pt x="222489" y="431959"/>
                      <a:pt x="212964" y="431959"/>
                      <a:pt x="203439" y="431006"/>
                    </a:cubicBezTo>
                    <a:cubicBezTo>
                      <a:pt x="194866" y="431006"/>
                      <a:pt x="187246" y="429101"/>
                      <a:pt x="180579" y="427196"/>
                    </a:cubicBezTo>
                    <a:cubicBezTo>
                      <a:pt x="175816" y="425291"/>
                      <a:pt x="171054" y="423386"/>
                      <a:pt x="166291" y="421481"/>
                    </a:cubicBezTo>
                    <a:cubicBezTo>
                      <a:pt x="162481" y="419576"/>
                      <a:pt x="160576" y="414814"/>
                      <a:pt x="161529" y="411004"/>
                    </a:cubicBezTo>
                    <a:cubicBezTo>
                      <a:pt x="162481" y="407194"/>
                      <a:pt x="165339" y="404336"/>
                      <a:pt x="169149" y="403384"/>
                    </a:cubicBezTo>
                    <a:cubicBezTo>
                      <a:pt x="173911" y="402431"/>
                      <a:pt x="179626" y="402431"/>
                      <a:pt x="184389" y="404336"/>
                    </a:cubicBezTo>
                    <a:lnTo>
                      <a:pt x="178674" y="394811"/>
                    </a:lnTo>
                    <a:lnTo>
                      <a:pt x="173911" y="385286"/>
                    </a:lnTo>
                    <a:lnTo>
                      <a:pt x="170101" y="374809"/>
                    </a:lnTo>
                    <a:cubicBezTo>
                      <a:pt x="165339" y="361474"/>
                      <a:pt x="162481" y="347186"/>
                      <a:pt x="161529" y="332899"/>
                    </a:cubicBezTo>
                    <a:lnTo>
                      <a:pt x="152956" y="323374"/>
                    </a:lnTo>
                    <a:cubicBezTo>
                      <a:pt x="150099" y="320516"/>
                      <a:pt x="149146" y="317659"/>
                      <a:pt x="148194" y="313849"/>
                    </a:cubicBezTo>
                    <a:cubicBezTo>
                      <a:pt x="147241" y="310039"/>
                      <a:pt x="149146" y="306229"/>
                      <a:pt x="152956" y="305276"/>
                    </a:cubicBezTo>
                    <a:cubicBezTo>
                      <a:pt x="156766" y="303371"/>
                      <a:pt x="160576" y="304324"/>
                      <a:pt x="163434" y="306229"/>
                    </a:cubicBezTo>
                    <a:lnTo>
                      <a:pt x="176769" y="312896"/>
                    </a:lnTo>
                    <a:cubicBezTo>
                      <a:pt x="181531" y="315754"/>
                      <a:pt x="187246" y="317659"/>
                      <a:pt x="192009" y="318611"/>
                    </a:cubicBezTo>
                    <a:cubicBezTo>
                      <a:pt x="195819" y="319564"/>
                      <a:pt x="199629" y="320516"/>
                      <a:pt x="203439" y="320516"/>
                    </a:cubicBezTo>
                    <a:lnTo>
                      <a:pt x="197724" y="313849"/>
                    </a:lnTo>
                    <a:lnTo>
                      <a:pt x="192009" y="303371"/>
                    </a:lnTo>
                    <a:lnTo>
                      <a:pt x="185341" y="289084"/>
                    </a:lnTo>
                    <a:lnTo>
                      <a:pt x="182484" y="282416"/>
                    </a:lnTo>
                    <a:cubicBezTo>
                      <a:pt x="181531" y="278606"/>
                      <a:pt x="183436" y="274796"/>
                      <a:pt x="186294" y="272891"/>
                    </a:cubicBezTo>
                    <a:cubicBezTo>
                      <a:pt x="189151" y="270986"/>
                      <a:pt x="192009" y="270986"/>
                      <a:pt x="194866" y="272891"/>
                    </a:cubicBezTo>
                    <a:cubicBezTo>
                      <a:pt x="198676" y="274796"/>
                      <a:pt x="201534" y="277654"/>
                      <a:pt x="204391" y="280511"/>
                    </a:cubicBezTo>
                    <a:cubicBezTo>
                      <a:pt x="208201" y="285274"/>
                      <a:pt x="212011" y="290036"/>
                      <a:pt x="215821" y="294799"/>
                    </a:cubicBezTo>
                    <a:cubicBezTo>
                      <a:pt x="219631" y="299561"/>
                      <a:pt x="224394" y="304324"/>
                      <a:pt x="229156" y="308134"/>
                    </a:cubicBezTo>
                    <a:cubicBezTo>
                      <a:pt x="237729" y="314801"/>
                      <a:pt x="245349" y="320516"/>
                      <a:pt x="252969" y="327184"/>
                    </a:cubicBezTo>
                    <a:cubicBezTo>
                      <a:pt x="258684" y="330994"/>
                      <a:pt x="266304" y="335756"/>
                      <a:pt x="274876" y="337661"/>
                    </a:cubicBezTo>
                    <a:cubicBezTo>
                      <a:pt x="275829" y="337661"/>
                      <a:pt x="276781" y="338614"/>
                      <a:pt x="277734" y="337661"/>
                    </a:cubicBezTo>
                    <a:cubicBezTo>
                      <a:pt x="281544" y="338614"/>
                      <a:pt x="285354" y="336709"/>
                      <a:pt x="287259" y="333851"/>
                    </a:cubicBezTo>
                    <a:cubicBezTo>
                      <a:pt x="288211" y="332899"/>
                      <a:pt x="289164" y="331946"/>
                      <a:pt x="289164" y="330041"/>
                    </a:cubicBezTo>
                    <a:cubicBezTo>
                      <a:pt x="289164" y="328136"/>
                      <a:pt x="289164" y="327184"/>
                      <a:pt x="289164" y="325279"/>
                    </a:cubicBezTo>
                    <a:cubicBezTo>
                      <a:pt x="288211" y="320516"/>
                      <a:pt x="287259" y="314801"/>
                      <a:pt x="288211" y="309086"/>
                    </a:cubicBezTo>
                    <a:cubicBezTo>
                      <a:pt x="288211" y="303371"/>
                      <a:pt x="291069" y="297656"/>
                      <a:pt x="293926" y="292894"/>
                    </a:cubicBezTo>
                    <a:cubicBezTo>
                      <a:pt x="296784" y="288131"/>
                      <a:pt x="303451" y="288131"/>
                      <a:pt x="306309" y="291941"/>
                    </a:cubicBezTo>
                    <a:cubicBezTo>
                      <a:pt x="308214" y="293846"/>
                      <a:pt x="310119" y="297656"/>
                      <a:pt x="310119" y="300514"/>
                    </a:cubicBezTo>
                    <a:cubicBezTo>
                      <a:pt x="311071" y="317659"/>
                      <a:pt x="312976" y="333851"/>
                      <a:pt x="315834" y="350044"/>
                    </a:cubicBezTo>
                    <a:lnTo>
                      <a:pt x="376794" y="364331"/>
                    </a:lnTo>
                    <a:lnTo>
                      <a:pt x="385366" y="358616"/>
                    </a:lnTo>
                    <a:lnTo>
                      <a:pt x="397749" y="346234"/>
                    </a:lnTo>
                    <a:cubicBezTo>
                      <a:pt x="408226" y="335756"/>
                      <a:pt x="417751" y="324326"/>
                      <a:pt x="424419" y="312896"/>
                    </a:cubicBezTo>
                    <a:cubicBezTo>
                      <a:pt x="429181" y="304324"/>
                      <a:pt x="432991" y="295751"/>
                      <a:pt x="436801" y="286226"/>
                    </a:cubicBezTo>
                    <a:cubicBezTo>
                      <a:pt x="437754" y="285274"/>
                      <a:pt x="437754" y="284321"/>
                      <a:pt x="437754" y="284321"/>
                    </a:cubicBezTo>
                    <a:cubicBezTo>
                      <a:pt x="439659" y="277654"/>
                      <a:pt x="439659" y="270986"/>
                      <a:pt x="439659" y="265271"/>
                    </a:cubicBezTo>
                    <a:cubicBezTo>
                      <a:pt x="438706" y="258604"/>
                      <a:pt x="437754" y="251936"/>
                      <a:pt x="433944" y="246221"/>
                    </a:cubicBezTo>
                    <a:cubicBezTo>
                      <a:pt x="431086" y="241459"/>
                      <a:pt x="427276" y="237649"/>
                      <a:pt x="424419" y="232886"/>
                    </a:cubicBezTo>
                    <a:cubicBezTo>
                      <a:pt x="419656" y="227171"/>
                      <a:pt x="413941" y="220504"/>
                      <a:pt x="408226" y="215741"/>
                    </a:cubicBezTo>
                    <a:cubicBezTo>
                      <a:pt x="401559" y="210979"/>
                      <a:pt x="393939" y="208121"/>
                      <a:pt x="386319" y="205264"/>
                    </a:cubicBezTo>
                    <a:cubicBezTo>
                      <a:pt x="380604" y="203359"/>
                      <a:pt x="372984" y="200501"/>
                      <a:pt x="366316" y="198596"/>
                    </a:cubicBezTo>
                    <a:cubicBezTo>
                      <a:pt x="361554" y="197644"/>
                      <a:pt x="358696" y="196691"/>
                      <a:pt x="355839" y="195739"/>
                    </a:cubicBezTo>
                    <a:cubicBezTo>
                      <a:pt x="351076" y="194786"/>
                      <a:pt x="346314" y="192881"/>
                      <a:pt x="340599" y="192881"/>
                    </a:cubicBezTo>
                    <a:cubicBezTo>
                      <a:pt x="332979" y="191929"/>
                      <a:pt x="324406" y="190976"/>
                      <a:pt x="316786" y="189071"/>
                    </a:cubicBezTo>
                    <a:lnTo>
                      <a:pt x="306309" y="187166"/>
                    </a:lnTo>
                    <a:cubicBezTo>
                      <a:pt x="301546" y="186214"/>
                      <a:pt x="295831" y="183356"/>
                      <a:pt x="292021" y="179546"/>
                    </a:cubicBezTo>
                    <a:cubicBezTo>
                      <a:pt x="289164" y="176689"/>
                      <a:pt x="288211" y="172879"/>
                      <a:pt x="289164" y="170021"/>
                    </a:cubicBezTo>
                    <a:cubicBezTo>
                      <a:pt x="290116" y="165259"/>
                      <a:pt x="293926" y="161449"/>
                      <a:pt x="298689" y="160496"/>
                    </a:cubicBezTo>
                    <a:cubicBezTo>
                      <a:pt x="303451" y="158591"/>
                      <a:pt x="308214" y="157639"/>
                      <a:pt x="313929" y="158591"/>
                    </a:cubicBezTo>
                    <a:cubicBezTo>
                      <a:pt x="319644" y="158591"/>
                      <a:pt x="325359" y="159544"/>
                      <a:pt x="331074" y="160496"/>
                    </a:cubicBezTo>
                    <a:lnTo>
                      <a:pt x="368221" y="140494"/>
                    </a:lnTo>
                    <a:lnTo>
                      <a:pt x="364411" y="131921"/>
                    </a:lnTo>
                    <a:cubicBezTo>
                      <a:pt x="359649" y="122396"/>
                      <a:pt x="356791" y="112871"/>
                      <a:pt x="355839" y="103346"/>
                    </a:cubicBezTo>
                    <a:cubicBezTo>
                      <a:pt x="355839" y="99536"/>
                      <a:pt x="357744" y="96679"/>
                      <a:pt x="360601" y="93821"/>
                    </a:cubicBezTo>
                    <a:cubicBezTo>
                      <a:pt x="363459" y="91916"/>
                      <a:pt x="366316" y="91916"/>
                      <a:pt x="369174" y="92869"/>
                    </a:cubicBezTo>
                    <a:cubicBezTo>
                      <a:pt x="372031" y="93821"/>
                      <a:pt x="374889" y="95726"/>
                      <a:pt x="376794" y="97631"/>
                    </a:cubicBezTo>
                    <a:cubicBezTo>
                      <a:pt x="378699" y="100489"/>
                      <a:pt x="380604" y="104299"/>
                      <a:pt x="382509" y="108109"/>
                    </a:cubicBezTo>
                    <a:cubicBezTo>
                      <a:pt x="384414" y="112871"/>
                      <a:pt x="386319" y="116681"/>
                      <a:pt x="389176" y="120491"/>
                    </a:cubicBezTo>
                    <a:cubicBezTo>
                      <a:pt x="392034" y="124301"/>
                      <a:pt x="393939" y="128111"/>
                      <a:pt x="396796" y="130969"/>
                    </a:cubicBezTo>
                    <a:cubicBezTo>
                      <a:pt x="398701" y="132874"/>
                      <a:pt x="400606" y="135731"/>
                      <a:pt x="402511" y="137636"/>
                    </a:cubicBezTo>
                    <a:lnTo>
                      <a:pt x="406321" y="136684"/>
                    </a:lnTo>
                    <a:lnTo>
                      <a:pt x="412989" y="136684"/>
                    </a:lnTo>
                    <a:lnTo>
                      <a:pt x="432039" y="139541"/>
                    </a:lnTo>
                    <a:lnTo>
                      <a:pt x="450136" y="143351"/>
                    </a:lnTo>
                    <a:lnTo>
                      <a:pt x="472996" y="147161"/>
                    </a:lnTo>
                    <a:cubicBezTo>
                      <a:pt x="479664" y="149066"/>
                      <a:pt x="487284" y="149066"/>
                      <a:pt x="493951" y="147161"/>
                    </a:cubicBezTo>
                    <a:lnTo>
                      <a:pt x="496809" y="143351"/>
                    </a:lnTo>
                    <a:cubicBezTo>
                      <a:pt x="498714" y="140494"/>
                      <a:pt x="498714" y="138589"/>
                      <a:pt x="499666" y="135731"/>
                    </a:cubicBezTo>
                    <a:cubicBezTo>
                      <a:pt x="499666" y="134779"/>
                      <a:pt x="500619" y="134779"/>
                      <a:pt x="500619" y="134779"/>
                    </a:cubicBezTo>
                    <a:cubicBezTo>
                      <a:pt x="500619" y="131921"/>
                      <a:pt x="501571" y="129064"/>
                      <a:pt x="501571" y="127159"/>
                    </a:cubicBezTo>
                    <a:cubicBezTo>
                      <a:pt x="501571" y="124301"/>
                      <a:pt x="501571" y="121444"/>
                      <a:pt x="500619" y="118586"/>
                    </a:cubicBezTo>
                    <a:cubicBezTo>
                      <a:pt x="500619" y="116681"/>
                      <a:pt x="499666" y="113824"/>
                      <a:pt x="498714" y="111919"/>
                    </a:cubicBezTo>
                    <a:cubicBezTo>
                      <a:pt x="498714" y="110966"/>
                      <a:pt x="497761" y="110014"/>
                      <a:pt x="496809" y="109061"/>
                    </a:cubicBezTo>
                    <a:cubicBezTo>
                      <a:pt x="494904" y="108109"/>
                      <a:pt x="493951" y="107156"/>
                      <a:pt x="492046" y="105251"/>
                    </a:cubicBezTo>
                    <a:cubicBezTo>
                      <a:pt x="490141" y="103346"/>
                      <a:pt x="488236" y="101441"/>
                      <a:pt x="486331" y="99536"/>
                    </a:cubicBezTo>
                    <a:cubicBezTo>
                      <a:pt x="484426" y="98584"/>
                      <a:pt x="481569" y="96679"/>
                      <a:pt x="479664" y="95726"/>
                    </a:cubicBezTo>
                    <a:lnTo>
                      <a:pt x="465376" y="92869"/>
                    </a:lnTo>
                    <a:lnTo>
                      <a:pt x="457756" y="88106"/>
                    </a:lnTo>
                    <a:cubicBezTo>
                      <a:pt x="453946" y="85249"/>
                      <a:pt x="449184" y="82391"/>
                      <a:pt x="447279" y="78581"/>
                    </a:cubicBezTo>
                    <a:cubicBezTo>
                      <a:pt x="445374" y="76676"/>
                      <a:pt x="444421" y="74771"/>
                      <a:pt x="442516" y="71914"/>
                    </a:cubicBezTo>
                    <a:cubicBezTo>
                      <a:pt x="441564" y="70009"/>
                      <a:pt x="440611" y="66199"/>
                      <a:pt x="442516" y="63341"/>
                    </a:cubicBezTo>
                    <a:cubicBezTo>
                      <a:pt x="445374" y="58579"/>
                      <a:pt x="452041" y="55721"/>
                      <a:pt x="457756" y="57626"/>
                    </a:cubicBezTo>
                    <a:cubicBezTo>
                      <a:pt x="470139" y="62389"/>
                      <a:pt x="481569" y="68104"/>
                      <a:pt x="492046" y="76676"/>
                    </a:cubicBezTo>
                    <a:cubicBezTo>
                      <a:pt x="492999" y="76676"/>
                      <a:pt x="493951" y="77629"/>
                      <a:pt x="494904" y="77629"/>
                    </a:cubicBezTo>
                    <a:cubicBezTo>
                      <a:pt x="495856" y="77629"/>
                      <a:pt x="495856" y="77629"/>
                      <a:pt x="496809" y="77629"/>
                    </a:cubicBezTo>
                    <a:cubicBezTo>
                      <a:pt x="501571" y="77629"/>
                      <a:pt x="507286" y="74771"/>
                      <a:pt x="508239" y="70009"/>
                    </a:cubicBezTo>
                    <a:cubicBezTo>
                      <a:pt x="509191" y="67151"/>
                      <a:pt x="510144" y="64294"/>
                      <a:pt x="511096" y="62389"/>
                    </a:cubicBezTo>
                    <a:cubicBezTo>
                      <a:pt x="511096" y="62389"/>
                      <a:pt x="511096" y="62389"/>
                      <a:pt x="511096" y="61436"/>
                    </a:cubicBezTo>
                    <a:cubicBezTo>
                      <a:pt x="512049" y="58579"/>
                      <a:pt x="512049" y="55721"/>
                      <a:pt x="511096" y="52864"/>
                    </a:cubicBezTo>
                    <a:cubicBezTo>
                      <a:pt x="511096" y="50959"/>
                      <a:pt x="509191" y="48101"/>
                      <a:pt x="507286" y="46196"/>
                    </a:cubicBezTo>
                    <a:cubicBezTo>
                      <a:pt x="504429" y="43339"/>
                      <a:pt x="502524" y="40481"/>
                      <a:pt x="499666" y="37624"/>
                    </a:cubicBezTo>
                    <a:cubicBezTo>
                      <a:pt x="494904" y="32861"/>
                      <a:pt x="490141" y="28099"/>
                      <a:pt x="487284" y="22384"/>
                    </a:cubicBezTo>
                    <a:cubicBezTo>
                      <a:pt x="486331" y="20479"/>
                      <a:pt x="485379" y="17621"/>
                      <a:pt x="486331" y="15716"/>
                    </a:cubicBezTo>
                    <a:cubicBezTo>
                      <a:pt x="487284" y="13811"/>
                      <a:pt x="489189" y="11906"/>
                      <a:pt x="491094" y="10001"/>
                    </a:cubicBezTo>
                    <a:cubicBezTo>
                      <a:pt x="491094" y="10954"/>
                      <a:pt x="492046" y="10954"/>
                      <a:pt x="493951" y="10001"/>
                    </a:cubicBezTo>
                    <a:lnTo>
                      <a:pt x="493951" y="10001"/>
                    </a:lnTo>
                    <a:lnTo>
                      <a:pt x="493951" y="10001"/>
                    </a:lnTo>
                    <a:close/>
                    <a:moveTo>
                      <a:pt x="394891" y="174784"/>
                    </a:moveTo>
                    <a:cubicBezTo>
                      <a:pt x="392986" y="174784"/>
                      <a:pt x="392034" y="175736"/>
                      <a:pt x="391081" y="177641"/>
                    </a:cubicBezTo>
                    <a:cubicBezTo>
                      <a:pt x="390129" y="178594"/>
                      <a:pt x="390129" y="180499"/>
                      <a:pt x="392034" y="181451"/>
                    </a:cubicBezTo>
                    <a:cubicBezTo>
                      <a:pt x="396796" y="185261"/>
                      <a:pt x="402511" y="189071"/>
                      <a:pt x="407274" y="191929"/>
                    </a:cubicBezTo>
                    <a:cubicBezTo>
                      <a:pt x="412036" y="194786"/>
                      <a:pt x="417751" y="196691"/>
                      <a:pt x="422514" y="198596"/>
                    </a:cubicBezTo>
                    <a:cubicBezTo>
                      <a:pt x="424419" y="198596"/>
                      <a:pt x="425371" y="199549"/>
                      <a:pt x="427276" y="199549"/>
                    </a:cubicBezTo>
                    <a:cubicBezTo>
                      <a:pt x="432991" y="199549"/>
                      <a:pt x="438706" y="198596"/>
                      <a:pt x="444421" y="198596"/>
                    </a:cubicBezTo>
                    <a:cubicBezTo>
                      <a:pt x="446326" y="198596"/>
                      <a:pt x="447279" y="197644"/>
                      <a:pt x="449184" y="198596"/>
                    </a:cubicBezTo>
                    <a:cubicBezTo>
                      <a:pt x="449184" y="198596"/>
                      <a:pt x="449184" y="199549"/>
                      <a:pt x="449184" y="199549"/>
                    </a:cubicBezTo>
                    <a:cubicBezTo>
                      <a:pt x="452041" y="200501"/>
                      <a:pt x="454899" y="201454"/>
                      <a:pt x="456804" y="204311"/>
                    </a:cubicBezTo>
                    <a:cubicBezTo>
                      <a:pt x="457756" y="205264"/>
                      <a:pt x="458709" y="206216"/>
                      <a:pt x="458709" y="207169"/>
                    </a:cubicBezTo>
                    <a:cubicBezTo>
                      <a:pt x="458709" y="208121"/>
                      <a:pt x="457756" y="210979"/>
                      <a:pt x="456804" y="211931"/>
                    </a:cubicBezTo>
                    <a:cubicBezTo>
                      <a:pt x="456804" y="211931"/>
                      <a:pt x="456804" y="212884"/>
                      <a:pt x="456804" y="212884"/>
                    </a:cubicBezTo>
                    <a:cubicBezTo>
                      <a:pt x="455851" y="215741"/>
                      <a:pt x="454899" y="217646"/>
                      <a:pt x="453946" y="220504"/>
                    </a:cubicBezTo>
                    <a:cubicBezTo>
                      <a:pt x="452994" y="222409"/>
                      <a:pt x="452994" y="225266"/>
                      <a:pt x="452994" y="227171"/>
                    </a:cubicBezTo>
                    <a:lnTo>
                      <a:pt x="452994" y="230981"/>
                    </a:lnTo>
                    <a:cubicBezTo>
                      <a:pt x="453946" y="233839"/>
                      <a:pt x="455851" y="237649"/>
                      <a:pt x="456804" y="240506"/>
                    </a:cubicBezTo>
                    <a:cubicBezTo>
                      <a:pt x="460614" y="249079"/>
                      <a:pt x="462519" y="258604"/>
                      <a:pt x="462519" y="268129"/>
                    </a:cubicBezTo>
                    <a:lnTo>
                      <a:pt x="463471" y="273844"/>
                    </a:lnTo>
                    <a:cubicBezTo>
                      <a:pt x="469186" y="271939"/>
                      <a:pt x="474901" y="269081"/>
                      <a:pt x="479664" y="266224"/>
                    </a:cubicBezTo>
                    <a:cubicBezTo>
                      <a:pt x="482521" y="264319"/>
                      <a:pt x="485379" y="262414"/>
                      <a:pt x="488236" y="260509"/>
                    </a:cubicBezTo>
                    <a:cubicBezTo>
                      <a:pt x="490141" y="259556"/>
                      <a:pt x="492999" y="258604"/>
                      <a:pt x="495856" y="259556"/>
                    </a:cubicBezTo>
                    <a:cubicBezTo>
                      <a:pt x="499666" y="260509"/>
                      <a:pt x="502524" y="264319"/>
                      <a:pt x="502524" y="268129"/>
                    </a:cubicBezTo>
                    <a:cubicBezTo>
                      <a:pt x="502524" y="270034"/>
                      <a:pt x="502524" y="271939"/>
                      <a:pt x="501571" y="273844"/>
                    </a:cubicBezTo>
                    <a:cubicBezTo>
                      <a:pt x="501571" y="274796"/>
                      <a:pt x="500619" y="275749"/>
                      <a:pt x="499666" y="276701"/>
                    </a:cubicBezTo>
                    <a:cubicBezTo>
                      <a:pt x="498714" y="279559"/>
                      <a:pt x="496809" y="281464"/>
                      <a:pt x="493951" y="283369"/>
                    </a:cubicBezTo>
                    <a:cubicBezTo>
                      <a:pt x="488236" y="287179"/>
                      <a:pt x="483474" y="291941"/>
                      <a:pt x="478711" y="296704"/>
                    </a:cubicBezTo>
                    <a:cubicBezTo>
                      <a:pt x="473949" y="301466"/>
                      <a:pt x="468234" y="306229"/>
                      <a:pt x="463471" y="310991"/>
                    </a:cubicBezTo>
                    <a:cubicBezTo>
                      <a:pt x="453946" y="319564"/>
                      <a:pt x="445374" y="330041"/>
                      <a:pt x="438706" y="339566"/>
                    </a:cubicBezTo>
                    <a:cubicBezTo>
                      <a:pt x="433944" y="346234"/>
                      <a:pt x="428229" y="352901"/>
                      <a:pt x="423466" y="359569"/>
                    </a:cubicBezTo>
                    <a:lnTo>
                      <a:pt x="416799" y="367189"/>
                    </a:lnTo>
                    <a:lnTo>
                      <a:pt x="417751" y="367189"/>
                    </a:lnTo>
                    <a:cubicBezTo>
                      <a:pt x="439659" y="361474"/>
                      <a:pt x="461566" y="353854"/>
                      <a:pt x="482521" y="343376"/>
                    </a:cubicBezTo>
                    <a:cubicBezTo>
                      <a:pt x="490141" y="339566"/>
                      <a:pt x="497761" y="334804"/>
                      <a:pt x="504429" y="330041"/>
                    </a:cubicBezTo>
                    <a:cubicBezTo>
                      <a:pt x="513001" y="323374"/>
                      <a:pt x="520621" y="316706"/>
                      <a:pt x="527289" y="308134"/>
                    </a:cubicBezTo>
                    <a:cubicBezTo>
                      <a:pt x="532051" y="301466"/>
                      <a:pt x="535861" y="294799"/>
                      <a:pt x="538719" y="288131"/>
                    </a:cubicBezTo>
                    <a:cubicBezTo>
                      <a:pt x="539671" y="286226"/>
                      <a:pt x="540624" y="283369"/>
                      <a:pt x="541576" y="280511"/>
                    </a:cubicBezTo>
                    <a:cubicBezTo>
                      <a:pt x="543481" y="272891"/>
                      <a:pt x="543481" y="264319"/>
                      <a:pt x="542529" y="255746"/>
                    </a:cubicBezTo>
                    <a:cubicBezTo>
                      <a:pt x="540624" y="239554"/>
                      <a:pt x="533956" y="225266"/>
                      <a:pt x="523479" y="212884"/>
                    </a:cubicBezTo>
                    <a:cubicBezTo>
                      <a:pt x="515859" y="205264"/>
                      <a:pt x="507286" y="198596"/>
                      <a:pt x="497761" y="193834"/>
                    </a:cubicBezTo>
                    <a:cubicBezTo>
                      <a:pt x="488236" y="189071"/>
                      <a:pt x="476806" y="184309"/>
                      <a:pt x="466329" y="181451"/>
                    </a:cubicBezTo>
                    <a:cubicBezTo>
                      <a:pt x="463471" y="180499"/>
                      <a:pt x="459661" y="179546"/>
                      <a:pt x="456804" y="179546"/>
                    </a:cubicBezTo>
                    <a:cubicBezTo>
                      <a:pt x="447279" y="177641"/>
                      <a:pt x="437754" y="175736"/>
                      <a:pt x="428229" y="174784"/>
                    </a:cubicBezTo>
                    <a:cubicBezTo>
                      <a:pt x="426324" y="174784"/>
                      <a:pt x="424419" y="174784"/>
                      <a:pt x="423466" y="174784"/>
                    </a:cubicBezTo>
                    <a:cubicBezTo>
                      <a:pt x="421561" y="174784"/>
                      <a:pt x="420609" y="174784"/>
                      <a:pt x="418704" y="174784"/>
                    </a:cubicBezTo>
                    <a:cubicBezTo>
                      <a:pt x="417751" y="174784"/>
                      <a:pt x="415846" y="174784"/>
                      <a:pt x="414894" y="175736"/>
                    </a:cubicBezTo>
                    <a:cubicBezTo>
                      <a:pt x="411084" y="175736"/>
                      <a:pt x="407274" y="175736"/>
                      <a:pt x="402511" y="175736"/>
                    </a:cubicBezTo>
                    <a:cubicBezTo>
                      <a:pt x="399654" y="174784"/>
                      <a:pt x="397749" y="174784"/>
                      <a:pt x="394891" y="174784"/>
                    </a:cubicBezTo>
                    <a:lnTo>
                      <a:pt x="394891" y="174784"/>
                    </a:lnTo>
                    <a:close/>
                    <a:moveTo>
                      <a:pt x="192009" y="347186"/>
                    </a:moveTo>
                    <a:cubicBezTo>
                      <a:pt x="191056" y="356711"/>
                      <a:pt x="192009" y="366236"/>
                      <a:pt x="194866" y="374809"/>
                    </a:cubicBezTo>
                    <a:cubicBezTo>
                      <a:pt x="198676" y="385286"/>
                      <a:pt x="205344" y="395764"/>
                      <a:pt x="213916" y="403384"/>
                    </a:cubicBezTo>
                    <a:cubicBezTo>
                      <a:pt x="216774" y="405289"/>
                      <a:pt x="219631" y="407194"/>
                      <a:pt x="222489" y="409099"/>
                    </a:cubicBezTo>
                    <a:cubicBezTo>
                      <a:pt x="225346" y="410051"/>
                      <a:pt x="227251" y="410051"/>
                      <a:pt x="229156" y="411004"/>
                    </a:cubicBezTo>
                    <a:cubicBezTo>
                      <a:pt x="230109" y="411004"/>
                      <a:pt x="232014" y="411956"/>
                      <a:pt x="232966" y="411956"/>
                    </a:cubicBezTo>
                    <a:cubicBezTo>
                      <a:pt x="233919" y="411956"/>
                      <a:pt x="233919" y="411956"/>
                      <a:pt x="234871" y="412909"/>
                    </a:cubicBezTo>
                    <a:lnTo>
                      <a:pt x="238681" y="411956"/>
                    </a:lnTo>
                    <a:cubicBezTo>
                      <a:pt x="238681" y="408146"/>
                      <a:pt x="237729" y="405289"/>
                      <a:pt x="234871" y="401479"/>
                    </a:cubicBezTo>
                    <a:cubicBezTo>
                      <a:pt x="232014" y="396716"/>
                      <a:pt x="229156" y="391954"/>
                      <a:pt x="228204" y="387191"/>
                    </a:cubicBezTo>
                    <a:cubicBezTo>
                      <a:pt x="228204" y="386239"/>
                      <a:pt x="227251" y="384334"/>
                      <a:pt x="228204" y="383381"/>
                    </a:cubicBezTo>
                    <a:cubicBezTo>
                      <a:pt x="229156" y="381476"/>
                      <a:pt x="230109" y="379571"/>
                      <a:pt x="232966" y="378619"/>
                    </a:cubicBezTo>
                    <a:cubicBezTo>
                      <a:pt x="235824" y="377666"/>
                      <a:pt x="239634" y="376714"/>
                      <a:pt x="243444" y="377666"/>
                    </a:cubicBezTo>
                    <a:cubicBezTo>
                      <a:pt x="244396" y="377666"/>
                      <a:pt x="245349" y="378619"/>
                      <a:pt x="246301" y="378619"/>
                    </a:cubicBezTo>
                    <a:cubicBezTo>
                      <a:pt x="251064" y="380524"/>
                      <a:pt x="254874" y="382429"/>
                      <a:pt x="258684" y="386239"/>
                    </a:cubicBezTo>
                    <a:cubicBezTo>
                      <a:pt x="262494" y="389096"/>
                      <a:pt x="267256" y="392906"/>
                      <a:pt x="270114" y="395764"/>
                    </a:cubicBezTo>
                    <a:cubicBezTo>
                      <a:pt x="272971" y="399574"/>
                      <a:pt x="275829" y="403384"/>
                      <a:pt x="278686" y="406241"/>
                    </a:cubicBezTo>
                    <a:lnTo>
                      <a:pt x="281544" y="410051"/>
                    </a:lnTo>
                    <a:cubicBezTo>
                      <a:pt x="295831" y="415766"/>
                      <a:pt x="310119" y="418624"/>
                      <a:pt x="325359" y="420529"/>
                    </a:cubicBezTo>
                    <a:lnTo>
                      <a:pt x="335836" y="421481"/>
                    </a:lnTo>
                    <a:lnTo>
                      <a:pt x="342504" y="421481"/>
                    </a:lnTo>
                    <a:cubicBezTo>
                      <a:pt x="342504" y="418624"/>
                      <a:pt x="342504" y="414814"/>
                      <a:pt x="340599" y="411956"/>
                    </a:cubicBezTo>
                    <a:cubicBezTo>
                      <a:pt x="338694" y="408146"/>
                      <a:pt x="337741" y="404336"/>
                      <a:pt x="334884" y="401479"/>
                    </a:cubicBezTo>
                    <a:cubicBezTo>
                      <a:pt x="331074" y="397669"/>
                      <a:pt x="326311" y="392906"/>
                      <a:pt x="321549" y="390049"/>
                    </a:cubicBezTo>
                    <a:cubicBezTo>
                      <a:pt x="315834" y="385286"/>
                      <a:pt x="309166" y="382429"/>
                      <a:pt x="302499" y="379571"/>
                    </a:cubicBezTo>
                    <a:cubicBezTo>
                      <a:pt x="290116" y="373856"/>
                      <a:pt x="276781" y="369094"/>
                      <a:pt x="263446" y="365284"/>
                    </a:cubicBezTo>
                    <a:lnTo>
                      <a:pt x="255826" y="363379"/>
                    </a:lnTo>
                    <a:lnTo>
                      <a:pt x="250111" y="361474"/>
                    </a:lnTo>
                    <a:lnTo>
                      <a:pt x="237729" y="358616"/>
                    </a:lnTo>
                    <a:lnTo>
                      <a:pt x="207249" y="350996"/>
                    </a:lnTo>
                    <a:lnTo>
                      <a:pt x="192009" y="347186"/>
                    </a:lnTo>
                    <a:lnTo>
                      <a:pt x="192009" y="3471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2">
                <a:extLst>
                  <a:ext uri="{FF2B5EF4-FFF2-40B4-BE49-F238E27FC236}">
                    <a16:creationId xmlns:a16="http://schemas.microsoft.com/office/drawing/2014/main" id="{A6416972-2B8A-4B4E-97E8-768B89AABBAD}"/>
                  </a:ext>
                </a:extLst>
              </p:cNvPr>
              <p:cNvSpPr/>
              <p:nvPr/>
            </p:nvSpPr>
            <p:spPr>
              <a:xfrm>
                <a:off x="829775" y="3208066"/>
                <a:ext cx="1504950" cy="1114425"/>
              </a:xfrm>
              <a:custGeom>
                <a:avLst/>
                <a:gdLst>
                  <a:gd name="connsiteX0" fmla="*/ 408293 w 1504950"/>
                  <a:gd name="connsiteY0" fmla="*/ 15716 h 1114425"/>
                  <a:gd name="connsiteX1" fmla="*/ 414960 w 1504950"/>
                  <a:gd name="connsiteY1" fmla="*/ 15716 h 1114425"/>
                  <a:gd name="connsiteX2" fmla="*/ 420675 w 1504950"/>
                  <a:gd name="connsiteY2" fmla="*/ 17621 h 1114425"/>
                  <a:gd name="connsiteX3" fmla="*/ 426390 w 1504950"/>
                  <a:gd name="connsiteY3" fmla="*/ 22384 h 1114425"/>
                  <a:gd name="connsiteX4" fmla="*/ 440678 w 1504950"/>
                  <a:gd name="connsiteY4" fmla="*/ 30004 h 1114425"/>
                  <a:gd name="connsiteX5" fmla="*/ 441630 w 1504950"/>
                  <a:gd name="connsiteY5" fmla="*/ 29051 h 1114425"/>
                  <a:gd name="connsiteX6" fmla="*/ 442583 w 1504950"/>
                  <a:gd name="connsiteY6" fmla="*/ 27146 h 1114425"/>
                  <a:gd name="connsiteX7" fmla="*/ 444488 w 1504950"/>
                  <a:gd name="connsiteY7" fmla="*/ 22384 h 1114425"/>
                  <a:gd name="connsiteX8" fmla="*/ 455918 w 1504950"/>
                  <a:gd name="connsiteY8" fmla="*/ 9049 h 1114425"/>
                  <a:gd name="connsiteX9" fmla="*/ 462585 w 1504950"/>
                  <a:gd name="connsiteY9" fmla="*/ 7144 h 1114425"/>
                  <a:gd name="connsiteX10" fmla="*/ 464490 w 1504950"/>
                  <a:gd name="connsiteY10" fmla="*/ 7144 h 1114425"/>
                  <a:gd name="connsiteX11" fmla="*/ 471158 w 1504950"/>
                  <a:gd name="connsiteY11" fmla="*/ 10954 h 1114425"/>
                  <a:gd name="connsiteX12" fmla="*/ 473063 w 1504950"/>
                  <a:gd name="connsiteY12" fmla="*/ 14764 h 1114425"/>
                  <a:gd name="connsiteX13" fmla="*/ 473063 w 1504950"/>
                  <a:gd name="connsiteY13" fmla="*/ 24289 h 1114425"/>
                  <a:gd name="connsiteX14" fmla="*/ 470205 w 1504950"/>
                  <a:gd name="connsiteY14" fmla="*/ 42386 h 1114425"/>
                  <a:gd name="connsiteX15" fmla="*/ 470205 w 1504950"/>
                  <a:gd name="connsiteY15" fmla="*/ 44291 h 1114425"/>
                  <a:gd name="connsiteX16" fmla="*/ 469253 w 1504950"/>
                  <a:gd name="connsiteY16" fmla="*/ 52864 h 1114425"/>
                  <a:gd name="connsiteX17" fmla="*/ 458775 w 1504950"/>
                  <a:gd name="connsiteY17" fmla="*/ 76676 h 1114425"/>
                  <a:gd name="connsiteX18" fmla="*/ 451155 w 1504950"/>
                  <a:gd name="connsiteY18" fmla="*/ 100489 h 1114425"/>
                  <a:gd name="connsiteX19" fmla="*/ 450203 w 1504950"/>
                  <a:gd name="connsiteY19" fmla="*/ 109061 h 1114425"/>
                  <a:gd name="connsiteX20" fmla="*/ 450203 w 1504950"/>
                  <a:gd name="connsiteY20" fmla="*/ 118586 h 1114425"/>
                  <a:gd name="connsiteX21" fmla="*/ 453060 w 1504950"/>
                  <a:gd name="connsiteY21" fmla="*/ 136684 h 1114425"/>
                  <a:gd name="connsiteX22" fmla="*/ 453060 w 1504950"/>
                  <a:gd name="connsiteY22" fmla="*/ 137636 h 1114425"/>
                  <a:gd name="connsiteX23" fmla="*/ 454013 w 1504950"/>
                  <a:gd name="connsiteY23" fmla="*/ 150019 h 1114425"/>
                  <a:gd name="connsiteX24" fmla="*/ 453060 w 1504950"/>
                  <a:gd name="connsiteY24" fmla="*/ 154781 h 1114425"/>
                  <a:gd name="connsiteX25" fmla="*/ 452108 w 1504950"/>
                  <a:gd name="connsiteY25" fmla="*/ 165259 h 1114425"/>
                  <a:gd name="connsiteX26" fmla="*/ 451155 w 1504950"/>
                  <a:gd name="connsiteY26" fmla="*/ 169069 h 1114425"/>
                  <a:gd name="connsiteX27" fmla="*/ 456870 w 1504950"/>
                  <a:gd name="connsiteY27" fmla="*/ 173831 h 1114425"/>
                  <a:gd name="connsiteX28" fmla="*/ 462585 w 1504950"/>
                  <a:gd name="connsiteY28" fmla="*/ 178594 h 1114425"/>
                  <a:gd name="connsiteX29" fmla="*/ 470205 w 1504950"/>
                  <a:gd name="connsiteY29" fmla="*/ 184309 h 1114425"/>
                  <a:gd name="connsiteX30" fmla="*/ 479730 w 1504950"/>
                  <a:gd name="connsiteY30" fmla="*/ 190024 h 1114425"/>
                  <a:gd name="connsiteX31" fmla="*/ 484493 w 1504950"/>
                  <a:gd name="connsiteY31" fmla="*/ 191929 h 1114425"/>
                  <a:gd name="connsiteX32" fmla="*/ 491160 w 1504950"/>
                  <a:gd name="connsiteY32" fmla="*/ 191929 h 1114425"/>
                  <a:gd name="connsiteX33" fmla="*/ 500685 w 1504950"/>
                  <a:gd name="connsiteY33" fmla="*/ 189071 h 1114425"/>
                  <a:gd name="connsiteX34" fmla="*/ 509258 w 1504950"/>
                  <a:gd name="connsiteY34" fmla="*/ 184309 h 1114425"/>
                  <a:gd name="connsiteX35" fmla="*/ 512115 w 1504950"/>
                  <a:gd name="connsiteY35" fmla="*/ 182404 h 1114425"/>
                  <a:gd name="connsiteX36" fmla="*/ 515925 w 1504950"/>
                  <a:gd name="connsiteY36" fmla="*/ 179546 h 1114425"/>
                  <a:gd name="connsiteX37" fmla="*/ 519735 w 1504950"/>
                  <a:gd name="connsiteY37" fmla="*/ 176689 h 1114425"/>
                  <a:gd name="connsiteX38" fmla="*/ 524498 w 1504950"/>
                  <a:gd name="connsiteY38" fmla="*/ 171926 h 1114425"/>
                  <a:gd name="connsiteX39" fmla="*/ 529260 w 1504950"/>
                  <a:gd name="connsiteY39" fmla="*/ 166211 h 1114425"/>
                  <a:gd name="connsiteX40" fmla="*/ 532118 w 1504950"/>
                  <a:gd name="connsiteY40" fmla="*/ 161449 h 1114425"/>
                  <a:gd name="connsiteX41" fmla="*/ 538785 w 1504950"/>
                  <a:gd name="connsiteY41" fmla="*/ 151924 h 1114425"/>
                  <a:gd name="connsiteX42" fmla="*/ 548310 w 1504950"/>
                  <a:gd name="connsiteY42" fmla="*/ 127159 h 1114425"/>
                  <a:gd name="connsiteX43" fmla="*/ 549263 w 1504950"/>
                  <a:gd name="connsiteY43" fmla="*/ 122396 h 1114425"/>
                  <a:gd name="connsiteX44" fmla="*/ 550215 w 1504950"/>
                  <a:gd name="connsiteY44" fmla="*/ 116681 h 1114425"/>
                  <a:gd name="connsiteX45" fmla="*/ 552120 w 1504950"/>
                  <a:gd name="connsiteY45" fmla="*/ 98584 h 1114425"/>
                  <a:gd name="connsiteX46" fmla="*/ 554978 w 1504950"/>
                  <a:gd name="connsiteY46" fmla="*/ 90964 h 1114425"/>
                  <a:gd name="connsiteX47" fmla="*/ 556883 w 1504950"/>
                  <a:gd name="connsiteY47" fmla="*/ 87154 h 1114425"/>
                  <a:gd name="connsiteX48" fmla="*/ 560693 w 1504950"/>
                  <a:gd name="connsiteY48" fmla="*/ 81439 h 1114425"/>
                  <a:gd name="connsiteX49" fmla="*/ 565455 w 1504950"/>
                  <a:gd name="connsiteY49" fmla="*/ 76676 h 1114425"/>
                  <a:gd name="connsiteX50" fmla="*/ 571170 w 1504950"/>
                  <a:gd name="connsiteY50" fmla="*/ 73819 h 1114425"/>
                  <a:gd name="connsiteX51" fmla="*/ 573075 w 1504950"/>
                  <a:gd name="connsiteY51" fmla="*/ 73819 h 1114425"/>
                  <a:gd name="connsiteX52" fmla="*/ 574980 w 1504950"/>
                  <a:gd name="connsiteY52" fmla="*/ 74771 h 1114425"/>
                  <a:gd name="connsiteX53" fmla="*/ 576885 w 1504950"/>
                  <a:gd name="connsiteY53" fmla="*/ 76676 h 1114425"/>
                  <a:gd name="connsiteX54" fmla="*/ 578790 w 1504950"/>
                  <a:gd name="connsiteY54" fmla="*/ 81439 h 1114425"/>
                  <a:gd name="connsiteX55" fmla="*/ 579743 w 1504950"/>
                  <a:gd name="connsiteY55" fmla="*/ 83344 h 1114425"/>
                  <a:gd name="connsiteX56" fmla="*/ 579743 w 1504950"/>
                  <a:gd name="connsiteY56" fmla="*/ 90011 h 1114425"/>
                  <a:gd name="connsiteX57" fmla="*/ 577838 w 1504950"/>
                  <a:gd name="connsiteY57" fmla="*/ 117634 h 1114425"/>
                  <a:gd name="connsiteX58" fmla="*/ 575933 w 1504950"/>
                  <a:gd name="connsiteY58" fmla="*/ 129064 h 1114425"/>
                  <a:gd name="connsiteX59" fmla="*/ 577838 w 1504950"/>
                  <a:gd name="connsiteY59" fmla="*/ 138589 h 1114425"/>
                  <a:gd name="connsiteX60" fmla="*/ 580695 w 1504950"/>
                  <a:gd name="connsiteY60" fmla="*/ 141446 h 1114425"/>
                  <a:gd name="connsiteX61" fmla="*/ 584505 w 1504950"/>
                  <a:gd name="connsiteY61" fmla="*/ 143351 h 1114425"/>
                  <a:gd name="connsiteX62" fmla="*/ 589268 w 1504950"/>
                  <a:gd name="connsiteY62" fmla="*/ 143351 h 1114425"/>
                  <a:gd name="connsiteX63" fmla="*/ 595935 w 1504950"/>
                  <a:gd name="connsiteY63" fmla="*/ 141446 h 1114425"/>
                  <a:gd name="connsiteX64" fmla="*/ 604508 w 1504950"/>
                  <a:gd name="connsiteY64" fmla="*/ 136684 h 1114425"/>
                  <a:gd name="connsiteX65" fmla="*/ 621653 w 1504950"/>
                  <a:gd name="connsiteY65" fmla="*/ 125254 h 1114425"/>
                  <a:gd name="connsiteX66" fmla="*/ 635940 w 1504950"/>
                  <a:gd name="connsiteY66" fmla="*/ 115729 h 1114425"/>
                  <a:gd name="connsiteX67" fmla="*/ 639750 w 1504950"/>
                  <a:gd name="connsiteY67" fmla="*/ 114776 h 1114425"/>
                  <a:gd name="connsiteX68" fmla="*/ 643560 w 1504950"/>
                  <a:gd name="connsiteY68" fmla="*/ 116681 h 1114425"/>
                  <a:gd name="connsiteX69" fmla="*/ 645465 w 1504950"/>
                  <a:gd name="connsiteY69" fmla="*/ 118586 h 1114425"/>
                  <a:gd name="connsiteX70" fmla="*/ 646418 w 1504950"/>
                  <a:gd name="connsiteY70" fmla="*/ 123349 h 1114425"/>
                  <a:gd name="connsiteX71" fmla="*/ 645465 w 1504950"/>
                  <a:gd name="connsiteY71" fmla="*/ 128111 h 1114425"/>
                  <a:gd name="connsiteX72" fmla="*/ 645465 w 1504950"/>
                  <a:gd name="connsiteY72" fmla="*/ 129064 h 1114425"/>
                  <a:gd name="connsiteX73" fmla="*/ 644513 w 1504950"/>
                  <a:gd name="connsiteY73" fmla="*/ 133826 h 1114425"/>
                  <a:gd name="connsiteX74" fmla="*/ 644513 w 1504950"/>
                  <a:gd name="connsiteY74" fmla="*/ 134779 h 1114425"/>
                  <a:gd name="connsiteX75" fmla="*/ 644513 w 1504950"/>
                  <a:gd name="connsiteY75" fmla="*/ 137636 h 1114425"/>
                  <a:gd name="connsiteX76" fmla="*/ 642608 w 1504950"/>
                  <a:gd name="connsiteY76" fmla="*/ 141446 h 1114425"/>
                  <a:gd name="connsiteX77" fmla="*/ 640703 w 1504950"/>
                  <a:gd name="connsiteY77" fmla="*/ 146209 h 1114425"/>
                  <a:gd name="connsiteX78" fmla="*/ 637845 w 1504950"/>
                  <a:gd name="connsiteY78" fmla="*/ 150971 h 1114425"/>
                  <a:gd name="connsiteX79" fmla="*/ 632130 w 1504950"/>
                  <a:gd name="connsiteY79" fmla="*/ 157639 h 1114425"/>
                  <a:gd name="connsiteX80" fmla="*/ 621653 w 1504950"/>
                  <a:gd name="connsiteY80" fmla="*/ 165259 h 1114425"/>
                  <a:gd name="connsiteX81" fmla="*/ 610223 w 1504950"/>
                  <a:gd name="connsiteY81" fmla="*/ 170021 h 1114425"/>
                  <a:gd name="connsiteX82" fmla="*/ 607365 w 1504950"/>
                  <a:gd name="connsiteY82" fmla="*/ 170974 h 1114425"/>
                  <a:gd name="connsiteX83" fmla="*/ 598793 w 1504950"/>
                  <a:gd name="connsiteY83" fmla="*/ 172879 h 1114425"/>
                  <a:gd name="connsiteX84" fmla="*/ 588315 w 1504950"/>
                  <a:gd name="connsiteY84" fmla="*/ 175736 h 1114425"/>
                  <a:gd name="connsiteX85" fmla="*/ 578790 w 1504950"/>
                  <a:gd name="connsiteY85" fmla="*/ 178594 h 1114425"/>
                  <a:gd name="connsiteX86" fmla="*/ 571170 w 1504950"/>
                  <a:gd name="connsiteY86" fmla="*/ 182404 h 1114425"/>
                  <a:gd name="connsiteX87" fmla="*/ 564503 w 1504950"/>
                  <a:gd name="connsiteY87" fmla="*/ 185261 h 1114425"/>
                  <a:gd name="connsiteX88" fmla="*/ 556883 w 1504950"/>
                  <a:gd name="connsiteY88" fmla="*/ 188119 h 1114425"/>
                  <a:gd name="connsiteX89" fmla="*/ 534023 w 1504950"/>
                  <a:gd name="connsiteY89" fmla="*/ 202406 h 1114425"/>
                  <a:gd name="connsiteX90" fmla="*/ 515925 w 1504950"/>
                  <a:gd name="connsiteY90" fmla="*/ 227171 h 1114425"/>
                  <a:gd name="connsiteX91" fmla="*/ 514020 w 1504950"/>
                  <a:gd name="connsiteY91" fmla="*/ 234791 h 1114425"/>
                  <a:gd name="connsiteX92" fmla="*/ 513068 w 1504950"/>
                  <a:gd name="connsiteY92" fmla="*/ 243364 h 1114425"/>
                  <a:gd name="connsiteX93" fmla="*/ 514020 w 1504950"/>
                  <a:gd name="connsiteY93" fmla="*/ 257651 h 1114425"/>
                  <a:gd name="connsiteX94" fmla="*/ 514973 w 1504950"/>
                  <a:gd name="connsiteY94" fmla="*/ 271939 h 1114425"/>
                  <a:gd name="connsiteX95" fmla="*/ 514973 w 1504950"/>
                  <a:gd name="connsiteY95" fmla="*/ 277654 h 1114425"/>
                  <a:gd name="connsiteX96" fmla="*/ 514020 w 1504950"/>
                  <a:gd name="connsiteY96" fmla="*/ 289084 h 1114425"/>
                  <a:gd name="connsiteX97" fmla="*/ 513068 w 1504950"/>
                  <a:gd name="connsiteY97" fmla="*/ 291941 h 1114425"/>
                  <a:gd name="connsiteX98" fmla="*/ 495923 w 1504950"/>
                  <a:gd name="connsiteY98" fmla="*/ 330994 h 1114425"/>
                  <a:gd name="connsiteX99" fmla="*/ 486398 w 1504950"/>
                  <a:gd name="connsiteY99" fmla="*/ 342424 h 1114425"/>
                  <a:gd name="connsiteX100" fmla="*/ 474015 w 1504950"/>
                  <a:gd name="connsiteY100" fmla="*/ 350044 h 1114425"/>
                  <a:gd name="connsiteX101" fmla="*/ 443535 w 1504950"/>
                  <a:gd name="connsiteY101" fmla="*/ 371951 h 1114425"/>
                  <a:gd name="connsiteX102" fmla="*/ 422580 w 1504950"/>
                  <a:gd name="connsiteY102" fmla="*/ 382429 h 1114425"/>
                  <a:gd name="connsiteX103" fmla="*/ 351143 w 1504950"/>
                  <a:gd name="connsiteY103" fmla="*/ 436721 h 1114425"/>
                  <a:gd name="connsiteX104" fmla="*/ 348285 w 1504950"/>
                  <a:gd name="connsiteY104" fmla="*/ 435769 h 1114425"/>
                  <a:gd name="connsiteX105" fmla="*/ 349238 w 1504950"/>
                  <a:gd name="connsiteY105" fmla="*/ 443389 h 1114425"/>
                  <a:gd name="connsiteX106" fmla="*/ 418770 w 1504950"/>
                  <a:gd name="connsiteY106" fmla="*/ 551974 h 1114425"/>
                  <a:gd name="connsiteX107" fmla="*/ 524498 w 1504950"/>
                  <a:gd name="connsiteY107" fmla="*/ 634841 h 1114425"/>
                  <a:gd name="connsiteX108" fmla="*/ 614985 w 1504950"/>
                  <a:gd name="connsiteY108" fmla="*/ 673894 h 1114425"/>
                  <a:gd name="connsiteX109" fmla="*/ 733095 w 1504950"/>
                  <a:gd name="connsiteY109" fmla="*/ 680561 h 1114425"/>
                  <a:gd name="connsiteX110" fmla="*/ 770243 w 1504950"/>
                  <a:gd name="connsiteY110" fmla="*/ 677704 h 1114425"/>
                  <a:gd name="connsiteX111" fmla="*/ 838823 w 1504950"/>
                  <a:gd name="connsiteY111" fmla="*/ 668179 h 1114425"/>
                  <a:gd name="connsiteX112" fmla="*/ 941693 w 1504950"/>
                  <a:gd name="connsiteY112" fmla="*/ 654844 h 1114425"/>
                  <a:gd name="connsiteX113" fmla="*/ 990270 w 1504950"/>
                  <a:gd name="connsiteY113" fmla="*/ 647224 h 1114425"/>
                  <a:gd name="connsiteX114" fmla="*/ 1023608 w 1504950"/>
                  <a:gd name="connsiteY114" fmla="*/ 582454 h 1114425"/>
                  <a:gd name="connsiteX115" fmla="*/ 1043610 w 1504950"/>
                  <a:gd name="connsiteY115" fmla="*/ 535781 h 1114425"/>
                  <a:gd name="connsiteX116" fmla="*/ 1110285 w 1504950"/>
                  <a:gd name="connsiteY116" fmla="*/ 495776 h 1114425"/>
                  <a:gd name="connsiteX117" fmla="*/ 1099808 w 1504950"/>
                  <a:gd name="connsiteY117" fmla="*/ 525304 h 1114425"/>
                  <a:gd name="connsiteX118" fmla="*/ 1076948 w 1504950"/>
                  <a:gd name="connsiteY118" fmla="*/ 584359 h 1114425"/>
                  <a:gd name="connsiteX119" fmla="*/ 1075043 w 1504950"/>
                  <a:gd name="connsiteY119" fmla="*/ 600551 h 1114425"/>
                  <a:gd name="connsiteX120" fmla="*/ 1083615 w 1504950"/>
                  <a:gd name="connsiteY120" fmla="*/ 672941 h 1114425"/>
                  <a:gd name="connsiteX121" fmla="*/ 1100760 w 1504950"/>
                  <a:gd name="connsiteY121" fmla="*/ 743426 h 1114425"/>
                  <a:gd name="connsiteX122" fmla="*/ 1133145 w 1504950"/>
                  <a:gd name="connsiteY122" fmla="*/ 820579 h 1114425"/>
                  <a:gd name="connsiteX123" fmla="*/ 1223633 w 1504950"/>
                  <a:gd name="connsiteY123" fmla="*/ 822484 h 1114425"/>
                  <a:gd name="connsiteX124" fmla="*/ 1264590 w 1504950"/>
                  <a:gd name="connsiteY124" fmla="*/ 838676 h 1114425"/>
                  <a:gd name="connsiteX125" fmla="*/ 1314120 w 1504950"/>
                  <a:gd name="connsiteY125" fmla="*/ 867251 h 1114425"/>
                  <a:gd name="connsiteX126" fmla="*/ 1428420 w 1504950"/>
                  <a:gd name="connsiteY126" fmla="*/ 889159 h 1114425"/>
                  <a:gd name="connsiteX127" fmla="*/ 1455090 w 1504950"/>
                  <a:gd name="connsiteY127" fmla="*/ 888206 h 1114425"/>
                  <a:gd name="connsiteX128" fmla="*/ 1506525 w 1504950"/>
                  <a:gd name="connsiteY128" fmla="*/ 912971 h 1114425"/>
                  <a:gd name="connsiteX129" fmla="*/ 1485570 w 1504950"/>
                  <a:gd name="connsiteY129" fmla="*/ 924401 h 1114425"/>
                  <a:gd name="connsiteX130" fmla="*/ 1466520 w 1504950"/>
                  <a:gd name="connsiteY130" fmla="*/ 932021 h 1114425"/>
                  <a:gd name="connsiteX131" fmla="*/ 1476045 w 1504950"/>
                  <a:gd name="connsiteY131" fmla="*/ 947261 h 1114425"/>
                  <a:gd name="connsiteX132" fmla="*/ 1475093 w 1504950"/>
                  <a:gd name="connsiteY132" fmla="*/ 969169 h 1114425"/>
                  <a:gd name="connsiteX133" fmla="*/ 1456995 w 1504950"/>
                  <a:gd name="connsiteY133" fmla="*/ 976789 h 1114425"/>
                  <a:gd name="connsiteX134" fmla="*/ 1447470 w 1504950"/>
                  <a:gd name="connsiteY134" fmla="*/ 979646 h 1114425"/>
                  <a:gd name="connsiteX135" fmla="*/ 1429373 w 1504950"/>
                  <a:gd name="connsiteY135" fmla="*/ 975836 h 1114425"/>
                  <a:gd name="connsiteX136" fmla="*/ 1397940 w 1504950"/>
                  <a:gd name="connsiteY136" fmla="*/ 968216 h 1114425"/>
                  <a:gd name="connsiteX137" fmla="*/ 1305548 w 1504950"/>
                  <a:gd name="connsiteY137" fmla="*/ 932021 h 1114425"/>
                  <a:gd name="connsiteX138" fmla="*/ 1258875 w 1504950"/>
                  <a:gd name="connsiteY138" fmla="*/ 912019 h 1114425"/>
                  <a:gd name="connsiteX139" fmla="*/ 1179818 w 1504950"/>
                  <a:gd name="connsiteY139" fmla="*/ 912971 h 1114425"/>
                  <a:gd name="connsiteX140" fmla="*/ 1115048 w 1504950"/>
                  <a:gd name="connsiteY140" fmla="*/ 931069 h 1114425"/>
                  <a:gd name="connsiteX141" fmla="*/ 967410 w 1504950"/>
                  <a:gd name="connsiteY141" fmla="*/ 912971 h 1114425"/>
                  <a:gd name="connsiteX142" fmla="*/ 829298 w 1504950"/>
                  <a:gd name="connsiteY142" fmla="*/ 897731 h 1114425"/>
                  <a:gd name="connsiteX143" fmla="*/ 780720 w 1504950"/>
                  <a:gd name="connsiteY143" fmla="*/ 916781 h 1114425"/>
                  <a:gd name="connsiteX144" fmla="*/ 765480 w 1504950"/>
                  <a:gd name="connsiteY144" fmla="*/ 924401 h 1114425"/>
                  <a:gd name="connsiteX145" fmla="*/ 689280 w 1504950"/>
                  <a:gd name="connsiteY145" fmla="*/ 932974 h 1114425"/>
                  <a:gd name="connsiteX146" fmla="*/ 560693 w 1504950"/>
                  <a:gd name="connsiteY146" fmla="*/ 921544 h 1114425"/>
                  <a:gd name="connsiteX147" fmla="*/ 525450 w 1504950"/>
                  <a:gd name="connsiteY147" fmla="*/ 918686 h 1114425"/>
                  <a:gd name="connsiteX148" fmla="*/ 504495 w 1504950"/>
                  <a:gd name="connsiteY148" fmla="*/ 915829 h 1114425"/>
                  <a:gd name="connsiteX149" fmla="*/ 461633 w 1504950"/>
                  <a:gd name="connsiteY149" fmla="*/ 925354 h 1114425"/>
                  <a:gd name="connsiteX150" fmla="*/ 349238 w 1504950"/>
                  <a:gd name="connsiteY150" fmla="*/ 930116 h 1114425"/>
                  <a:gd name="connsiteX151" fmla="*/ 216840 w 1504950"/>
                  <a:gd name="connsiteY151" fmla="*/ 991076 h 1114425"/>
                  <a:gd name="connsiteX152" fmla="*/ 179693 w 1504950"/>
                  <a:gd name="connsiteY152" fmla="*/ 1032034 h 1114425"/>
                  <a:gd name="connsiteX153" fmla="*/ 162548 w 1504950"/>
                  <a:gd name="connsiteY153" fmla="*/ 1058704 h 1114425"/>
                  <a:gd name="connsiteX154" fmla="*/ 118733 w 1504950"/>
                  <a:gd name="connsiteY154" fmla="*/ 1095851 h 1114425"/>
                  <a:gd name="connsiteX155" fmla="*/ 87300 w 1504950"/>
                  <a:gd name="connsiteY155" fmla="*/ 1108234 h 1114425"/>
                  <a:gd name="connsiteX156" fmla="*/ 97778 w 1504950"/>
                  <a:gd name="connsiteY156" fmla="*/ 1081564 h 1114425"/>
                  <a:gd name="connsiteX157" fmla="*/ 116828 w 1504950"/>
                  <a:gd name="connsiteY157" fmla="*/ 1049179 h 1114425"/>
                  <a:gd name="connsiteX158" fmla="*/ 133973 w 1504950"/>
                  <a:gd name="connsiteY158" fmla="*/ 1024414 h 1114425"/>
                  <a:gd name="connsiteX159" fmla="*/ 166358 w 1504950"/>
                  <a:gd name="connsiteY159" fmla="*/ 984409 h 1114425"/>
                  <a:gd name="connsiteX160" fmla="*/ 187313 w 1504950"/>
                  <a:gd name="connsiteY160" fmla="*/ 960596 h 1114425"/>
                  <a:gd name="connsiteX161" fmla="*/ 137783 w 1504950"/>
                  <a:gd name="connsiteY161" fmla="*/ 986314 h 1114425"/>
                  <a:gd name="connsiteX162" fmla="*/ 32055 w 1504950"/>
                  <a:gd name="connsiteY162" fmla="*/ 1031081 h 1114425"/>
                  <a:gd name="connsiteX163" fmla="*/ 7290 w 1504950"/>
                  <a:gd name="connsiteY163" fmla="*/ 1028224 h 1114425"/>
                  <a:gd name="connsiteX164" fmla="*/ 111113 w 1504950"/>
                  <a:gd name="connsiteY164" fmla="*/ 962501 h 1114425"/>
                  <a:gd name="connsiteX165" fmla="*/ 222555 w 1504950"/>
                  <a:gd name="connsiteY165" fmla="*/ 901541 h 1114425"/>
                  <a:gd name="connsiteX166" fmla="*/ 333998 w 1504950"/>
                  <a:gd name="connsiteY166" fmla="*/ 866299 h 1114425"/>
                  <a:gd name="connsiteX167" fmla="*/ 374003 w 1504950"/>
                  <a:gd name="connsiteY167" fmla="*/ 852964 h 1114425"/>
                  <a:gd name="connsiteX168" fmla="*/ 359715 w 1504950"/>
                  <a:gd name="connsiteY168" fmla="*/ 802481 h 1114425"/>
                  <a:gd name="connsiteX169" fmla="*/ 332093 w 1504950"/>
                  <a:gd name="connsiteY169" fmla="*/ 769144 h 1114425"/>
                  <a:gd name="connsiteX170" fmla="*/ 307328 w 1504950"/>
                  <a:gd name="connsiteY170" fmla="*/ 746284 h 1114425"/>
                  <a:gd name="connsiteX171" fmla="*/ 276848 w 1504950"/>
                  <a:gd name="connsiteY171" fmla="*/ 658654 h 1114425"/>
                  <a:gd name="connsiteX172" fmla="*/ 267323 w 1504950"/>
                  <a:gd name="connsiteY172" fmla="*/ 592931 h 1114425"/>
                  <a:gd name="connsiteX173" fmla="*/ 244463 w 1504950"/>
                  <a:gd name="connsiteY173" fmla="*/ 572929 h 1114425"/>
                  <a:gd name="connsiteX174" fmla="*/ 154928 w 1504950"/>
                  <a:gd name="connsiteY174" fmla="*/ 567214 h 1114425"/>
                  <a:gd name="connsiteX175" fmla="*/ 133973 w 1504950"/>
                  <a:gd name="connsiteY175" fmla="*/ 547211 h 1114425"/>
                  <a:gd name="connsiteX176" fmla="*/ 167310 w 1504950"/>
                  <a:gd name="connsiteY176" fmla="*/ 505301 h 1114425"/>
                  <a:gd name="connsiteX177" fmla="*/ 242558 w 1504950"/>
                  <a:gd name="connsiteY177" fmla="*/ 466249 h 1114425"/>
                  <a:gd name="connsiteX178" fmla="*/ 230175 w 1504950"/>
                  <a:gd name="connsiteY178" fmla="*/ 465296 h 1114425"/>
                  <a:gd name="connsiteX179" fmla="*/ 179693 w 1504950"/>
                  <a:gd name="connsiteY179" fmla="*/ 466249 h 1114425"/>
                  <a:gd name="connsiteX180" fmla="*/ 151118 w 1504950"/>
                  <a:gd name="connsiteY180" fmla="*/ 467201 h 1114425"/>
                  <a:gd name="connsiteX181" fmla="*/ 127305 w 1504950"/>
                  <a:gd name="connsiteY181" fmla="*/ 465296 h 1114425"/>
                  <a:gd name="connsiteX182" fmla="*/ 112065 w 1504950"/>
                  <a:gd name="connsiteY182" fmla="*/ 460534 h 1114425"/>
                  <a:gd name="connsiteX183" fmla="*/ 107303 w 1504950"/>
                  <a:gd name="connsiteY183" fmla="*/ 450056 h 1114425"/>
                  <a:gd name="connsiteX184" fmla="*/ 114923 w 1504950"/>
                  <a:gd name="connsiteY184" fmla="*/ 441484 h 1114425"/>
                  <a:gd name="connsiteX185" fmla="*/ 130163 w 1504950"/>
                  <a:gd name="connsiteY185" fmla="*/ 440531 h 1114425"/>
                  <a:gd name="connsiteX186" fmla="*/ 123495 w 1504950"/>
                  <a:gd name="connsiteY186" fmla="*/ 431959 h 1114425"/>
                  <a:gd name="connsiteX187" fmla="*/ 117780 w 1504950"/>
                  <a:gd name="connsiteY187" fmla="*/ 422434 h 1114425"/>
                  <a:gd name="connsiteX188" fmla="*/ 113018 w 1504950"/>
                  <a:gd name="connsiteY188" fmla="*/ 412909 h 1114425"/>
                  <a:gd name="connsiteX189" fmla="*/ 100635 w 1504950"/>
                  <a:gd name="connsiteY189" fmla="*/ 371951 h 1114425"/>
                  <a:gd name="connsiteX190" fmla="*/ 91110 w 1504950"/>
                  <a:gd name="connsiteY190" fmla="*/ 363379 h 1114425"/>
                  <a:gd name="connsiteX191" fmla="*/ 85395 w 1504950"/>
                  <a:gd name="connsiteY191" fmla="*/ 354806 h 1114425"/>
                  <a:gd name="connsiteX192" fmla="*/ 89205 w 1504950"/>
                  <a:gd name="connsiteY192" fmla="*/ 345281 h 1114425"/>
                  <a:gd name="connsiteX193" fmla="*/ 99683 w 1504950"/>
                  <a:gd name="connsiteY193" fmla="*/ 345281 h 1114425"/>
                  <a:gd name="connsiteX194" fmla="*/ 113970 w 1504950"/>
                  <a:gd name="connsiteY194" fmla="*/ 350996 h 1114425"/>
                  <a:gd name="connsiteX195" fmla="*/ 129210 w 1504950"/>
                  <a:gd name="connsiteY195" fmla="*/ 355759 h 1114425"/>
                  <a:gd name="connsiteX196" fmla="*/ 140640 w 1504950"/>
                  <a:gd name="connsiteY196" fmla="*/ 356711 h 1114425"/>
                  <a:gd name="connsiteX197" fmla="*/ 134925 w 1504950"/>
                  <a:gd name="connsiteY197" fmla="*/ 350996 h 1114425"/>
                  <a:gd name="connsiteX198" fmla="*/ 128258 w 1504950"/>
                  <a:gd name="connsiteY198" fmla="*/ 341471 h 1114425"/>
                  <a:gd name="connsiteX199" fmla="*/ 121590 w 1504950"/>
                  <a:gd name="connsiteY199" fmla="*/ 324326 h 1114425"/>
                  <a:gd name="connsiteX200" fmla="*/ 117780 w 1504950"/>
                  <a:gd name="connsiteY200" fmla="*/ 317659 h 1114425"/>
                  <a:gd name="connsiteX201" fmla="*/ 120638 w 1504950"/>
                  <a:gd name="connsiteY201" fmla="*/ 308134 h 1114425"/>
                  <a:gd name="connsiteX202" fmla="*/ 129210 w 1504950"/>
                  <a:gd name="connsiteY202" fmla="*/ 307181 h 1114425"/>
                  <a:gd name="connsiteX203" fmla="*/ 139688 w 1504950"/>
                  <a:gd name="connsiteY203" fmla="*/ 313849 h 1114425"/>
                  <a:gd name="connsiteX204" fmla="*/ 152070 w 1504950"/>
                  <a:gd name="connsiteY204" fmla="*/ 327184 h 1114425"/>
                  <a:gd name="connsiteX205" fmla="*/ 166358 w 1504950"/>
                  <a:gd name="connsiteY205" fmla="*/ 339566 h 1114425"/>
                  <a:gd name="connsiteX206" fmla="*/ 191123 w 1504950"/>
                  <a:gd name="connsiteY206" fmla="*/ 356711 h 1114425"/>
                  <a:gd name="connsiteX207" fmla="*/ 213983 w 1504950"/>
                  <a:gd name="connsiteY207" fmla="*/ 366236 h 1114425"/>
                  <a:gd name="connsiteX208" fmla="*/ 216840 w 1504950"/>
                  <a:gd name="connsiteY208" fmla="*/ 366236 h 1114425"/>
                  <a:gd name="connsiteX209" fmla="*/ 226365 w 1504950"/>
                  <a:gd name="connsiteY209" fmla="*/ 361474 h 1114425"/>
                  <a:gd name="connsiteX210" fmla="*/ 228270 w 1504950"/>
                  <a:gd name="connsiteY210" fmla="*/ 357664 h 1114425"/>
                  <a:gd name="connsiteX211" fmla="*/ 227318 w 1504950"/>
                  <a:gd name="connsiteY211" fmla="*/ 352901 h 1114425"/>
                  <a:gd name="connsiteX212" fmla="*/ 224460 w 1504950"/>
                  <a:gd name="connsiteY212" fmla="*/ 336709 h 1114425"/>
                  <a:gd name="connsiteX213" fmla="*/ 229223 w 1504950"/>
                  <a:gd name="connsiteY213" fmla="*/ 319564 h 1114425"/>
                  <a:gd name="connsiteX214" fmla="*/ 241605 w 1504950"/>
                  <a:gd name="connsiteY214" fmla="*/ 317659 h 1114425"/>
                  <a:gd name="connsiteX215" fmla="*/ 245415 w 1504950"/>
                  <a:gd name="connsiteY215" fmla="*/ 325279 h 1114425"/>
                  <a:gd name="connsiteX216" fmla="*/ 254940 w 1504950"/>
                  <a:gd name="connsiteY216" fmla="*/ 373856 h 1114425"/>
                  <a:gd name="connsiteX217" fmla="*/ 316853 w 1504950"/>
                  <a:gd name="connsiteY217" fmla="*/ 383381 h 1114425"/>
                  <a:gd name="connsiteX218" fmla="*/ 324473 w 1504950"/>
                  <a:gd name="connsiteY218" fmla="*/ 376714 h 1114425"/>
                  <a:gd name="connsiteX219" fmla="*/ 335903 w 1504950"/>
                  <a:gd name="connsiteY219" fmla="*/ 363379 h 1114425"/>
                  <a:gd name="connsiteX220" fmla="*/ 359715 w 1504950"/>
                  <a:gd name="connsiteY220" fmla="*/ 327184 h 1114425"/>
                  <a:gd name="connsiteX221" fmla="*/ 369240 w 1504950"/>
                  <a:gd name="connsiteY221" fmla="*/ 299561 h 1114425"/>
                  <a:gd name="connsiteX222" fmla="*/ 370193 w 1504950"/>
                  <a:gd name="connsiteY222" fmla="*/ 297656 h 1114425"/>
                  <a:gd name="connsiteX223" fmla="*/ 370193 w 1504950"/>
                  <a:gd name="connsiteY223" fmla="*/ 277654 h 1114425"/>
                  <a:gd name="connsiteX224" fmla="*/ 362573 w 1504950"/>
                  <a:gd name="connsiteY224" fmla="*/ 259556 h 1114425"/>
                  <a:gd name="connsiteX225" fmla="*/ 352095 w 1504950"/>
                  <a:gd name="connsiteY225" fmla="*/ 247174 h 1114425"/>
                  <a:gd name="connsiteX226" fmla="*/ 333998 w 1504950"/>
                  <a:gd name="connsiteY226" fmla="*/ 231934 h 1114425"/>
                  <a:gd name="connsiteX227" fmla="*/ 311138 w 1504950"/>
                  <a:gd name="connsiteY227" fmla="*/ 223361 h 1114425"/>
                  <a:gd name="connsiteX228" fmla="*/ 291135 w 1504950"/>
                  <a:gd name="connsiteY228" fmla="*/ 218599 h 1114425"/>
                  <a:gd name="connsiteX229" fmla="*/ 281610 w 1504950"/>
                  <a:gd name="connsiteY229" fmla="*/ 216694 h 1114425"/>
                  <a:gd name="connsiteX230" fmla="*/ 266370 w 1504950"/>
                  <a:gd name="connsiteY230" fmla="*/ 214789 h 1114425"/>
                  <a:gd name="connsiteX231" fmla="*/ 242558 w 1504950"/>
                  <a:gd name="connsiteY231" fmla="*/ 212884 h 1114425"/>
                  <a:gd name="connsiteX232" fmla="*/ 232080 w 1504950"/>
                  <a:gd name="connsiteY232" fmla="*/ 211931 h 1114425"/>
                  <a:gd name="connsiteX233" fmla="*/ 216840 w 1504950"/>
                  <a:gd name="connsiteY233" fmla="*/ 206216 h 1114425"/>
                  <a:gd name="connsiteX234" fmla="*/ 213030 w 1504950"/>
                  <a:gd name="connsiteY234" fmla="*/ 196691 h 1114425"/>
                  <a:gd name="connsiteX235" fmla="*/ 221603 w 1504950"/>
                  <a:gd name="connsiteY235" fmla="*/ 186214 h 1114425"/>
                  <a:gd name="connsiteX236" fmla="*/ 235890 w 1504950"/>
                  <a:gd name="connsiteY236" fmla="*/ 182404 h 1114425"/>
                  <a:gd name="connsiteX237" fmla="*/ 253035 w 1504950"/>
                  <a:gd name="connsiteY237" fmla="*/ 182404 h 1114425"/>
                  <a:gd name="connsiteX238" fmla="*/ 288278 w 1504950"/>
                  <a:gd name="connsiteY238" fmla="*/ 159544 h 1114425"/>
                  <a:gd name="connsiteX239" fmla="*/ 284468 w 1504950"/>
                  <a:gd name="connsiteY239" fmla="*/ 151924 h 1114425"/>
                  <a:gd name="connsiteX240" fmla="*/ 273990 w 1504950"/>
                  <a:gd name="connsiteY240" fmla="*/ 124301 h 1114425"/>
                  <a:gd name="connsiteX241" fmla="*/ 277800 w 1504950"/>
                  <a:gd name="connsiteY241" fmla="*/ 114776 h 1114425"/>
                  <a:gd name="connsiteX242" fmla="*/ 286373 w 1504950"/>
                  <a:gd name="connsiteY242" fmla="*/ 112871 h 1114425"/>
                  <a:gd name="connsiteX243" fmla="*/ 293993 w 1504950"/>
                  <a:gd name="connsiteY243" fmla="*/ 116681 h 1114425"/>
                  <a:gd name="connsiteX244" fmla="*/ 300660 w 1504950"/>
                  <a:gd name="connsiteY244" fmla="*/ 126206 h 1114425"/>
                  <a:gd name="connsiteX245" fmla="*/ 308280 w 1504950"/>
                  <a:gd name="connsiteY245" fmla="*/ 138589 h 1114425"/>
                  <a:gd name="connsiteX246" fmla="*/ 316853 w 1504950"/>
                  <a:gd name="connsiteY246" fmla="*/ 148114 h 1114425"/>
                  <a:gd name="connsiteX247" fmla="*/ 323520 w 1504950"/>
                  <a:gd name="connsiteY247" fmla="*/ 153829 h 1114425"/>
                  <a:gd name="connsiteX248" fmla="*/ 327330 w 1504950"/>
                  <a:gd name="connsiteY248" fmla="*/ 152876 h 1114425"/>
                  <a:gd name="connsiteX249" fmla="*/ 333998 w 1504950"/>
                  <a:gd name="connsiteY249" fmla="*/ 152876 h 1114425"/>
                  <a:gd name="connsiteX250" fmla="*/ 353048 w 1504950"/>
                  <a:gd name="connsiteY250" fmla="*/ 154781 h 1114425"/>
                  <a:gd name="connsiteX251" fmla="*/ 371145 w 1504950"/>
                  <a:gd name="connsiteY251" fmla="*/ 156686 h 1114425"/>
                  <a:gd name="connsiteX252" fmla="*/ 394005 w 1504950"/>
                  <a:gd name="connsiteY252" fmla="*/ 158591 h 1114425"/>
                  <a:gd name="connsiteX253" fmla="*/ 414960 w 1504950"/>
                  <a:gd name="connsiteY253" fmla="*/ 156686 h 1114425"/>
                  <a:gd name="connsiteX254" fmla="*/ 417818 w 1504950"/>
                  <a:gd name="connsiteY254" fmla="*/ 152876 h 1114425"/>
                  <a:gd name="connsiteX255" fmla="*/ 419723 w 1504950"/>
                  <a:gd name="connsiteY255" fmla="*/ 145256 h 1114425"/>
                  <a:gd name="connsiteX256" fmla="*/ 420675 w 1504950"/>
                  <a:gd name="connsiteY256" fmla="*/ 143351 h 1114425"/>
                  <a:gd name="connsiteX257" fmla="*/ 420675 w 1504950"/>
                  <a:gd name="connsiteY257" fmla="*/ 135731 h 1114425"/>
                  <a:gd name="connsiteX258" fmla="*/ 419723 w 1504950"/>
                  <a:gd name="connsiteY258" fmla="*/ 127159 h 1114425"/>
                  <a:gd name="connsiteX259" fmla="*/ 417818 w 1504950"/>
                  <a:gd name="connsiteY259" fmla="*/ 120491 h 1114425"/>
                  <a:gd name="connsiteX260" fmla="*/ 414960 w 1504950"/>
                  <a:gd name="connsiteY260" fmla="*/ 117634 h 1114425"/>
                  <a:gd name="connsiteX261" fmla="*/ 410198 w 1504950"/>
                  <a:gd name="connsiteY261" fmla="*/ 114776 h 1114425"/>
                  <a:gd name="connsiteX262" fmla="*/ 404483 w 1504950"/>
                  <a:gd name="connsiteY262" fmla="*/ 110014 h 1114425"/>
                  <a:gd name="connsiteX263" fmla="*/ 397815 w 1504950"/>
                  <a:gd name="connsiteY263" fmla="*/ 106204 h 1114425"/>
                  <a:gd name="connsiteX264" fmla="*/ 386385 w 1504950"/>
                  <a:gd name="connsiteY264" fmla="*/ 100489 h 1114425"/>
                  <a:gd name="connsiteX265" fmla="*/ 378765 w 1504950"/>
                  <a:gd name="connsiteY265" fmla="*/ 96679 h 1114425"/>
                  <a:gd name="connsiteX266" fmla="*/ 367335 w 1504950"/>
                  <a:gd name="connsiteY266" fmla="*/ 88106 h 1114425"/>
                  <a:gd name="connsiteX267" fmla="*/ 362573 w 1504950"/>
                  <a:gd name="connsiteY267" fmla="*/ 82391 h 1114425"/>
                  <a:gd name="connsiteX268" fmla="*/ 360668 w 1504950"/>
                  <a:gd name="connsiteY268" fmla="*/ 73819 h 1114425"/>
                  <a:gd name="connsiteX269" fmla="*/ 374955 w 1504950"/>
                  <a:gd name="connsiteY269" fmla="*/ 67151 h 1114425"/>
                  <a:gd name="connsiteX270" fmla="*/ 411150 w 1504950"/>
                  <a:gd name="connsiteY270" fmla="*/ 83344 h 1114425"/>
                  <a:gd name="connsiteX271" fmla="*/ 414008 w 1504950"/>
                  <a:gd name="connsiteY271" fmla="*/ 84296 h 1114425"/>
                  <a:gd name="connsiteX272" fmla="*/ 415913 w 1504950"/>
                  <a:gd name="connsiteY272" fmla="*/ 84296 h 1114425"/>
                  <a:gd name="connsiteX273" fmla="*/ 427343 w 1504950"/>
                  <a:gd name="connsiteY273" fmla="*/ 75724 h 1114425"/>
                  <a:gd name="connsiteX274" fmla="*/ 429248 w 1504950"/>
                  <a:gd name="connsiteY274" fmla="*/ 67151 h 1114425"/>
                  <a:gd name="connsiteX275" fmla="*/ 429248 w 1504950"/>
                  <a:gd name="connsiteY275" fmla="*/ 66199 h 1114425"/>
                  <a:gd name="connsiteX276" fmla="*/ 428295 w 1504950"/>
                  <a:gd name="connsiteY276" fmla="*/ 57626 h 1114425"/>
                  <a:gd name="connsiteX277" fmla="*/ 424485 w 1504950"/>
                  <a:gd name="connsiteY277" fmla="*/ 50959 h 1114425"/>
                  <a:gd name="connsiteX278" fmla="*/ 415913 w 1504950"/>
                  <a:gd name="connsiteY278" fmla="*/ 43339 h 1114425"/>
                  <a:gd name="connsiteX279" fmla="*/ 401625 w 1504950"/>
                  <a:gd name="connsiteY279" fmla="*/ 29051 h 1114425"/>
                  <a:gd name="connsiteX280" fmla="*/ 400673 w 1504950"/>
                  <a:gd name="connsiteY280" fmla="*/ 22384 h 1114425"/>
                  <a:gd name="connsiteX281" fmla="*/ 404483 w 1504950"/>
                  <a:gd name="connsiteY281" fmla="*/ 16669 h 1114425"/>
                  <a:gd name="connsiteX282" fmla="*/ 408293 w 1504950"/>
                  <a:gd name="connsiteY282" fmla="*/ 15716 h 1114425"/>
                  <a:gd name="connsiteX283" fmla="*/ 408293 w 1504950"/>
                  <a:gd name="connsiteY283" fmla="*/ 15716 h 1114425"/>
                  <a:gd name="connsiteX284" fmla="*/ 324473 w 1504950"/>
                  <a:gd name="connsiteY284" fmla="*/ 188119 h 1114425"/>
                  <a:gd name="connsiteX285" fmla="*/ 320663 w 1504950"/>
                  <a:gd name="connsiteY285" fmla="*/ 190976 h 1114425"/>
                  <a:gd name="connsiteX286" fmla="*/ 321615 w 1504950"/>
                  <a:gd name="connsiteY286" fmla="*/ 193834 h 1114425"/>
                  <a:gd name="connsiteX287" fmla="*/ 337808 w 1504950"/>
                  <a:gd name="connsiteY287" fmla="*/ 203359 h 1114425"/>
                  <a:gd name="connsiteX288" fmla="*/ 354000 w 1504950"/>
                  <a:gd name="connsiteY288" fmla="*/ 209074 h 1114425"/>
                  <a:gd name="connsiteX289" fmla="*/ 358763 w 1504950"/>
                  <a:gd name="connsiteY289" fmla="*/ 210026 h 1114425"/>
                  <a:gd name="connsiteX290" fmla="*/ 375908 w 1504950"/>
                  <a:gd name="connsiteY290" fmla="*/ 208121 h 1114425"/>
                  <a:gd name="connsiteX291" fmla="*/ 380670 w 1504950"/>
                  <a:gd name="connsiteY291" fmla="*/ 207169 h 1114425"/>
                  <a:gd name="connsiteX292" fmla="*/ 380670 w 1504950"/>
                  <a:gd name="connsiteY292" fmla="*/ 208121 h 1114425"/>
                  <a:gd name="connsiteX293" fmla="*/ 389243 w 1504950"/>
                  <a:gd name="connsiteY293" fmla="*/ 211931 h 1114425"/>
                  <a:gd name="connsiteX294" fmla="*/ 391148 w 1504950"/>
                  <a:gd name="connsiteY294" fmla="*/ 214789 h 1114425"/>
                  <a:gd name="connsiteX295" fmla="*/ 390195 w 1504950"/>
                  <a:gd name="connsiteY295" fmla="*/ 219551 h 1114425"/>
                  <a:gd name="connsiteX296" fmla="*/ 390195 w 1504950"/>
                  <a:gd name="connsiteY296" fmla="*/ 220504 h 1114425"/>
                  <a:gd name="connsiteX297" fmla="*/ 388290 w 1504950"/>
                  <a:gd name="connsiteY297" fmla="*/ 229076 h 1114425"/>
                  <a:gd name="connsiteX298" fmla="*/ 388290 w 1504950"/>
                  <a:gd name="connsiteY298" fmla="*/ 235744 h 1114425"/>
                  <a:gd name="connsiteX299" fmla="*/ 389243 w 1504950"/>
                  <a:gd name="connsiteY299" fmla="*/ 239554 h 1114425"/>
                  <a:gd name="connsiteX300" fmla="*/ 394005 w 1504950"/>
                  <a:gd name="connsiteY300" fmla="*/ 249079 h 1114425"/>
                  <a:gd name="connsiteX301" fmla="*/ 402578 w 1504950"/>
                  <a:gd name="connsiteY301" fmla="*/ 275749 h 1114425"/>
                  <a:gd name="connsiteX302" fmla="*/ 403530 w 1504950"/>
                  <a:gd name="connsiteY302" fmla="*/ 281464 h 1114425"/>
                  <a:gd name="connsiteX303" fmla="*/ 418770 w 1504950"/>
                  <a:gd name="connsiteY303" fmla="*/ 271939 h 1114425"/>
                  <a:gd name="connsiteX304" fmla="*/ 427343 w 1504950"/>
                  <a:gd name="connsiteY304" fmla="*/ 265271 h 1114425"/>
                  <a:gd name="connsiteX305" fmla="*/ 434010 w 1504950"/>
                  <a:gd name="connsiteY305" fmla="*/ 263366 h 1114425"/>
                  <a:gd name="connsiteX306" fmla="*/ 441630 w 1504950"/>
                  <a:gd name="connsiteY306" fmla="*/ 270986 h 1114425"/>
                  <a:gd name="connsiteX307" fmla="*/ 441630 w 1504950"/>
                  <a:gd name="connsiteY307" fmla="*/ 276701 h 1114425"/>
                  <a:gd name="connsiteX308" fmla="*/ 440678 w 1504950"/>
                  <a:gd name="connsiteY308" fmla="*/ 279559 h 1114425"/>
                  <a:gd name="connsiteX309" fmla="*/ 435915 w 1504950"/>
                  <a:gd name="connsiteY309" fmla="*/ 287179 h 1114425"/>
                  <a:gd name="connsiteX310" fmla="*/ 421628 w 1504950"/>
                  <a:gd name="connsiteY310" fmla="*/ 301466 h 1114425"/>
                  <a:gd name="connsiteX311" fmla="*/ 408293 w 1504950"/>
                  <a:gd name="connsiteY311" fmla="*/ 316706 h 1114425"/>
                  <a:gd name="connsiteX312" fmla="*/ 386385 w 1504950"/>
                  <a:gd name="connsiteY312" fmla="*/ 347186 h 1114425"/>
                  <a:gd name="connsiteX313" fmla="*/ 373050 w 1504950"/>
                  <a:gd name="connsiteY313" fmla="*/ 368141 h 1114425"/>
                  <a:gd name="connsiteX314" fmla="*/ 367335 w 1504950"/>
                  <a:gd name="connsiteY314" fmla="*/ 376714 h 1114425"/>
                  <a:gd name="connsiteX315" fmla="*/ 368288 w 1504950"/>
                  <a:gd name="connsiteY315" fmla="*/ 376714 h 1114425"/>
                  <a:gd name="connsiteX316" fmla="*/ 430200 w 1504950"/>
                  <a:gd name="connsiteY316" fmla="*/ 348139 h 1114425"/>
                  <a:gd name="connsiteX317" fmla="*/ 450203 w 1504950"/>
                  <a:gd name="connsiteY317" fmla="*/ 332899 h 1114425"/>
                  <a:gd name="connsiteX318" fmla="*/ 470205 w 1504950"/>
                  <a:gd name="connsiteY318" fmla="*/ 309086 h 1114425"/>
                  <a:gd name="connsiteX319" fmla="*/ 479730 w 1504950"/>
                  <a:gd name="connsiteY319" fmla="*/ 288131 h 1114425"/>
                  <a:gd name="connsiteX320" fmla="*/ 481635 w 1504950"/>
                  <a:gd name="connsiteY320" fmla="*/ 280511 h 1114425"/>
                  <a:gd name="connsiteX321" fmla="*/ 480683 w 1504950"/>
                  <a:gd name="connsiteY321" fmla="*/ 255746 h 1114425"/>
                  <a:gd name="connsiteX322" fmla="*/ 457823 w 1504950"/>
                  <a:gd name="connsiteY322" fmla="*/ 214789 h 1114425"/>
                  <a:gd name="connsiteX323" fmla="*/ 430200 w 1504950"/>
                  <a:gd name="connsiteY323" fmla="*/ 197644 h 1114425"/>
                  <a:gd name="connsiteX324" fmla="*/ 397815 w 1504950"/>
                  <a:gd name="connsiteY324" fmla="*/ 188119 h 1114425"/>
                  <a:gd name="connsiteX325" fmla="*/ 388290 w 1504950"/>
                  <a:gd name="connsiteY325" fmla="*/ 186214 h 1114425"/>
                  <a:gd name="connsiteX326" fmla="*/ 358763 w 1504950"/>
                  <a:gd name="connsiteY326" fmla="*/ 183356 h 1114425"/>
                  <a:gd name="connsiteX327" fmla="*/ 354000 w 1504950"/>
                  <a:gd name="connsiteY327" fmla="*/ 183356 h 1114425"/>
                  <a:gd name="connsiteX328" fmla="*/ 349238 w 1504950"/>
                  <a:gd name="connsiteY328" fmla="*/ 183356 h 1114425"/>
                  <a:gd name="connsiteX329" fmla="*/ 345428 w 1504950"/>
                  <a:gd name="connsiteY329" fmla="*/ 184309 h 1114425"/>
                  <a:gd name="connsiteX330" fmla="*/ 333045 w 1504950"/>
                  <a:gd name="connsiteY330" fmla="*/ 185261 h 1114425"/>
                  <a:gd name="connsiteX331" fmla="*/ 324473 w 1504950"/>
                  <a:gd name="connsiteY331" fmla="*/ 188119 h 1114425"/>
                  <a:gd name="connsiteX332" fmla="*/ 324473 w 1504950"/>
                  <a:gd name="connsiteY332" fmla="*/ 188119 h 1114425"/>
                  <a:gd name="connsiteX333" fmla="*/ 324473 w 1504950"/>
                  <a:gd name="connsiteY333" fmla="*/ 188119 h 1114425"/>
                  <a:gd name="connsiteX334" fmla="*/ 137783 w 1504950"/>
                  <a:gd name="connsiteY334" fmla="*/ 375761 h 1114425"/>
                  <a:gd name="connsiteX335" fmla="*/ 142545 w 1504950"/>
                  <a:gd name="connsiteY335" fmla="*/ 403384 h 1114425"/>
                  <a:gd name="connsiteX336" fmla="*/ 164453 w 1504950"/>
                  <a:gd name="connsiteY336" fmla="*/ 430054 h 1114425"/>
                  <a:gd name="connsiteX337" fmla="*/ 173978 w 1504950"/>
                  <a:gd name="connsiteY337" fmla="*/ 434816 h 1114425"/>
                  <a:gd name="connsiteX338" fmla="*/ 180645 w 1504950"/>
                  <a:gd name="connsiteY338" fmla="*/ 435769 h 1114425"/>
                  <a:gd name="connsiteX339" fmla="*/ 184455 w 1504950"/>
                  <a:gd name="connsiteY339" fmla="*/ 436721 h 1114425"/>
                  <a:gd name="connsiteX340" fmla="*/ 186360 w 1504950"/>
                  <a:gd name="connsiteY340" fmla="*/ 436721 h 1114425"/>
                  <a:gd name="connsiteX341" fmla="*/ 190170 w 1504950"/>
                  <a:gd name="connsiteY341" fmla="*/ 435769 h 1114425"/>
                  <a:gd name="connsiteX342" fmla="*/ 185408 w 1504950"/>
                  <a:gd name="connsiteY342" fmla="*/ 426244 h 1114425"/>
                  <a:gd name="connsiteX343" fmla="*/ 176835 w 1504950"/>
                  <a:gd name="connsiteY343" fmla="*/ 412909 h 1114425"/>
                  <a:gd name="connsiteX344" fmla="*/ 175883 w 1504950"/>
                  <a:gd name="connsiteY344" fmla="*/ 409099 h 1114425"/>
                  <a:gd name="connsiteX345" fmla="*/ 180645 w 1504950"/>
                  <a:gd name="connsiteY345" fmla="*/ 404336 h 1114425"/>
                  <a:gd name="connsiteX346" fmla="*/ 191123 w 1504950"/>
                  <a:gd name="connsiteY346" fmla="*/ 402431 h 1114425"/>
                  <a:gd name="connsiteX347" fmla="*/ 193980 w 1504950"/>
                  <a:gd name="connsiteY347" fmla="*/ 403384 h 1114425"/>
                  <a:gd name="connsiteX348" fmla="*/ 206363 w 1504950"/>
                  <a:gd name="connsiteY348" fmla="*/ 410051 h 1114425"/>
                  <a:gd name="connsiteX349" fmla="*/ 218745 w 1504950"/>
                  <a:gd name="connsiteY349" fmla="*/ 418624 h 1114425"/>
                  <a:gd name="connsiteX350" fmla="*/ 228270 w 1504950"/>
                  <a:gd name="connsiteY350" fmla="*/ 429101 h 1114425"/>
                  <a:gd name="connsiteX351" fmla="*/ 232080 w 1504950"/>
                  <a:gd name="connsiteY351" fmla="*/ 432911 h 1114425"/>
                  <a:gd name="connsiteX352" fmla="*/ 276848 w 1504950"/>
                  <a:gd name="connsiteY352" fmla="*/ 439579 h 1114425"/>
                  <a:gd name="connsiteX353" fmla="*/ 287325 w 1504950"/>
                  <a:gd name="connsiteY353" fmla="*/ 439579 h 1114425"/>
                  <a:gd name="connsiteX354" fmla="*/ 293993 w 1504950"/>
                  <a:gd name="connsiteY354" fmla="*/ 439579 h 1114425"/>
                  <a:gd name="connsiteX355" fmla="*/ 291135 w 1504950"/>
                  <a:gd name="connsiteY355" fmla="*/ 430054 h 1114425"/>
                  <a:gd name="connsiteX356" fmla="*/ 284468 w 1504950"/>
                  <a:gd name="connsiteY356" fmla="*/ 420529 h 1114425"/>
                  <a:gd name="connsiteX357" fmla="*/ 270180 w 1504950"/>
                  <a:gd name="connsiteY357" fmla="*/ 410051 h 1114425"/>
                  <a:gd name="connsiteX358" fmla="*/ 250178 w 1504950"/>
                  <a:gd name="connsiteY358" fmla="*/ 401479 h 1114425"/>
                  <a:gd name="connsiteX359" fmla="*/ 210173 w 1504950"/>
                  <a:gd name="connsiteY359" fmla="*/ 390049 h 1114425"/>
                  <a:gd name="connsiteX360" fmla="*/ 202553 w 1504950"/>
                  <a:gd name="connsiteY360" fmla="*/ 388144 h 1114425"/>
                  <a:gd name="connsiteX361" fmla="*/ 196838 w 1504950"/>
                  <a:gd name="connsiteY361" fmla="*/ 387191 h 1114425"/>
                  <a:gd name="connsiteX362" fmla="*/ 184455 w 1504950"/>
                  <a:gd name="connsiteY362" fmla="*/ 385286 h 1114425"/>
                  <a:gd name="connsiteX363" fmla="*/ 154928 w 1504950"/>
                  <a:gd name="connsiteY363" fmla="*/ 378619 h 1114425"/>
                  <a:gd name="connsiteX364" fmla="*/ 137783 w 1504950"/>
                  <a:gd name="connsiteY364" fmla="*/ 375761 h 1114425"/>
                  <a:gd name="connsiteX365" fmla="*/ 137783 w 1504950"/>
                  <a:gd name="connsiteY365" fmla="*/ 375761 h 1114425"/>
                  <a:gd name="connsiteX366" fmla="*/ 137783 w 1504950"/>
                  <a:gd name="connsiteY366" fmla="*/ 375761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1504950" h="1114425">
                    <a:moveTo>
                      <a:pt x="408293" y="15716"/>
                    </a:moveTo>
                    <a:cubicBezTo>
                      <a:pt x="411150" y="14764"/>
                      <a:pt x="413055" y="14764"/>
                      <a:pt x="414960" y="15716"/>
                    </a:cubicBezTo>
                    <a:cubicBezTo>
                      <a:pt x="417818" y="16669"/>
                      <a:pt x="418770" y="16669"/>
                      <a:pt x="420675" y="17621"/>
                    </a:cubicBezTo>
                    <a:cubicBezTo>
                      <a:pt x="423533" y="18574"/>
                      <a:pt x="424485" y="20479"/>
                      <a:pt x="426390" y="22384"/>
                    </a:cubicBezTo>
                    <a:cubicBezTo>
                      <a:pt x="430200" y="26194"/>
                      <a:pt x="434963" y="29051"/>
                      <a:pt x="440678" y="30004"/>
                    </a:cubicBezTo>
                    <a:lnTo>
                      <a:pt x="441630" y="29051"/>
                    </a:lnTo>
                    <a:lnTo>
                      <a:pt x="442583" y="27146"/>
                    </a:lnTo>
                    <a:cubicBezTo>
                      <a:pt x="443535" y="25241"/>
                      <a:pt x="443535" y="24289"/>
                      <a:pt x="444488" y="22384"/>
                    </a:cubicBezTo>
                    <a:cubicBezTo>
                      <a:pt x="447345" y="16669"/>
                      <a:pt x="450203" y="12859"/>
                      <a:pt x="455918" y="9049"/>
                    </a:cubicBezTo>
                    <a:cubicBezTo>
                      <a:pt x="457823" y="8096"/>
                      <a:pt x="460680" y="7144"/>
                      <a:pt x="462585" y="7144"/>
                    </a:cubicBezTo>
                    <a:cubicBezTo>
                      <a:pt x="463538" y="7144"/>
                      <a:pt x="463538" y="7144"/>
                      <a:pt x="464490" y="7144"/>
                    </a:cubicBezTo>
                    <a:cubicBezTo>
                      <a:pt x="467348" y="7144"/>
                      <a:pt x="469253" y="9049"/>
                      <a:pt x="471158" y="10954"/>
                    </a:cubicBezTo>
                    <a:cubicBezTo>
                      <a:pt x="472110" y="11906"/>
                      <a:pt x="473063" y="13811"/>
                      <a:pt x="473063" y="14764"/>
                    </a:cubicBezTo>
                    <a:cubicBezTo>
                      <a:pt x="473063" y="18574"/>
                      <a:pt x="473063" y="21431"/>
                      <a:pt x="473063" y="24289"/>
                    </a:cubicBezTo>
                    <a:lnTo>
                      <a:pt x="470205" y="42386"/>
                    </a:lnTo>
                    <a:cubicBezTo>
                      <a:pt x="470205" y="43339"/>
                      <a:pt x="470205" y="43339"/>
                      <a:pt x="470205" y="44291"/>
                    </a:cubicBezTo>
                    <a:cubicBezTo>
                      <a:pt x="469253" y="47149"/>
                      <a:pt x="469253" y="50006"/>
                      <a:pt x="469253" y="52864"/>
                    </a:cubicBezTo>
                    <a:cubicBezTo>
                      <a:pt x="466395" y="61436"/>
                      <a:pt x="462585" y="69056"/>
                      <a:pt x="458775" y="76676"/>
                    </a:cubicBezTo>
                    <a:cubicBezTo>
                      <a:pt x="454965" y="84296"/>
                      <a:pt x="452108" y="91916"/>
                      <a:pt x="451155" y="100489"/>
                    </a:cubicBezTo>
                    <a:cubicBezTo>
                      <a:pt x="450203" y="103346"/>
                      <a:pt x="451155" y="106204"/>
                      <a:pt x="450203" y="109061"/>
                    </a:cubicBezTo>
                    <a:cubicBezTo>
                      <a:pt x="449250" y="111919"/>
                      <a:pt x="450203" y="115729"/>
                      <a:pt x="450203" y="118586"/>
                    </a:cubicBezTo>
                    <a:cubicBezTo>
                      <a:pt x="451155" y="126206"/>
                      <a:pt x="452108" y="130969"/>
                      <a:pt x="453060" y="136684"/>
                    </a:cubicBezTo>
                    <a:cubicBezTo>
                      <a:pt x="453060" y="133826"/>
                      <a:pt x="453060" y="135731"/>
                      <a:pt x="453060" y="137636"/>
                    </a:cubicBezTo>
                    <a:cubicBezTo>
                      <a:pt x="454013" y="141446"/>
                      <a:pt x="454013" y="145256"/>
                      <a:pt x="454013" y="150019"/>
                    </a:cubicBezTo>
                    <a:cubicBezTo>
                      <a:pt x="454013" y="151924"/>
                      <a:pt x="453060" y="153829"/>
                      <a:pt x="453060" y="154781"/>
                    </a:cubicBezTo>
                    <a:cubicBezTo>
                      <a:pt x="453060" y="157639"/>
                      <a:pt x="453060" y="161449"/>
                      <a:pt x="452108" y="165259"/>
                    </a:cubicBezTo>
                    <a:cubicBezTo>
                      <a:pt x="452108" y="166211"/>
                      <a:pt x="451155" y="167164"/>
                      <a:pt x="451155" y="169069"/>
                    </a:cubicBezTo>
                    <a:lnTo>
                      <a:pt x="456870" y="173831"/>
                    </a:lnTo>
                    <a:cubicBezTo>
                      <a:pt x="458775" y="175736"/>
                      <a:pt x="459728" y="177641"/>
                      <a:pt x="462585" y="178594"/>
                    </a:cubicBezTo>
                    <a:cubicBezTo>
                      <a:pt x="465443" y="180499"/>
                      <a:pt x="467348" y="182404"/>
                      <a:pt x="470205" y="184309"/>
                    </a:cubicBezTo>
                    <a:cubicBezTo>
                      <a:pt x="473063" y="186214"/>
                      <a:pt x="475920" y="188119"/>
                      <a:pt x="479730" y="190024"/>
                    </a:cubicBezTo>
                    <a:cubicBezTo>
                      <a:pt x="480683" y="190976"/>
                      <a:pt x="482588" y="191929"/>
                      <a:pt x="484493" y="191929"/>
                    </a:cubicBezTo>
                    <a:cubicBezTo>
                      <a:pt x="486398" y="191929"/>
                      <a:pt x="489255" y="191929"/>
                      <a:pt x="491160" y="191929"/>
                    </a:cubicBezTo>
                    <a:cubicBezTo>
                      <a:pt x="494970" y="191929"/>
                      <a:pt x="497828" y="190024"/>
                      <a:pt x="500685" y="189071"/>
                    </a:cubicBezTo>
                    <a:cubicBezTo>
                      <a:pt x="504495" y="187166"/>
                      <a:pt x="506400" y="186214"/>
                      <a:pt x="509258" y="184309"/>
                    </a:cubicBezTo>
                    <a:cubicBezTo>
                      <a:pt x="509258" y="184309"/>
                      <a:pt x="510210" y="183356"/>
                      <a:pt x="512115" y="182404"/>
                    </a:cubicBezTo>
                    <a:cubicBezTo>
                      <a:pt x="513068" y="181451"/>
                      <a:pt x="514973" y="180499"/>
                      <a:pt x="515925" y="179546"/>
                    </a:cubicBezTo>
                    <a:cubicBezTo>
                      <a:pt x="516878" y="178594"/>
                      <a:pt x="518783" y="177641"/>
                      <a:pt x="519735" y="176689"/>
                    </a:cubicBezTo>
                    <a:cubicBezTo>
                      <a:pt x="521640" y="174784"/>
                      <a:pt x="522593" y="172879"/>
                      <a:pt x="524498" y="171926"/>
                    </a:cubicBezTo>
                    <a:cubicBezTo>
                      <a:pt x="526403" y="169069"/>
                      <a:pt x="527355" y="168116"/>
                      <a:pt x="529260" y="166211"/>
                    </a:cubicBezTo>
                    <a:cubicBezTo>
                      <a:pt x="529260" y="165259"/>
                      <a:pt x="531165" y="164306"/>
                      <a:pt x="532118" y="161449"/>
                    </a:cubicBezTo>
                    <a:cubicBezTo>
                      <a:pt x="534023" y="158591"/>
                      <a:pt x="536880" y="155734"/>
                      <a:pt x="538785" y="151924"/>
                    </a:cubicBezTo>
                    <a:cubicBezTo>
                      <a:pt x="542595" y="144304"/>
                      <a:pt x="546405" y="135731"/>
                      <a:pt x="548310" y="127159"/>
                    </a:cubicBezTo>
                    <a:cubicBezTo>
                      <a:pt x="548310" y="126206"/>
                      <a:pt x="549263" y="124301"/>
                      <a:pt x="549263" y="122396"/>
                    </a:cubicBezTo>
                    <a:cubicBezTo>
                      <a:pt x="549263" y="120491"/>
                      <a:pt x="549263" y="118586"/>
                      <a:pt x="550215" y="116681"/>
                    </a:cubicBezTo>
                    <a:cubicBezTo>
                      <a:pt x="550215" y="110966"/>
                      <a:pt x="551168" y="105251"/>
                      <a:pt x="552120" y="98584"/>
                    </a:cubicBezTo>
                    <a:cubicBezTo>
                      <a:pt x="553073" y="95726"/>
                      <a:pt x="554025" y="92869"/>
                      <a:pt x="554978" y="90964"/>
                    </a:cubicBezTo>
                    <a:cubicBezTo>
                      <a:pt x="555930" y="89059"/>
                      <a:pt x="555930" y="88106"/>
                      <a:pt x="556883" y="87154"/>
                    </a:cubicBezTo>
                    <a:cubicBezTo>
                      <a:pt x="557835" y="85249"/>
                      <a:pt x="558788" y="83344"/>
                      <a:pt x="560693" y="81439"/>
                    </a:cubicBezTo>
                    <a:cubicBezTo>
                      <a:pt x="561645" y="79534"/>
                      <a:pt x="563550" y="77629"/>
                      <a:pt x="565455" y="76676"/>
                    </a:cubicBezTo>
                    <a:cubicBezTo>
                      <a:pt x="567360" y="74771"/>
                      <a:pt x="569265" y="74771"/>
                      <a:pt x="571170" y="73819"/>
                    </a:cubicBezTo>
                    <a:cubicBezTo>
                      <a:pt x="572123" y="73819"/>
                      <a:pt x="572123" y="73819"/>
                      <a:pt x="573075" y="73819"/>
                    </a:cubicBezTo>
                    <a:cubicBezTo>
                      <a:pt x="574028" y="73819"/>
                      <a:pt x="574980" y="74771"/>
                      <a:pt x="574980" y="74771"/>
                    </a:cubicBezTo>
                    <a:cubicBezTo>
                      <a:pt x="575933" y="74771"/>
                      <a:pt x="576885" y="75724"/>
                      <a:pt x="576885" y="76676"/>
                    </a:cubicBezTo>
                    <a:cubicBezTo>
                      <a:pt x="577838" y="79534"/>
                      <a:pt x="578790" y="80486"/>
                      <a:pt x="578790" y="81439"/>
                    </a:cubicBezTo>
                    <a:cubicBezTo>
                      <a:pt x="578790" y="81439"/>
                      <a:pt x="579743" y="82391"/>
                      <a:pt x="579743" y="83344"/>
                    </a:cubicBezTo>
                    <a:cubicBezTo>
                      <a:pt x="579743" y="85249"/>
                      <a:pt x="579743" y="88106"/>
                      <a:pt x="579743" y="90011"/>
                    </a:cubicBezTo>
                    <a:cubicBezTo>
                      <a:pt x="579743" y="99536"/>
                      <a:pt x="578790" y="108109"/>
                      <a:pt x="577838" y="117634"/>
                    </a:cubicBezTo>
                    <a:lnTo>
                      <a:pt x="575933" y="129064"/>
                    </a:lnTo>
                    <a:cubicBezTo>
                      <a:pt x="574980" y="131921"/>
                      <a:pt x="575933" y="135731"/>
                      <a:pt x="577838" y="138589"/>
                    </a:cubicBezTo>
                    <a:cubicBezTo>
                      <a:pt x="577838" y="139541"/>
                      <a:pt x="578790" y="140494"/>
                      <a:pt x="580695" y="141446"/>
                    </a:cubicBezTo>
                    <a:cubicBezTo>
                      <a:pt x="581648" y="142399"/>
                      <a:pt x="583553" y="143351"/>
                      <a:pt x="584505" y="143351"/>
                    </a:cubicBezTo>
                    <a:cubicBezTo>
                      <a:pt x="586410" y="143351"/>
                      <a:pt x="587363" y="143351"/>
                      <a:pt x="589268" y="143351"/>
                    </a:cubicBezTo>
                    <a:cubicBezTo>
                      <a:pt x="592125" y="142399"/>
                      <a:pt x="594030" y="142399"/>
                      <a:pt x="595935" y="141446"/>
                    </a:cubicBezTo>
                    <a:cubicBezTo>
                      <a:pt x="598793" y="140494"/>
                      <a:pt x="601650" y="138589"/>
                      <a:pt x="604508" y="136684"/>
                    </a:cubicBezTo>
                    <a:cubicBezTo>
                      <a:pt x="610223" y="132874"/>
                      <a:pt x="615938" y="130016"/>
                      <a:pt x="621653" y="125254"/>
                    </a:cubicBezTo>
                    <a:cubicBezTo>
                      <a:pt x="626415" y="121444"/>
                      <a:pt x="631178" y="118586"/>
                      <a:pt x="635940" y="115729"/>
                    </a:cubicBezTo>
                    <a:cubicBezTo>
                      <a:pt x="636893" y="114776"/>
                      <a:pt x="637845" y="114776"/>
                      <a:pt x="639750" y="114776"/>
                    </a:cubicBezTo>
                    <a:cubicBezTo>
                      <a:pt x="640703" y="115729"/>
                      <a:pt x="642608" y="115729"/>
                      <a:pt x="643560" y="116681"/>
                    </a:cubicBezTo>
                    <a:cubicBezTo>
                      <a:pt x="644513" y="116681"/>
                      <a:pt x="645465" y="117634"/>
                      <a:pt x="645465" y="118586"/>
                    </a:cubicBezTo>
                    <a:cubicBezTo>
                      <a:pt x="646418" y="119539"/>
                      <a:pt x="646418" y="121444"/>
                      <a:pt x="646418" y="123349"/>
                    </a:cubicBezTo>
                    <a:cubicBezTo>
                      <a:pt x="646418" y="125254"/>
                      <a:pt x="646418" y="126206"/>
                      <a:pt x="645465" y="128111"/>
                    </a:cubicBezTo>
                    <a:cubicBezTo>
                      <a:pt x="645465" y="128111"/>
                      <a:pt x="645465" y="129064"/>
                      <a:pt x="645465" y="129064"/>
                    </a:cubicBezTo>
                    <a:cubicBezTo>
                      <a:pt x="645465" y="130969"/>
                      <a:pt x="644513" y="131921"/>
                      <a:pt x="644513" y="133826"/>
                    </a:cubicBezTo>
                    <a:cubicBezTo>
                      <a:pt x="644513" y="133826"/>
                      <a:pt x="644513" y="133826"/>
                      <a:pt x="644513" y="134779"/>
                    </a:cubicBezTo>
                    <a:cubicBezTo>
                      <a:pt x="644513" y="135731"/>
                      <a:pt x="644513" y="136684"/>
                      <a:pt x="644513" y="137636"/>
                    </a:cubicBezTo>
                    <a:cubicBezTo>
                      <a:pt x="643560" y="138589"/>
                      <a:pt x="642608" y="140494"/>
                      <a:pt x="642608" y="141446"/>
                    </a:cubicBezTo>
                    <a:cubicBezTo>
                      <a:pt x="641655" y="143351"/>
                      <a:pt x="641655" y="145256"/>
                      <a:pt x="640703" y="146209"/>
                    </a:cubicBezTo>
                    <a:cubicBezTo>
                      <a:pt x="639750" y="148114"/>
                      <a:pt x="638798" y="149066"/>
                      <a:pt x="637845" y="150971"/>
                    </a:cubicBezTo>
                    <a:cubicBezTo>
                      <a:pt x="635940" y="152876"/>
                      <a:pt x="634035" y="155734"/>
                      <a:pt x="632130" y="157639"/>
                    </a:cubicBezTo>
                    <a:cubicBezTo>
                      <a:pt x="629273" y="160496"/>
                      <a:pt x="625463" y="163354"/>
                      <a:pt x="621653" y="165259"/>
                    </a:cubicBezTo>
                    <a:cubicBezTo>
                      <a:pt x="617843" y="167164"/>
                      <a:pt x="614033" y="169069"/>
                      <a:pt x="610223" y="170021"/>
                    </a:cubicBezTo>
                    <a:cubicBezTo>
                      <a:pt x="609270" y="170021"/>
                      <a:pt x="608318" y="170974"/>
                      <a:pt x="607365" y="170974"/>
                    </a:cubicBezTo>
                    <a:cubicBezTo>
                      <a:pt x="604508" y="171926"/>
                      <a:pt x="601650" y="171926"/>
                      <a:pt x="598793" y="172879"/>
                    </a:cubicBezTo>
                    <a:cubicBezTo>
                      <a:pt x="595935" y="173831"/>
                      <a:pt x="592125" y="174784"/>
                      <a:pt x="588315" y="175736"/>
                    </a:cubicBezTo>
                    <a:cubicBezTo>
                      <a:pt x="585458" y="176689"/>
                      <a:pt x="581648" y="177641"/>
                      <a:pt x="578790" y="178594"/>
                    </a:cubicBezTo>
                    <a:cubicBezTo>
                      <a:pt x="576885" y="179546"/>
                      <a:pt x="574028" y="181451"/>
                      <a:pt x="571170" y="182404"/>
                    </a:cubicBezTo>
                    <a:cubicBezTo>
                      <a:pt x="568313" y="183356"/>
                      <a:pt x="566408" y="184309"/>
                      <a:pt x="564503" y="185261"/>
                    </a:cubicBezTo>
                    <a:cubicBezTo>
                      <a:pt x="561645" y="186214"/>
                      <a:pt x="559740" y="187166"/>
                      <a:pt x="556883" y="188119"/>
                    </a:cubicBezTo>
                    <a:cubicBezTo>
                      <a:pt x="549263" y="192881"/>
                      <a:pt x="541643" y="196691"/>
                      <a:pt x="534023" y="202406"/>
                    </a:cubicBezTo>
                    <a:cubicBezTo>
                      <a:pt x="525450" y="209074"/>
                      <a:pt x="519735" y="217646"/>
                      <a:pt x="515925" y="227171"/>
                    </a:cubicBezTo>
                    <a:cubicBezTo>
                      <a:pt x="514973" y="230029"/>
                      <a:pt x="514973" y="231934"/>
                      <a:pt x="514020" y="234791"/>
                    </a:cubicBezTo>
                    <a:cubicBezTo>
                      <a:pt x="513068" y="237649"/>
                      <a:pt x="513068" y="240506"/>
                      <a:pt x="513068" y="243364"/>
                    </a:cubicBezTo>
                    <a:cubicBezTo>
                      <a:pt x="513068" y="248126"/>
                      <a:pt x="514020" y="252889"/>
                      <a:pt x="514020" y="257651"/>
                    </a:cubicBezTo>
                    <a:cubicBezTo>
                      <a:pt x="514020" y="262414"/>
                      <a:pt x="514973" y="267176"/>
                      <a:pt x="514973" y="271939"/>
                    </a:cubicBezTo>
                    <a:cubicBezTo>
                      <a:pt x="514973" y="273844"/>
                      <a:pt x="514973" y="275749"/>
                      <a:pt x="514973" y="277654"/>
                    </a:cubicBezTo>
                    <a:cubicBezTo>
                      <a:pt x="514973" y="281464"/>
                      <a:pt x="514020" y="285274"/>
                      <a:pt x="514020" y="289084"/>
                    </a:cubicBezTo>
                    <a:cubicBezTo>
                      <a:pt x="514020" y="290036"/>
                      <a:pt x="513068" y="290989"/>
                      <a:pt x="513068" y="291941"/>
                    </a:cubicBezTo>
                    <a:cubicBezTo>
                      <a:pt x="510210" y="306229"/>
                      <a:pt x="504495" y="319564"/>
                      <a:pt x="495923" y="330994"/>
                    </a:cubicBezTo>
                    <a:lnTo>
                      <a:pt x="486398" y="342424"/>
                    </a:lnTo>
                    <a:lnTo>
                      <a:pt x="474015" y="350044"/>
                    </a:lnTo>
                    <a:cubicBezTo>
                      <a:pt x="464490" y="358616"/>
                      <a:pt x="454965" y="366236"/>
                      <a:pt x="443535" y="371951"/>
                    </a:cubicBezTo>
                    <a:cubicBezTo>
                      <a:pt x="437820" y="374809"/>
                      <a:pt x="431153" y="378619"/>
                      <a:pt x="422580" y="382429"/>
                    </a:cubicBezTo>
                    <a:cubicBezTo>
                      <a:pt x="373050" y="409099"/>
                      <a:pt x="368288" y="425291"/>
                      <a:pt x="351143" y="436721"/>
                    </a:cubicBezTo>
                    <a:lnTo>
                      <a:pt x="348285" y="435769"/>
                    </a:lnTo>
                    <a:cubicBezTo>
                      <a:pt x="348285" y="440531"/>
                      <a:pt x="349238" y="442436"/>
                      <a:pt x="349238" y="443389"/>
                    </a:cubicBezTo>
                    <a:cubicBezTo>
                      <a:pt x="354000" y="445294"/>
                      <a:pt x="398768" y="514826"/>
                      <a:pt x="418770" y="551974"/>
                    </a:cubicBezTo>
                    <a:cubicBezTo>
                      <a:pt x="454965" y="616744"/>
                      <a:pt x="483540" y="639604"/>
                      <a:pt x="524498" y="634841"/>
                    </a:cubicBezTo>
                    <a:cubicBezTo>
                      <a:pt x="547358" y="631984"/>
                      <a:pt x="591173" y="650081"/>
                      <a:pt x="614985" y="673894"/>
                    </a:cubicBezTo>
                    <a:cubicBezTo>
                      <a:pt x="626415" y="683419"/>
                      <a:pt x="683565" y="687229"/>
                      <a:pt x="733095" y="680561"/>
                    </a:cubicBezTo>
                    <a:cubicBezTo>
                      <a:pt x="750240" y="678656"/>
                      <a:pt x="766433" y="676751"/>
                      <a:pt x="770243" y="677704"/>
                    </a:cubicBezTo>
                    <a:cubicBezTo>
                      <a:pt x="773100" y="678656"/>
                      <a:pt x="804533" y="673894"/>
                      <a:pt x="838823" y="668179"/>
                    </a:cubicBezTo>
                    <a:cubicBezTo>
                      <a:pt x="873113" y="662464"/>
                      <a:pt x="919785" y="656749"/>
                      <a:pt x="941693" y="654844"/>
                    </a:cubicBezTo>
                    <a:cubicBezTo>
                      <a:pt x="963600" y="652939"/>
                      <a:pt x="985508" y="649129"/>
                      <a:pt x="990270" y="647224"/>
                    </a:cubicBezTo>
                    <a:cubicBezTo>
                      <a:pt x="1003605" y="642461"/>
                      <a:pt x="1013130" y="622459"/>
                      <a:pt x="1023608" y="582454"/>
                    </a:cubicBezTo>
                    <a:cubicBezTo>
                      <a:pt x="1028370" y="562451"/>
                      <a:pt x="1036943" y="542449"/>
                      <a:pt x="1043610" y="535781"/>
                    </a:cubicBezTo>
                    <a:cubicBezTo>
                      <a:pt x="1061708" y="516731"/>
                      <a:pt x="1101713" y="492919"/>
                      <a:pt x="1110285" y="495776"/>
                    </a:cubicBezTo>
                    <a:cubicBezTo>
                      <a:pt x="1119810" y="499586"/>
                      <a:pt x="1117905" y="505301"/>
                      <a:pt x="1099808" y="525304"/>
                    </a:cubicBezTo>
                    <a:cubicBezTo>
                      <a:pt x="1082663" y="544354"/>
                      <a:pt x="1071233" y="571976"/>
                      <a:pt x="1076948" y="584359"/>
                    </a:cubicBezTo>
                    <a:cubicBezTo>
                      <a:pt x="1078853" y="588169"/>
                      <a:pt x="1077900" y="595789"/>
                      <a:pt x="1075043" y="600551"/>
                    </a:cubicBezTo>
                    <a:cubicBezTo>
                      <a:pt x="1061708" y="621506"/>
                      <a:pt x="1062660" y="636746"/>
                      <a:pt x="1083615" y="672941"/>
                    </a:cubicBezTo>
                    <a:cubicBezTo>
                      <a:pt x="1102665" y="707231"/>
                      <a:pt x="1102665" y="708184"/>
                      <a:pt x="1100760" y="743426"/>
                    </a:cubicBezTo>
                    <a:cubicBezTo>
                      <a:pt x="1097903" y="789146"/>
                      <a:pt x="1106475" y="808196"/>
                      <a:pt x="1133145" y="820579"/>
                    </a:cubicBezTo>
                    <a:cubicBezTo>
                      <a:pt x="1152195" y="829151"/>
                      <a:pt x="1196010" y="830104"/>
                      <a:pt x="1223633" y="822484"/>
                    </a:cubicBezTo>
                    <a:cubicBezTo>
                      <a:pt x="1235063" y="819626"/>
                      <a:pt x="1241730" y="821531"/>
                      <a:pt x="1264590" y="838676"/>
                    </a:cubicBezTo>
                    <a:cubicBezTo>
                      <a:pt x="1279830" y="850106"/>
                      <a:pt x="1301738" y="862489"/>
                      <a:pt x="1314120" y="867251"/>
                    </a:cubicBezTo>
                    <a:cubicBezTo>
                      <a:pt x="1346505" y="879634"/>
                      <a:pt x="1417943" y="893921"/>
                      <a:pt x="1428420" y="889159"/>
                    </a:cubicBezTo>
                    <a:cubicBezTo>
                      <a:pt x="1433183" y="887254"/>
                      <a:pt x="1445565" y="886301"/>
                      <a:pt x="1455090" y="888206"/>
                    </a:cubicBezTo>
                    <a:cubicBezTo>
                      <a:pt x="1475093" y="891064"/>
                      <a:pt x="1509383" y="907256"/>
                      <a:pt x="1506525" y="912971"/>
                    </a:cubicBezTo>
                    <a:cubicBezTo>
                      <a:pt x="1505573" y="914876"/>
                      <a:pt x="1496048" y="919639"/>
                      <a:pt x="1485570" y="924401"/>
                    </a:cubicBezTo>
                    <a:lnTo>
                      <a:pt x="1466520" y="932021"/>
                    </a:lnTo>
                    <a:lnTo>
                      <a:pt x="1476045" y="947261"/>
                    </a:lnTo>
                    <a:cubicBezTo>
                      <a:pt x="1485570" y="961549"/>
                      <a:pt x="1485570" y="962501"/>
                      <a:pt x="1475093" y="969169"/>
                    </a:cubicBezTo>
                    <a:cubicBezTo>
                      <a:pt x="1468425" y="972979"/>
                      <a:pt x="1460805" y="975836"/>
                      <a:pt x="1456995" y="976789"/>
                    </a:cubicBezTo>
                    <a:cubicBezTo>
                      <a:pt x="1453185" y="977741"/>
                      <a:pt x="1449375" y="978694"/>
                      <a:pt x="1447470" y="979646"/>
                    </a:cubicBezTo>
                    <a:cubicBezTo>
                      <a:pt x="1445565" y="980599"/>
                      <a:pt x="1436993" y="978694"/>
                      <a:pt x="1429373" y="975836"/>
                    </a:cubicBezTo>
                    <a:cubicBezTo>
                      <a:pt x="1420800" y="972979"/>
                      <a:pt x="1406513" y="969169"/>
                      <a:pt x="1397940" y="968216"/>
                    </a:cubicBezTo>
                    <a:cubicBezTo>
                      <a:pt x="1366508" y="962501"/>
                      <a:pt x="1316978" y="942499"/>
                      <a:pt x="1305548" y="932021"/>
                    </a:cubicBezTo>
                    <a:cubicBezTo>
                      <a:pt x="1298880" y="926306"/>
                      <a:pt x="1277925" y="917734"/>
                      <a:pt x="1258875" y="912019"/>
                    </a:cubicBezTo>
                    <a:cubicBezTo>
                      <a:pt x="1224585" y="901541"/>
                      <a:pt x="1222680" y="901541"/>
                      <a:pt x="1179818" y="912971"/>
                    </a:cubicBezTo>
                    <a:cubicBezTo>
                      <a:pt x="1156005" y="919639"/>
                      <a:pt x="1126478" y="927259"/>
                      <a:pt x="1115048" y="931069"/>
                    </a:cubicBezTo>
                    <a:cubicBezTo>
                      <a:pt x="1045515" y="952024"/>
                      <a:pt x="1013130" y="948214"/>
                      <a:pt x="967410" y="912971"/>
                    </a:cubicBezTo>
                    <a:cubicBezTo>
                      <a:pt x="925500" y="880586"/>
                      <a:pt x="895973" y="876776"/>
                      <a:pt x="829298" y="897731"/>
                    </a:cubicBezTo>
                    <a:cubicBezTo>
                      <a:pt x="804533" y="905351"/>
                      <a:pt x="782625" y="913924"/>
                      <a:pt x="780720" y="916781"/>
                    </a:cubicBezTo>
                    <a:cubicBezTo>
                      <a:pt x="778815" y="919639"/>
                      <a:pt x="772148" y="922496"/>
                      <a:pt x="765480" y="924401"/>
                    </a:cubicBezTo>
                    <a:cubicBezTo>
                      <a:pt x="751193" y="928211"/>
                      <a:pt x="703568" y="933926"/>
                      <a:pt x="689280" y="932974"/>
                    </a:cubicBezTo>
                    <a:cubicBezTo>
                      <a:pt x="666420" y="931069"/>
                      <a:pt x="586410" y="924401"/>
                      <a:pt x="560693" y="921544"/>
                    </a:cubicBezTo>
                    <a:cubicBezTo>
                      <a:pt x="545453" y="919639"/>
                      <a:pt x="530213" y="918686"/>
                      <a:pt x="525450" y="918686"/>
                    </a:cubicBezTo>
                    <a:cubicBezTo>
                      <a:pt x="520688" y="918686"/>
                      <a:pt x="512115" y="916781"/>
                      <a:pt x="504495" y="915829"/>
                    </a:cubicBezTo>
                    <a:cubicBezTo>
                      <a:pt x="496875" y="914876"/>
                      <a:pt x="479730" y="918686"/>
                      <a:pt x="461633" y="925354"/>
                    </a:cubicBezTo>
                    <a:cubicBezTo>
                      <a:pt x="431153" y="936784"/>
                      <a:pt x="407340" y="937736"/>
                      <a:pt x="349238" y="930116"/>
                    </a:cubicBezTo>
                    <a:cubicBezTo>
                      <a:pt x="290183" y="922496"/>
                      <a:pt x="262560" y="934879"/>
                      <a:pt x="216840" y="991076"/>
                    </a:cubicBezTo>
                    <a:cubicBezTo>
                      <a:pt x="199695" y="1012031"/>
                      <a:pt x="182550" y="1030129"/>
                      <a:pt x="179693" y="1032034"/>
                    </a:cubicBezTo>
                    <a:cubicBezTo>
                      <a:pt x="176835" y="1032986"/>
                      <a:pt x="169215" y="1045369"/>
                      <a:pt x="162548" y="1058704"/>
                    </a:cubicBezTo>
                    <a:cubicBezTo>
                      <a:pt x="150165" y="1082516"/>
                      <a:pt x="148260" y="1083469"/>
                      <a:pt x="118733" y="1095851"/>
                    </a:cubicBezTo>
                    <a:lnTo>
                      <a:pt x="87300" y="1108234"/>
                    </a:lnTo>
                    <a:lnTo>
                      <a:pt x="97778" y="1081564"/>
                    </a:lnTo>
                    <a:cubicBezTo>
                      <a:pt x="103493" y="1067276"/>
                      <a:pt x="112065" y="1052036"/>
                      <a:pt x="116828" y="1049179"/>
                    </a:cubicBezTo>
                    <a:cubicBezTo>
                      <a:pt x="120638" y="1045369"/>
                      <a:pt x="128258" y="1034891"/>
                      <a:pt x="133973" y="1024414"/>
                    </a:cubicBezTo>
                    <a:cubicBezTo>
                      <a:pt x="138735" y="1013936"/>
                      <a:pt x="153975" y="995839"/>
                      <a:pt x="166358" y="984409"/>
                    </a:cubicBezTo>
                    <a:cubicBezTo>
                      <a:pt x="178740" y="972979"/>
                      <a:pt x="188265" y="962501"/>
                      <a:pt x="187313" y="960596"/>
                    </a:cubicBezTo>
                    <a:cubicBezTo>
                      <a:pt x="185408" y="955834"/>
                      <a:pt x="179693" y="957739"/>
                      <a:pt x="137783" y="986314"/>
                    </a:cubicBezTo>
                    <a:cubicBezTo>
                      <a:pt x="89205" y="1018699"/>
                      <a:pt x="61583" y="1030129"/>
                      <a:pt x="32055" y="1031081"/>
                    </a:cubicBezTo>
                    <a:cubicBezTo>
                      <a:pt x="18720" y="1031081"/>
                      <a:pt x="8243" y="1030129"/>
                      <a:pt x="7290" y="1028224"/>
                    </a:cubicBezTo>
                    <a:cubicBezTo>
                      <a:pt x="3480" y="1020604"/>
                      <a:pt x="74918" y="975836"/>
                      <a:pt x="111113" y="962501"/>
                    </a:cubicBezTo>
                    <a:cubicBezTo>
                      <a:pt x="145403" y="950119"/>
                      <a:pt x="207315" y="915829"/>
                      <a:pt x="222555" y="901541"/>
                    </a:cubicBezTo>
                    <a:cubicBezTo>
                      <a:pt x="237795" y="887254"/>
                      <a:pt x="234938" y="888206"/>
                      <a:pt x="333998" y="866299"/>
                    </a:cubicBezTo>
                    <a:cubicBezTo>
                      <a:pt x="352095" y="862489"/>
                      <a:pt x="370193" y="855821"/>
                      <a:pt x="374003" y="852964"/>
                    </a:cubicBezTo>
                    <a:cubicBezTo>
                      <a:pt x="384480" y="843439"/>
                      <a:pt x="379718" y="827246"/>
                      <a:pt x="359715" y="802481"/>
                    </a:cubicBezTo>
                    <a:cubicBezTo>
                      <a:pt x="350190" y="791051"/>
                      <a:pt x="337808" y="775811"/>
                      <a:pt x="332093" y="769144"/>
                    </a:cubicBezTo>
                    <a:cubicBezTo>
                      <a:pt x="327330" y="762476"/>
                      <a:pt x="314948" y="751999"/>
                      <a:pt x="307328" y="746284"/>
                    </a:cubicBezTo>
                    <a:cubicBezTo>
                      <a:pt x="275895" y="724376"/>
                      <a:pt x="273038" y="713899"/>
                      <a:pt x="276848" y="658654"/>
                    </a:cubicBezTo>
                    <a:cubicBezTo>
                      <a:pt x="280658" y="610076"/>
                      <a:pt x="279705" y="607219"/>
                      <a:pt x="267323" y="592931"/>
                    </a:cubicBezTo>
                    <a:cubicBezTo>
                      <a:pt x="260655" y="584359"/>
                      <a:pt x="250178" y="575786"/>
                      <a:pt x="244463" y="572929"/>
                    </a:cubicBezTo>
                    <a:cubicBezTo>
                      <a:pt x="233033" y="568166"/>
                      <a:pt x="163500" y="563404"/>
                      <a:pt x="154928" y="567214"/>
                    </a:cubicBezTo>
                    <a:cubicBezTo>
                      <a:pt x="148260" y="570071"/>
                      <a:pt x="140640" y="561499"/>
                      <a:pt x="133973" y="547211"/>
                    </a:cubicBezTo>
                    <a:cubicBezTo>
                      <a:pt x="125400" y="527209"/>
                      <a:pt x="128258" y="522446"/>
                      <a:pt x="167310" y="505301"/>
                    </a:cubicBezTo>
                    <a:cubicBezTo>
                      <a:pt x="194933" y="493871"/>
                      <a:pt x="222555" y="478631"/>
                      <a:pt x="242558" y="466249"/>
                    </a:cubicBezTo>
                    <a:lnTo>
                      <a:pt x="230175" y="465296"/>
                    </a:lnTo>
                    <a:lnTo>
                      <a:pt x="179693" y="466249"/>
                    </a:lnTo>
                    <a:cubicBezTo>
                      <a:pt x="170168" y="466249"/>
                      <a:pt x="160643" y="466249"/>
                      <a:pt x="151118" y="467201"/>
                    </a:cubicBezTo>
                    <a:cubicBezTo>
                      <a:pt x="142545" y="468154"/>
                      <a:pt x="134925" y="467201"/>
                      <a:pt x="127305" y="465296"/>
                    </a:cubicBezTo>
                    <a:cubicBezTo>
                      <a:pt x="122543" y="463391"/>
                      <a:pt x="116828" y="462439"/>
                      <a:pt x="112065" y="460534"/>
                    </a:cubicBezTo>
                    <a:cubicBezTo>
                      <a:pt x="107303" y="458629"/>
                      <a:pt x="105398" y="454819"/>
                      <a:pt x="107303" y="450056"/>
                    </a:cubicBezTo>
                    <a:cubicBezTo>
                      <a:pt x="108255" y="446246"/>
                      <a:pt x="110160" y="443389"/>
                      <a:pt x="114923" y="441484"/>
                    </a:cubicBezTo>
                    <a:cubicBezTo>
                      <a:pt x="119685" y="439579"/>
                      <a:pt x="125400" y="439579"/>
                      <a:pt x="130163" y="440531"/>
                    </a:cubicBezTo>
                    <a:lnTo>
                      <a:pt x="123495" y="431959"/>
                    </a:lnTo>
                    <a:lnTo>
                      <a:pt x="117780" y="422434"/>
                    </a:lnTo>
                    <a:lnTo>
                      <a:pt x="113018" y="412909"/>
                    </a:lnTo>
                    <a:cubicBezTo>
                      <a:pt x="107303" y="399574"/>
                      <a:pt x="102540" y="386239"/>
                      <a:pt x="100635" y="371951"/>
                    </a:cubicBezTo>
                    <a:lnTo>
                      <a:pt x="91110" y="363379"/>
                    </a:lnTo>
                    <a:cubicBezTo>
                      <a:pt x="88253" y="361474"/>
                      <a:pt x="86348" y="358616"/>
                      <a:pt x="85395" y="354806"/>
                    </a:cubicBezTo>
                    <a:cubicBezTo>
                      <a:pt x="84443" y="350996"/>
                      <a:pt x="85395" y="347186"/>
                      <a:pt x="89205" y="345281"/>
                    </a:cubicBezTo>
                    <a:cubicBezTo>
                      <a:pt x="93015" y="343376"/>
                      <a:pt x="96825" y="343376"/>
                      <a:pt x="99683" y="345281"/>
                    </a:cubicBezTo>
                    <a:lnTo>
                      <a:pt x="113970" y="350996"/>
                    </a:lnTo>
                    <a:cubicBezTo>
                      <a:pt x="118733" y="353854"/>
                      <a:pt x="124448" y="354806"/>
                      <a:pt x="129210" y="355759"/>
                    </a:cubicBezTo>
                    <a:cubicBezTo>
                      <a:pt x="133020" y="356711"/>
                      <a:pt x="136830" y="356711"/>
                      <a:pt x="140640" y="356711"/>
                    </a:cubicBezTo>
                    <a:lnTo>
                      <a:pt x="134925" y="350996"/>
                    </a:lnTo>
                    <a:lnTo>
                      <a:pt x="128258" y="341471"/>
                    </a:lnTo>
                    <a:lnTo>
                      <a:pt x="121590" y="324326"/>
                    </a:lnTo>
                    <a:lnTo>
                      <a:pt x="117780" y="317659"/>
                    </a:lnTo>
                    <a:cubicBezTo>
                      <a:pt x="116828" y="313849"/>
                      <a:pt x="117780" y="310039"/>
                      <a:pt x="120638" y="308134"/>
                    </a:cubicBezTo>
                    <a:cubicBezTo>
                      <a:pt x="122543" y="306229"/>
                      <a:pt x="126353" y="306229"/>
                      <a:pt x="129210" y="307181"/>
                    </a:cubicBezTo>
                    <a:cubicBezTo>
                      <a:pt x="133020" y="309086"/>
                      <a:pt x="136830" y="310991"/>
                      <a:pt x="139688" y="313849"/>
                    </a:cubicBezTo>
                    <a:cubicBezTo>
                      <a:pt x="144450" y="317659"/>
                      <a:pt x="148260" y="322421"/>
                      <a:pt x="152070" y="327184"/>
                    </a:cubicBezTo>
                    <a:cubicBezTo>
                      <a:pt x="155880" y="331946"/>
                      <a:pt x="161595" y="335756"/>
                      <a:pt x="166358" y="339566"/>
                    </a:cubicBezTo>
                    <a:cubicBezTo>
                      <a:pt x="175883" y="346234"/>
                      <a:pt x="183503" y="350996"/>
                      <a:pt x="191123" y="356711"/>
                    </a:cubicBezTo>
                    <a:cubicBezTo>
                      <a:pt x="196838" y="360521"/>
                      <a:pt x="205410" y="364331"/>
                      <a:pt x="213983" y="366236"/>
                    </a:cubicBezTo>
                    <a:cubicBezTo>
                      <a:pt x="214935" y="366236"/>
                      <a:pt x="215888" y="366236"/>
                      <a:pt x="216840" y="366236"/>
                    </a:cubicBezTo>
                    <a:cubicBezTo>
                      <a:pt x="220650" y="367189"/>
                      <a:pt x="224460" y="365284"/>
                      <a:pt x="226365" y="361474"/>
                    </a:cubicBezTo>
                    <a:cubicBezTo>
                      <a:pt x="227318" y="360521"/>
                      <a:pt x="227318" y="358616"/>
                      <a:pt x="228270" y="357664"/>
                    </a:cubicBezTo>
                    <a:cubicBezTo>
                      <a:pt x="228270" y="355759"/>
                      <a:pt x="228270" y="354806"/>
                      <a:pt x="227318" y="352901"/>
                    </a:cubicBezTo>
                    <a:cubicBezTo>
                      <a:pt x="225413" y="348139"/>
                      <a:pt x="224460" y="342424"/>
                      <a:pt x="224460" y="336709"/>
                    </a:cubicBezTo>
                    <a:cubicBezTo>
                      <a:pt x="224460" y="330994"/>
                      <a:pt x="226365" y="325279"/>
                      <a:pt x="229223" y="319564"/>
                    </a:cubicBezTo>
                    <a:cubicBezTo>
                      <a:pt x="232080" y="314801"/>
                      <a:pt x="237795" y="313849"/>
                      <a:pt x="241605" y="317659"/>
                    </a:cubicBezTo>
                    <a:cubicBezTo>
                      <a:pt x="243510" y="319564"/>
                      <a:pt x="245415" y="322421"/>
                      <a:pt x="245415" y="325279"/>
                    </a:cubicBezTo>
                    <a:cubicBezTo>
                      <a:pt x="248273" y="341471"/>
                      <a:pt x="251130" y="357664"/>
                      <a:pt x="254940" y="373856"/>
                    </a:cubicBezTo>
                    <a:lnTo>
                      <a:pt x="316853" y="383381"/>
                    </a:lnTo>
                    <a:lnTo>
                      <a:pt x="324473" y="376714"/>
                    </a:lnTo>
                    <a:lnTo>
                      <a:pt x="335903" y="363379"/>
                    </a:lnTo>
                    <a:cubicBezTo>
                      <a:pt x="345428" y="351949"/>
                      <a:pt x="353048" y="340519"/>
                      <a:pt x="359715" y="327184"/>
                    </a:cubicBezTo>
                    <a:cubicBezTo>
                      <a:pt x="364478" y="318611"/>
                      <a:pt x="367335" y="309086"/>
                      <a:pt x="369240" y="299561"/>
                    </a:cubicBezTo>
                    <a:cubicBezTo>
                      <a:pt x="370193" y="298609"/>
                      <a:pt x="370193" y="297656"/>
                      <a:pt x="370193" y="297656"/>
                    </a:cubicBezTo>
                    <a:cubicBezTo>
                      <a:pt x="371145" y="290989"/>
                      <a:pt x="371145" y="284321"/>
                      <a:pt x="370193" y="277654"/>
                    </a:cubicBezTo>
                    <a:cubicBezTo>
                      <a:pt x="369240" y="270986"/>
                      <a:pt x="366383" y="264319"/>
                      <a:pt x="362573" y="259556"/>
                    </a:cubicBezTo>
                    <a:cubicBezTo>
                      <a:pt x="359715" y="254794"/>
                      <a:pt x="354953" y="250984"/>
                      <a:pt x="352095" y="247174"/>
                    </a:cubicBezTo>
                    <a:cubicBezTo>
                      <a:pt x="346380" y="241459"/>
                      <a:pt x="340665" y="235744"/>
                      <a:pt x="333998" y="231934"/>
                    </a:cubicBezTo>
                    <a:cubicBezTo>
                      <a:pt x="327330" y="227171"/>
                      <a:pt x="319710" y="225266"/>
                      <a:pt x="311138" y="223361"/>
                    </a:cubicBezTo>
                    <a:cubicBezTo>
                      <a:pt x="305423" y="221456"/>
                      <a:pt x="297803" y="219551"/>
                      <a:pt x="291135" y="218599"/>
                    </a:cubicBezTo>
                    <a:cubicBezTo>
                      <a:pt x="288278" y="216694"/>
                      <a:pt x="284468" y="216694"/>
                      <a:pt x="281610" y="216694"/>
                    </a:cubicBezTo>
                    <a:cubicBezTo>
                      <a:pt x="276848" y="215741"/>
                      <a:pt x="272085" y="214789"/>
                      <a:pt x="266370" y="214789"/>
                    </a:cubicBezTo>
                    <a:cubicBezTo>
                      <a:pt x="258750" y="214789"/>
                      <a:pt x="250178" y="213836"/>
                      <a:pt x="242558" y="212884"/>
                    </a:cubicBezTo>
                    <a:lnTo>
                      <a:pt x="232080" y="211931"/>
                    </a:lnTo>
                    <a:cubicBezTo>
                      <a:pt x="226365" y="210979"/>
                      <a:pt x="221603" y="209074"/>
                      <a:pt x="216840" y="206216"/>
                    </a:cubicBezTo>
                    <a:cubicBezTo>
                      <a:pt x="213983" y="203359"/>
                      <a:pt x="212078" y="200501"/>
                      <a:pt x="213030" y="196691"/>
                    </a:cubicBezTo>
                    <a:cubicBezTo>
                      <a:pt x="213983" y="191929"/>
                      <a:pt x="216840" y="188119"/>
                      <a:pt x="221603" y="186214"/>
                    </a:cubicBezTo>
                    <a:cubicBezTo>
                      <a:pt x="226365" y="184309"/>
                      <a:pt x="231128" y="183356"/>
                      <a:pt x="235890" y="182404"/>
                    </a:cubicBezTo>
                    <a:cubicBezTo>
                      <a:pt x="241605" y="182404"/>
                      <a:pt x="247320" y="182404"/>
                      <a:pt x="253035" y="182404"/>
                    </a:cubicBezTo>
                    <a:lnTo>
                      <a:pt x="288278" y="159544"/>
                    </a:lnTo>
                    <a:lnTo>
                      <a:pt x="284468" y="151924"/>
                    </a:lnTo>
                    <a:cubicBezTo>
                      <a:pt x="279705" y="143351"/>
                      <a:pt x="275895" y="133826"/>
                      <a:pt x="273990" y="124301"/>
                    </a:cubicBezTo>
                    <a:cubicBezTo>
                      <a:pt x="273038" y="120491"/>
                      <a:pt x="274943" y="116681"/>
                      <a:pt x="277800" y="114776"/>
                    </a:cubicBezTo>
                    <a:cubicBezTo>
                      <a:pt x="279705" y="112871"/>
                      <a:pt x="283515" y="112871"/>
                      <a:pt x="286373" y="112871"/>
                    </a:cubicBezTo>
                    <a:cubicBezTo>
                      <a:pt x="289230" y="113824"/>
                      <a:pt x="292088" y="114776"/>
                      <a:pt x="293993" y="116681"/>
                    </a:cubicBezTo>
                    <a:cubicBezTo>
                      <a:pt x="296850" y="119539"/>
                      <a:pt x="298755" y="123349"/>
                      <a:pt x="300660" y="126206"/>
                    </a:cubicBezTo>
                    <a:cubicBezTo>
                      <a:pt x="302565" y="130969"/>
                      <a:pt x="305423" y="134779"/>
                      <a:pt x="308280" y="138589"/>
                    </a:cubicBezTo>
                    <a:cubicBezTo>
                      <a:pt x="311138" y="142399"/>
                      <a:pt x="313995" y="145256"/>
                      <a:pt x="316853" y="148114"/>
                    </a:cubicBezTo>
                    <a:cubicBezTo>
                      <a:pt x="318758" y="150019"/>
                      <a:pt x="321615" y="151924"/>
                      <a:pt x="323520" y="153829"/>
                    </a:cubicBezTo>
                    <a:lnTo>
                      <a:pt x="327330" y="152876"/>
                    </a:lnTo>
                    <a:lnTo>
                      <a:pt x="333998" y="152876"/>
                    </a:lnTo>
                    <a:lnTo>
                      <a:pt x="353048" y="154781"/>
                    </a:lnTo>
                    <a:lnTo>
                      <a:pt x="371145" y="156686"/>
                    </a:lnTo>
                    <a:lnTo>
                      <a:pt x="394005" y="158591"/>
                    </a:lnTo>
                    <a:cubicBezTo>
                      <a:pt x="401625" y="159544"/>
                      <a:pt x="408293" y="158591"/>
                      <a:pt x="414960" y="156686"/>
                    </a:cubicBezTo>
                    <a:lnTo>
                      <a:pt x="417818" y="152876"/>
                    </a:lnTo>
                    <a:cubicBezTo>
                      <a:pt x="419723" y="150019"/>
                      <a:pt x="419723" y="148114"/>
                      <a:pt x="419723" y="145256"/>
                    </a:cubicBezTo>
                    <a:cubicBezTo>
                      <a:pt x="419723" y="144304"/>
                      <a:pt x="420675" y="144304"/>
                      <a:pt x="420675" y="143351"/>
                    </a:cubicBezTo>
                    <a:cubicBezTo>
                      <a:pt x="420675" y="140494"/>
                      <a:pt x="420675" y="137636"/>
                      <a:pt x="420675" y="135731"/>
                    </a:cubicBezTo>
                    <a:cubicBezTo>
                      <a:pt x="420675" y="132874"/>
                      <a:pt x="420675" y="130016"/>
                      <a:pt x="419723" y="127159"/>
                    </a:cubicBezTo>
                    <a:cubicBezTo>
                      <a:pt x="418770" y="125254"/>
                      <a:pt x="418770" y="122396"/>
                      <a:pt x="417818" y="120491"/>
                    </a:cubicBezTo>
                    <a:cubicBezTo>
                      <a:pt x="416865" y="119539"/>
                      <a:pt x="415913" y="118586"/>
                      <a:pt x="414960" y="117634"/>
                    </a:cubicBezTo>
                    <a:cubicBezTo>
                      <a:pt x="413055" y="116681"/>
                      <a:pt x="412103" y="115729"/>
                      <a:pt x="410198" y="114776"/>
                    </a:cubicBezTo>
                    <a:cubicBezTo>
                      <a:pt x="408293" y="112871"/>
                      <a:pt x="406388" y="110966"/>
                      <a:pt x="404483" y="110014"/>
                    </a:cubicBezTo>
                    <a:cubicBezTo>
                      <a:pt x="402578" y="109061"/>
                      <a:pt x="399720" y="108109"/>
                      <a:pt x="397815" y="106204"/>
                    </a:cubicBezTo>
                    <a:lnTo>
                      <a:pt x="386385" y="100489"/>
                    </a:lnTo>
                    <a:lnTo>
                      <a:pt x="378765" y="96679"/>
                    </a:lnTo>
                    <a:cubicBezTo>
                      <a:pt x="374003" y="94774"/>
                      <a:pt x="370193" y="90964"/>
                      <a:pt x="367335" y="88106"/>
                    </a:cubicBezTo>
                    <a:cubicBezTo>
                      <a:pt x="365430" y="86201"/>
                      <a:pt x="363525" y="84296"/>
                      <a:pt x="362573" y="82391"/>
                    </a:cubicBezTo>
                    <a:cubicBezTo>
                      <a:pt x="359715" y="79534"/>
                      <a:pt x="358763" y="76676"/>
                      <a:pt x="360668" y="73819"/>
                    </a:cubicBezTo>
                    <a:cubicBezTo>
                      <a:pt x="363525" y="68104"/>
                      <a:pt x="369240" y="66199"/>
                      <a:pt x="374955" y="67151"/>
                    </a:cubicBezTo>
                    <a:cubicBezTo>
                      <a:pt x="387338" y="70961"/>
                      <a:pt x="399720" y="75724"/>
                      <a:pt x="411150" y="83344"/>
                    </a:cubicBezTo>
                    <a:cubicBezTo>
                      <a:pt x="412103" y="83344"/>
                      <a:pt x="413055" y="84296"/>
                      <a:pt x="414008" y="84296"/>
                    </a:cubicBezTo>
                    <a:cubicBezTo>
                      <a:pt x="414960" y="84296"/>
                      <a:pt x="414960" y="84296"/>
                      <a:pt x="415913" y="84296"/>
                    </a:cubicBezTo>
                    <a:cubicBezTo>
                      <a:pt x="420675" y="83344"/>
                      <a:pt x="425438" y="80486"/>
                      <a:pt x="427343" y="75724"/>
                    </a:cubicBezTo>
                    <a:cubicBezTo>
                      <a:pt x="428295" y="72866"/>
                      <a:pt x="428295" y="70009"/>
                      <a:pt x="429248" y="67151"/>
                    </a:cubicBezTo>
                    <a:cubicBezTo>
                      <a:pt x="429248" y="67151"/>
                      <a:pt x="429248" y="67151"/>
                      <a:pt x="429248" y="66199"/>
                    </a:cubicBezTo>
                    <a:cubicBezTo>
                      <a:pt x="430200" y="63341"/>
                      <a:pt x="429248" y="60484"/>
                      <a:pt x="428295" y="57626"/>
                    </a:cubicBezTo>
                    <a:cubicBezTo>
                      <a:pt x="427343" y="55721"/>
                      <a:pt x="426390" y="52864"/>
                      <a:pt x="424485" y="50959"/>
                    </a:cubicBezTo>
                    <a:cubicBezTo>
                      <a:pt x="421628" y="48101"/>
                      <a:pt x="418770" y="46196"/>
                      <a:pt x="415913" y="43339"/>
                    </a:cubicBezTo>
                    <a:cubicBezTo>
                      <a:pt x="410198" y="39529"/>
                      <a:pt x="405435" y="34766"/>
                      <a:pt x="401625" y="29051"/>
                    </a:cubicBezTo>
                    <a:cubicBezTo>
                      <a:pt x="399720" y="27146"/>
                      <a:pt x="399720" y="24289"/>
                      <a:pt x="400673" y="22384"/>
                    </a:cubicBezTo>
                    <a:cubicBezTo>
                      <a:pt x="401625" y="20479"/>
                      <a:pt x="402578" y="18574"/>
                      <a:pt x="404483" y="16669"/>
                    </a:cubicBezTo>
                    <a:cubicBezTo>
                      <a:pt x="405435" y="16669"/>
                      <a:pt x="407340" y="16669"/>
                      <a:pt x="408293" y="15716"/>
                    </a:cubicBezTo>
                    <a:lnTo>
                      <a:pt x="408293" y="15716"/>
                    </a:lnTo>
                    <a:close/>
                    <a:moveTo>
                      <a:pt x="324473" y="188119"/>
                    </a:moveTo>
                    <a:cubicBezTo>
                      <a:pt x="323520" y="188119"/>
                      <a:pt x="321615" y="189071"/>
                      <a:pt x="320663" y="190976"/>
                    </a:cubicBezTo>
                    <a:cubicBezTo>
                      <a:pt x="319710" y="191929"/>
                      <a:pt x="320663" y="193834"/>
                      <a:pt x="321615" y="193834"/>
                    </a:cubicBezTo>
                    <a:cubicBezTo>
                      <a:pt x="327330" y="197644"/>
                      <a:pt x="332093" y="200501"/>
                      <a:pt x="337808" y="203359"/>
                    </a:cubicBezTo>
                    <a:cubicBezTo>
                      <a:pt x="343523" y="206216"/>
                      <a:pt x="348285" y="207169"/>
                      <a:pt x="354000" y="209074"/>
                    </a:cubicBezTo>
                    <a:cubicBezTo>
                      <a:pt x="355905" y="209074"/>
                      <a:pt x="357810" y="210026"/>
                      <a:pt x="358763" y="210026"/>
                    </a:cubicBezTo>
                    <a:cubicBezTo>
                      <a:pt x="364478" y="209074"/>
                      <a:pt x="370193" y="208121"/>
                      <a:pt x="375908" y="208121"/>
                    </a:cubicBezTo>
                    <a:cubicBezTo>
                      <a:pt x="376860" y="208121"/>
                      <a:pt x="378765" y="207169"/>
                      <a:pt x="380670" y="207169"/>
                    </a:cubicBezTo>
                    <a:cubicBezTo>
                      <a:pt x="380670" y="207169"/>
                      <a:pt x="380670" y="208121"/>
                      <a:pt x="380670" y="208121"/>
                    </a:cubicBezTo>
                    <a:cubicBezTo>
                      <a:pt x="383528" y="209074"/>
                      <a:pt x="386385" y="210026"/>
                      <a:pt x="389243" y="211931"/>
                    </a:cubicBezTo>
                    <a:cubicBezTo>
                      <a:pt x="390195" y="212884"/>
                      <a:pt x="391148" y="213836"/>
                      <a:pt x="391148" y="214789"/>
                    </a:cubicBezTo>
                    <a:cubicBezTo>
                      <a:pt x="391148" y="215741"/>
                      <a:pt x="390195" y="218599"/>
                      <a:pt x="390195" y="219551"/>
                    </a:cubicBezTo>
                    <a:cubicBezTo>
                      <a:pt x="390195" y="219551"/>
                      <a:pt x="390195" y="220504"/>
                      <a:pt x="390195" y="220504"/>
                    </a:cubicBezTo>
                    <a:cubicBezTo>
                      <a:pt x="389243" y="223361"/>
                      <a:pt x="388290" y="225266"/>
                      <a:pt x="388290" y="229076"/>
                    </a:cubicBezTo>
                    <a:cubicBezTo>
                      <a:pt x="387338" y="230981"/>
                      <a:pt x="388290" y="233839"/>
                      <a:pt x="388290" y="235744"/>
                    </a:cubicBezTo>
                    <a:lnTo>
                      <a:pt x="389243" y="239554"/>
                    </a:lnTo>
                    <a:cubicBezTo>
                      <a:pt x="391148" y="242411"/>
                      <a:pt x="392100" y="246221"/>
                      <a:pt x="394005" y="249079"/>
                    </a:cubicBezTo>
                    <a:cubicBezTo>
                      <a:pt x="397815" y="257651"/>
                      <a:pt x="400673" y="266224"/>
                      <a:pt x="402578" y="275749"/>
                    </a:cubicBezTo>
                    <a:lnTo>
                      <a:pt x="403530" y="281464"/>
                    </a:lnTo>
                    <a:cubicBezTo>
                      <a:pt x="408293" y="278606"/>
                      <a:pt x="414008" y="275749"/>
                      <a:pt x="418770" y="271939"/>
                    </a:cubicBezTo>
                    <a:cubicBezTo>
                      <a:pt x="421628" y="270034"/>
                      <a:pt x="423533" y="267176"/>
                      <a:pt x="427343" y="265271"/>
                    </a:cubicBezTo>
                    <a:cubicBezTo>
                      <a:pt x="429248" y="264319"/>
                      <a:pt x="432105" y="263366"/>
                      <a:pt x="434010" y="263366"/>
                    </a:cubicBezTo>
                    <a:cubicBezTo>
                      <a:pt x="437820" y="264319"/>
                      <a:pt x="441630" y="267176"/>
                      <a:pt x="441630" y="270986"/>
                    </a:cubicBezTo>
                    <a:cubicBezTo>
                      <a:pt x="441630" y="272891"/>
                      <a:pt x="441630" y="274796"/>
                      <a:pt x="441630" y="276701"/>
                    </a:cubicBezTo>
                    <a:cubicBezTo>
                      <a:pt x="441630" y="277654"/>
                      <a:pt x="440678" y="278606"/>
                      <a:pt x="440678" y="279559"/>
                    </a:cubicBezTo>
                    <a:cubicBezTo>
                      <a:pt x="439725" y="282416"/>
                      <a:pt x="437820" y="285274"/>
                      <a:pt x="435915" y="287179"/>
                    </a:cubicBezTo>
                    <a:cubicBezTo>
                      <a:pt x="431153" y="291941"/>
                      <a:pt x="426390" y="296704"/>
                      <a:pt x="421628" y="301466"/>
                    </a:cubicBezTo>
                    <a:cubicBezTo>
                      <a:pt x="416865" y="306229"/>
                      <a:pt x="412103" y="310991"/>
                      <a:pt x="408293" y="316706"/>
                    </a:cubicBezTo>
                    <a:cubicBezTo>
                      <a:pt x="399720" y="326231"/>
                      <a:pt x="392100" y="336709"/>
                      <a:pt x="386385" y="347186"/>
                    </a:cubicBezTo>
                    <a:cubicBezTo>
                      <a:pt x="381623" y="353854"/>
                      <a:pt x="377813" y="361474"/>
                      <a:pt x="373050" y="368141"/>
                    </a:cubicBezTo>
                    <a:lnTo>
                      <a:pt x="367335" y="376714"/>
                    </a:lnTo>
                    <a:lnTo>
                      <a:pt x="368288" y="376714"/>
                    </a:lnTo>
                    <a:cubicBezTo>
                      <a:pt x="390195" y="369094"/>
                      <a:pt x="411150" y="359569"/>
                      <a:pt x="430200" y="348139"/>
                    </a:cubicBezTo>
                    <a:cubicBezTo>
                      <a:pt x="437820" y="343376"/>
                      <a:pt x="444488" y="338614"/>
                      <a:pt x="450203" y="332899"/>
                    </a:cubicBezTo>
                    <a:cubicBezTo>
                      <a:pt x="457823" y="326231"/>
                      <a:pt x="465443" y="317659"/>
                      <a:pt x="470205" y="309086"/>
                    </a:cubicBezTo>
                    <a:cubicBezTo>
                      <a:pt x="474015" y="302419"/>
                      <a:pt x="477825" y="294799"/>
                      <a:pt x="479730" y="288131"/>
                    </a:cubicBezTo>
                    <a:cubicBezTo>
                      <a:pt x="480683" y="285274"/>
                      <a:pt x="480683" y="283369"/>
                      <a:pt x="481635" y="280511"/>
                    </a:cubicBezTo>
                    <a:cubicBezTo>
                      <a:pt x="483540" y="272891"/>
                      <a:pt x="482588" y="264319"/>
                      <a:pt x="480683" y="255746"/>
                    </a:cubicBezTo>
                    <a:cubicBezTo>
                      <a:pt x="477825" y="239554"/>
                      <a:pt x="469253" y="225266"/>
                      <a:pt x="457823" y="214789"/>
                    </a:cubicBezTo>
                    <a:cubicBezTo>
                      <a:pt x="450203" y="207169"/>
                      <a:pt x="440678" y="201454"/>
                      <a:pt x="430200" y="197644"/>
                    </a:cubicBezTo>
                    <a:cubicBezTo>
                      <a:pt x="419723" y="193834"/>
                      <a:pt x="408293" y="190024"/>
                      <a:pt x="397815" y="188119"/>
                    </a:cubicBezTo>
                    <a:cubicBezTo>
                      <a:pt x="394958" y="187166"/>
                      <a:pt x="391148" y="187166"/>
                      <a:pt x="388290" y="186214"/>
                    </a:cubicBezTo>
                    <a:cubicBezTo>
                      <a:pt x="378765" y="184309"/>
                      <a:pt x="369240" y="183356"/>
                      <a:pt x="358763" y="183356"/>
                    </a:cubicBezTo>
                    <a:cubicBezTo>
                      <a:pt x="356858" y="183356"/>
                      <a:pt x="354953" y="183356"/>
                      <a:pt x="354000" y="183356"/>
                    </a:cubicBezTo>
                    <a:cubicBezTo>
                      <a:pt x="352095" y="183356"/>
                      <a:pt x="351143" y="183356"/>
                      <a:pt x="349238" y="183356"/>
                    </a:cubicBezTo>
                    <a:cubicBezTo>
                      <a:pt x="348285" y="183356"/>
                      <a:pt x="346380" y="184309"/>
                      <a:pt x="345428" y="184309"/>
                    </a:cubicBezTo>
                    <a:cubicBezTo>
                      <a:pt x="341618" y="185261"/>
                      <a:pt x="337808" y="185261"/>
                      <a:pt x="333045" y="185261"/>
                    </a:cubicBezTo>
                    <a:cubicBezTo>
                      <a:pt x="329235" y="187166"/>
                      <a:pt x="326378" y="187166"/>
                      <a:pt x="324473" y="188119"/>
                    </a:cubicBezTo>
                    <a:lnTo>
                      <a:pt x="324473" y="188119"/>
                    </a:lnTo>
                    <a:lnTo>
                      <a:pt x="324473" y="188119"/>
                    </a:lnTo>
                    <a:close/>
                    <a:moveTo>
                      <a:pt x="137783" y="375761"/>
                    </a:moveTo>
                    <a:cubicBezTo>
                      <a:pt x="137783" y="385286"/>
                      <a:pt x="139688" y="394811"/>
                      <a:pt x="142545" y="403384"/>
                    </a:cubicBezTo>
                    <a:cubicBezTo>
                      <a:pt x="147308" y="413861"/>
                      <a:pt x="154928" y="423386"/>
                      <a:pt x="164453" y="430054"/>
                    </a:cubicBezTo>
                    <a:cubicBezTo>
                      <a:pt x="167310" y="431959"/>
                      <a:pt x="170168" y="433864"/>
                      <a:pt x="173978" y="434816"/>
                    </a:cubicBezTo>
                    <a:cubicBezTo>
                      <a:pt x="176835" y="435769"/>
                      <a:pt x="178740" y="435769"/>
                      <a:pt x="180645" y="435769"/>
                    </a:cubicBezTo>
                    <a:cubicBezTo>
                      <a:pt x="181598" y="435769"/>
                      <a:pt x="183503" y="436721"/>
                      <a:pt x="184455" y="436721"/>
                    </a:cubicBezTo>
                    <a:cubicBezTo>
                      <a:pt x="185408" y="436721"/>
                      <a:pt x="186360" y="436721"/>
                      <a:pt x="186360" y="436721"/>
                    </a:cubicBezTo>
                    <a:lnTo>
                      <a:pt x="190170" y="435769"/>
                    </a:lnTo>
                    <a:cubicBezTo>
                      <a:pt x="190170" y="431959"/>
                      <a:pt x="188265" y="429101"/>
                      <a:pt x="185408" y="426244"/>
                    </a:cubicBezTo>
                    <a:cubicBezTo>
                      <a:pt x="181598" y="422434"/>
                      <a:pt x="178740" y="417671"/>
                      <a:pt x="176835" y="412909"/>
                    </a:cubicBezTo>
                    <a:cubicBezTo>
                      <a:pt x="176835" y="411956"/>
                      <a:pt x="175883" y="410051"/>
                      <a:pt x="175883" y="409099"/>
                    </a:cubicBezTo>
                    <a:cubicBezTo>
                      <a:pt x="175883" y="407194"/>
                      <a:pt x="177788" y="405289"/>
                      <a:pt x="180645" y="404336"/>
                    </a:cubicBezTo>
                    <a:cubicBezTo>
                      <a:pt x="183503" y="403384"/>
                      <a:pt x="187313" y="402431"/>
                      <a:pt x="191123" y="402431"/>
                    </a:cubicBezTo>
                    <a:cubicBezTo>
                      <a:pt x="192075" y="402431"/>
                      <a:pt x="193028" y="403384"/>
                      <a:pt x="193980" y="403384"/>
                    </a:cubicBezTo>
                    <a:cubicBezTo>
                      <a:pt x="198743" y="404336"/>
                      <a:pt x="202553" y="407194"/>
                      <a:pt x="206363" y="410051"/>
                    </a:cubicBezTo>
                    <a:cubicBezTo>
                      <a:pt x="210173" y="412909"/>
                      <a:pt x="214935" y="415766"/>
                      <a:pt x="218745" y="418624"/>
                    </a:cubicBezTo>
                    <a:cubicBezTo>
                      <a:pt x="222555" y="422434"/>
                      <a:pt x="225413" y="425291"/>
                      <a:pt x="228270" y="429101"/>
                    </a:cubicBezTo>
                    <a:lnTo>
                      <a:pt x="232080" y="432911"/>
                    </a:lnTo>
                    <a:cubicBezTo>
                      <a:pt x="246368" y="436721"/>
                      <a:pt x="261608" y="439579"/>
                      <a:pt x="276848" y="439579"/>
                    </a:cubicBezTo>
                    <a:lnTo>
                      <a:pt x="287325" y="439579"/>
                    </a:lnTo>
                    <a:lnTo>
                      <a:pt x="293993" y="439579"/>
                    </a:lnTo>
                    <a:cubicBezTo>
                      <a:pt x="293993" y="436721"/>
                      <a:pt x="293040" y="432911"/>
                      <a:pt x="291135" y="430054"/>
                    </a:cubicBezTo>
                    <a:cubicBezTo>
                      <a:pt x="289230" y="426244"/>
                      <a:pt x="287325" y="422434"/>
                      <a:pt x="284468" y="420529"/>
                    </a:cubicBezTo>
                    <a:cubicBezTo>
                      <a:pt x="280658" y="416719"/>
                      <a:pt x="274943" y="412909"/>
                      <a:pt x="270180" y="410051"/>
                    </a:cubicBezTo>
                    <a:cubicBezTo>
                      <a:pt x="263513" y="406241"/>
                      <a:pt x="256845" y="403384"/>
                      <a:pt x="250178" y="401479"/>
                    </a:cubicBezTo>
                    <a:cubicBezTo>
                      <a:pt x="236843" y="396716"/>
                      <a:pt x="224460" y="392906"/>
                      <a:pt x="210173" y="390049"/>
                    </a:cubicBezTo>
                    <a:lnTo>
                      <a:pt x="202553" y="388144"/>
                    </a:lnTo>
                    <a:lnTo>
                      <a:pt x="196838" y="387191"/>
                    </a:lnTo>
                    <a:lnTo>
                      <a:pt x="184455" y="385286"/>
                    </a:lnTo>
                    <a:lnTo>
                      <a:pt x="154928" y="378619"/>
                    </a:lnTo>
                    <a:lnTo>
                      <a:pt x="137783" y="375761"/>
                    </a:lnTo>
                    <a:lnTo>
                      <a:pt x="137783" y="375761"/>
                    </a:lnTo>
                    <a:lnTo>
                      <a:pt x="137783" y="3757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3">
                <a:extLst>
                  <a:ext uri="{FF2B5EF4-FFF2-40B4-BE49-F238E27FC236}">
                    <a16:creationId xmlns:a16="http://schemas.microsoft.com/office/drawing/2014/main" id="{C58FD1AC-3DFE-474A-8122-669402138B53}"/>
                  </a:ext>
                </a:extLst>
              </p:cNvPr>
              <p:cNvSpPr/>
              <p:nvPr/>
            </p:nvSpPr>
            <p:spPr>
              <a:xfrm>
                <a:off x="1178536" y="3854814"/>
                <a:ext cx="5181600" cy="838200"/>
              </a:xfrm>
              <a:custGeom>
                <a:avLst/>
                <a:gdLst>
                  <a:gd name="connsiteX0" fmla="*/ 4796314 w 5181600"/>
                  <a:gd name="connsiteY0" fmla="*/ 7144 h 838200"/>
                  <a:gd name="connsiteX1" fmla="*/ 4763929 w 5181600"/>
                  <a:gd name="connsiteY1" fmla="*/ 12859 h 838200"/>
                  <a:gd name="connsiteX2" fmla="*/ 4720114 w 5181600"/>
                  <a:gd name="connsiteY2" fmla="*/ 53816 h 838200"/>
                  <a:gd name="connsiteX3" fmla="*/ 4702969 w 5181600"/>
                  <a:gd name="connsiteY3" fmla="*/ 79534 h 838200"/>
                  <a:gd name="connsiteX4" fmla="*/ 4691539 w 5181600"/>
                  <a:gd name="connsiteY4" fmla="*/ 105251 h 838200"/>
                  <a:gd name="connsiteX5" fmla="*/ 4607719 w 5181600"/>
                  <a:gd name="connsiteY5" fmla="*/ 190976 h 838200"/>
                  <a:gd name="connsiteX6" fmla="*/ 4581049 w 5181600"/>
                  <a:gd name="connsiteY6" fmla="*/ 210979 h 838200"/>
                  <a:gd name="connsiteX7" fmla="*/ 4555331 w 5181600"/>
                  <a:gd name="connsiteY7" fmla="*/ 221456 h 838200"/>
                  <a:gd name="connsiteX8" fmla="*/ 4547711 w 5181600"/>
                  <a:gd name="connsiteY8" fmla="*/ 203359 h 838200"/>
                  <a:gd name="connsiteX9" fmla="*/ 4304824 w 5181600"/>
                  <a:gd name="connsiteY9" fmla="*/ 173831 h 838200"/>
                  <a:gd name="connsiteX10" fmla="*/ 4224814 w 5181600"/>
                  <a:gd name="connsiteY10" fmla="*/ 168116 h 838200"/>
                  <a:gd name="connsiteX11" fmla="*/ 4224814 w 5181600"/>
                  <a:gd name="connsiteY11" fmla="*/ 168116 h 838200"/>
                  <a:gd name="connsiteX12" fmla="*/ 1992154 w 5181600"/>
                  <a:gd name="connsiteY12" fmla="*/ 29051 h 838200"/>
                  <a:gd name="connsiteX13" fmla="*/ 1176814 w 5181600"/>
                  <a:gd name="connsiteY13" fmla="*/ 10954 h 838200"/>
                  <a:gd name="connsiteX14" fmla="*/ 551974 w 5181600"/>
                  <a:gd name="connsiteY14" fmla="*/ 12859 h 838200"/>
                  <a:gd name="connsiteX15" fmla="*/ 10001 w 5181600"/>
                  <a:gd name="connsiteY15" fmla="*/ 29051 h 838200"/>
                  <a:gd name="connsiteX16" fmla="*/ 7144 w 5181600"/>
                  <a:gd name="connsiteY16" fmla="*/ 30004 h 838200"/>
                  <a:gd name="connsiteX17" fmla="*/ 551974 w 5181600"/>
                  <a:gd name="connsiteY17" fmla="*/ 31909 h 838200"/>
                  <a:gd name="connsiteX18" fmla="*/ 1990249 w 5181600"/>
                  <a:gd name="connsiteY18" fmla="*/ 48101 h 838200"/>
                  <a:gd name="connsiteX19" fmla="*/ 4221957 w 5181600"/>
                  <a:gd name="connsiteY19" fmla="*/ 187166 h 838200"/>
                  <a:gd name="connsiteX20" fmla="*/ 4341019 w 5181600"/>
                  <a:gd name="connsiteY20" fmla="*/ 200501 h 838200"/>
                  <a:gd name="connsiteX21" fmla="*/ 4501992 w 5181600"/>
                  <a:gd name="connsiteY21" fmla="*/ 232886 h 838200"/>
                  <a:gd name="connsiteX22" fmla="*/ 4532472 w 5181600"/>
                  <a:gd name="connsiteY22" fmla="*/ 313849 h 838200"/>
                  <a:gd name="connsiteX23" fmla="*/ 4446747 w 5181600"/>
                  <a:gd name="connsiteY23" fmla="*/ 314801 h 838200"/>
                  <a:gd name="connsiteX24" fmla="*/ 4407694 w 5181600"/>
                  <a:gd name="connsiteY24" fmla="*/ 273844 h 838200"/>
                  <a:gd name="connsiteX25" fmla="*/ 4343876 w 5181600"/>
                  <a:gd name="connsiteY25" fmla="*/ 319564 h 838200"/>
                  <a:gd name="connsiteX26" fmla="*/ 4378167 w 5181600"/>
                  <a:gd name="connsiteY26" fmla="*/ 313849 h 838200"/>
                  <a:gd name="connsiteX27" fmla="*/ 4396264 w 5181600"/>
                  <a:gd name="connsiteY27" fmla="*/ 340519 h 838200"/>
                  <a:gd name="connsiteX28" fmla="*/ 4280059 w 5181600"/>
                  <a:gd name="connsiteY28" fmla="*/ 379571 h 838200"/>
                  <a:gd name="connsiteX29" fmla="*/ 4215289 w 5181600"/>
                  <a:gd name="connsiteY29" fmla="*/ 353854 h 838200"/>
                  <a:gd name="connsiteX30" fmla="*/ 4090511 w 5181600"/>
                  <a:gd name="connsiteY30" fmla="*/ 444341 h 838200"/>
                  <a:gd name="connsiteX31" fmla="*/ 4085749 w 5181600"/>
                  <a:gd name="connsiteY31" fmla="*/ 554831 h 838200"/>
                  <a:gd name="connsiteX32" fmla="*/ 4132422 w 5181600"/>
                  <a:gd name="connsiteY32" fmla="*/ 623411 h 838200"/>
                  <a:gd name="connsiteX33" fmla="*/ 4177189 w 5181600"/>
                  <a:gd name="connsiteY33" fmla="*/ 654844 h 838200"/>
                  <a:gd name="connsiteX34" fmla="*/ 4584859 w 5181600"/>
                  <a:gd name="connsiteY34" fmla="*/ 792004 h 838200"/>
                  <a:gd name="connsiteX35" fmla="*/ 5042059 w 5181600"/>
                  <a:gd name="connsiteY35" fmla="*/ 822484 h 838200"/>
                  <a:gd name="connsiteX36" fmla="*/ 5097304 w 5181600"/>
                  <a:gd name="connsiteY36" fmla="*/ 755809 h 838200"/>
                  <a:gd name="connsiteX37" fmla="*/ 5025867 w 5181600"/>
                  <a:gd name="connsiteY37" fmla="*/ 667226 h 838200"/>
                  <a:gd name="connsiteX38" fmla="*/ 4964906 w 5181600"/>
                  <a:gd name="connsiteY38" fmla="*/ 697706 h 838200"/>
                  <a:gd name="connsiteX39" fmla="*/ 4973479 w 5181600"/>
                  <a:gd name="connsiteY39" fmla="*/ 751046 h 838200"/>
                  <a:gd name="connsiteX40" fmla="*/ 4980147 w 5181600"/>
                  <a:gd name="connsiteY40" fmla="*/ 723424 h 838200"/>
                  <a:gd name="connsiteX41" fmla="*/ 5059204 w 5181600"/>
                  <a:gd name="connsiteY41" fmla="*/ 694849 h 838200"/>
                  <a:gd name="connsiteX42" fmla="*/ 5052536 w 5181600"/>
                  <a:gd name="connsiteY42" fmla="*/ 789146 h 838200"/>
                  <a:gd name="connsiteX43" fmla="*/ 4911567 w 5181600"/>
                  <a:gd name="connsiteY43" fmla="*/ 780574 h 838200"/>
                  <a:gd name="connsiteX44" fmla="*/ 4877277 w 5181600"/>
                  <a:gd name="connsiteY44" fmla="*/ 726281 h 838200"/>
                  <a:gd name="connsiteX45" fmla="*/ 4878229 w 5181600"/>
                  <a:gd name="connsiteY45" fmla="*/ 670084 h 838200"/>
                  <a:gd name="connsiteX46" fmla="*/ 4998244 w 5181600"/>
                  <a:gd name="connsiteY46" fmla="*/ 532924 h 838200"/>
                  <a:gd name="connsiteX47" fmla="*/ 5097304 w 5181600"/>
                  <a:gd name="connsiteY47" fmla="*/ 406241 h 838200"/>
                  <a:gd name="connsiteX48" fmla="*/ 5135404 w 5181600"/>
                  <a:gd name="connsiteY48" fmla="*/ 387191 h 838200"/>
                  <a:gd name="connsiteX49" fmla="*/ 5103019 w 5181600"/>
                  <a:gd name="connsiteY49" fmla="*/ 362426 h 838200"/>
                  <a:gd name="connsiteX50" fmla="*/ 5105877 w 5181600"/>
                  <a:gd name="connsiteY50" fmla="*/ 346234 h 838200"/>
                  <a:gd name="connsiteX51" fmla="*/ 5147786 w 5181600"/>
                  <a:gd name="connsiteY51" fmla="*/ 342424 h 838200"/>
                  <a:gd name="connsiteX52" fmla="*/ 5172552 w 5181600"/>
                  <a:gd name="connsiteY52" fmla="*/ 329089 h 838200"/>
                  <a:gd name="connsiteX53" fmla="*/ 5161122 w 5181600"/>
                  <a:gd name="connsiteY53" fmla="*/ 298609 h 838200"/>
                  <a:gd name="connsiteX54" fmla="*/ 5115402 w 5181600"/>
                  <a:gd name="connsiteY54" fmla="*/ 268129 h 838200"/>
                  <a:gd name="connsiteX55" fmla="*/ 4924902 w 5181600"/>
                  <a:gd name="connsiteY55" fmla="*/ 192881 h 838200"/>
                  <a:gd name="connsiteX56" fmla="*/ 4844892 w 5181600"/>
                  <a:gd name="connsiteY56" fmla="*/ 154781 h 838200"/>
                  <a:gd name="connsiteX57" fmla="*/ 4909661 w 5181600"/>
                  <a:gd name="connsiteY57" fmla="*/ 94774 h 838200"/>
                  <a:gd name="connsiteX58" fmla="*/ 4936331 w 5181600"/>
                  <a:gd name="connsiteY58" fmla="*/ 87154 h 838200"/>
                  <a:gd name="connsiteX59" fmla="*/ 4906804 w 5181600"/>
                  <a:gd name="connsiteY59" fmla="*/ 66199 h 838200"/>
                  <a:gd name="connsiteX60" fmla="*/ 4852511 w 5181600"/>
                  <a:gd name="connsiteY60" fmla="*/ 27146 h 838200"/>
                  <a:gd name="connsiteX61" fmla="*/ 4796314 w 5181600"/>
                  <a:gd name="connsiteY61" fmla="*/ 7144 h 838200"/>
                  <a:gd name="connsiteX62" fmla="*/ 4796314 w 5181600"/>
                  <a:gd name="connsiteY62" fmla="*/ 7144 h 838200"/>
                  <a:gd name="connsiteX63" fmla="*/ 4214336 w 5181600"/>
                  <a:gd name="connsiteY63" fmla="*/ 383381 h 838200"/>
                  <a:gd name="connsiteX64" fmla="*/ 4221957 w 5181600"/>
                  <a:gd name="connsiteY64" fmla="*/ 383381 h 838200"/>
                  <a:gd name="connsiteX65" fmla="*/ 4281011 w 5181600"/>
                  <a:gd name="connsiteY65" fmla="*/ 417671 h 838200"/>
                  <a:gd name="connsiteX66" fmla="*/ 4298157 w 5181600"/>
                  <a:gd name="connsiteY66" fmla="*/ 485299 h 838200"/>
                  <a:gd name="connsiteX67" fmla="*/ 4295299 w 5181600"/>
                  <a:gd name="connsiteY67" fmla="*/ 492919 h 838200"/>
                  <a:gd name="connsiteX68" fmla="*/ 4295299 w 5181600"/>
                  <a:gd name="connsiteY68" fmla="*/ 493871 h 838200"/>
                  <a:gd name="connsiteX69" fmla="*/ 4210526 w 5181600"/>
                  <a:gd name="connsiteY69" fmla="*/ 524351 h 838200"/>
                  <a:gd name="connsiteX70" fmla="*/ 4185761 w 5181600"/>
                  <a:gd name="connsiteY70" fmla="*/ 495776 h 838200"/>
                  <a:gd name="connsiteX71" fmla="*/ 4187666 w 5181600"/>
                  <a:gd name="connsiteY71" fmla="*/ 459581 h 838200"/>
                  <a:gd name="connsiteX72" fmla="*/ 4205764 w 5181600"/>
                  <a:gd name="connsiteY72" fmla="*/ 445294 h 838200"/>
                  <a:gd name="connsiteX73" fmla="*/ 4223861 w 5181600"/>
                  <a:gd name="connsiteY73" fmla="*/ 449104 h 838200"/>
                  <a:gd name="connsiteX74" fmla="*/ 4236244 w 5181600"/>
                  <a:gd name="connsiteY74" fmla="*/ 449104 h 838200"/>
                  <a:gd name="connsiteX75" fmla="*/ 4236244 w 5181600"/>
                  <a:gd name="connsiteY75" fmla="*/ 435769 h 838200"/>
                  <a:gd name="connsiteX76" fmla="*/ 4219099 w 5181600"/>
                  <a:gd name="connsiteY76" fmla="*/ 426244 h 838200"/>
                  <a:gd name="connsiteX77" fmla="*/ 4201001 w 5181600"/>
                  <a:gd name="connsiteY77" fmla="*/ 427196 h 838200"/>
                  <a:gd name="connsiteX78" fmla="*/ 4173379 w 5181600"/>
                  <a:gd name="connsiteY78" fmla="*/ 449104 h 838200"/>
                  <a:gd name="connsiteX79" fmla="*/ 4169569 w 5181600"/>
                  <a:gd name="connsiteY79" fmla="*/ 501491 h 838200"/>
                  <a:gd name="connsiteX80" fmla="*/ 4202907 w 5181600"/>
                  <a:gd name="connsiteY80" fmla="*/ 540544 h 838200"/>
                  <a:gd name="connsiteX81" fmla="*/ 4300061 w 5181600"/>
                  <a:gd name="connsiteY81" fmla="*/ 518636 h 838200"/>
                  <a:gd name="connsiteX82" fmla="*/ 4309586 w 5181600"/>
                  <a:gd name="connsiteY82" fmla="*/ 520541 h 838200"/>
                  <a:gd name="connsiteX83" fmla="*/ 4305776 w 5181600"/>
                  <a:gd name="connsiteY83" fmla="*/ 570071 h 838200"/>
                  <a:gd name="connsiteX84" fmla="*/ 4258151 w 5181600"/>
                  <a:gd name="connsiteY84" fmla="*/ 617696 h 838200"/>
                  <a:gd name="connsiteX85" fmla="*/ 4136231 w 5181600"/>
                  <a:gd name="connsiteY85" fmla="*/ 582454 h 838200"/>
                  <a:gd name="connsiteX86" fmla="*/ 4149566 w 5181600"/>
                  <a:gd name="connsiteY86" fmla="*/ 405289 h 838200"/>
                  <a:gd name="connsiteX87" fmla="*/ 4214336 w 5181600"/>
                  <a:gd name="connsiteY87" fmla="*/ 383381 h 838200"/>
                  <a:gd name="connsiteX88" fmla="*/ 4214336 w 5181600"/>
                  <a:gd name="connsiteY88" fmla="*/ 383381 h 838200"/>
                  <a:gd name="connsiteX89" fmla="*/ 4214336 w 5181600"/>
                  <a:gd name="connsiteY89" fmla="*/ 383381 h 838200"/>
                  <a:gd name="connsiteX90" fmla="*/ 4336257 w 5181600"/>
                  <a:gd name="connsiteY90" fmla="*/ 583406 h 838200"/>
                  <a:gd name="connsiteX91" fmla="*/ 4350544 w 5181600"/>
                  <a:gd name="connsiteY91" fmla="*/ 584359 h 838200"/>
                  <a:gd name="connsiteX92" fmla="*/ 4425792 w 5181600"/>
                  <a:gd name="connsiteY92" fmla="*/ 664369 h 838200"/>
                  <a:gd name="connsiteX93" fmla="*/ 4367689 w 5181600"/>
                  <a:gd name="connsiteY93" fmla="*/ 711994 h 838200"/>
                  <a:gd name="connsiteX94" fmla="*/ 4349592 w 5181600"/>
                  <a:gd name="connsiteY94" fmla="*/ 646271 h 838200"/>
                  <a:gd name="connsiteX95" fmla="*/ 4372451 w 5181600"/>
                  <a:gd name="connsiteY95" fmla="*/ 678656 h 838200"/>
                  <a:gd name="connsiteX96" fmla="*/ 4381976 w 5181600"/>
                  <a:gd name="connsiteY96" fmla="*/ 704374 h 838200"/>
                  <a:gd name="connsiteX97" fmla="*/ 4369594 w 5181600"/>
                  <a:gd name="connsiteY97" fmla="*/ 636746 h 838200"/>
                  <a:gd name="connsiteX98" fmla="*/ 4303872 w 5181600"/>
                  <a:gd name="connsiteY98" fmla="*/ 672941 h 838200"/>
                  <a:gd name="connsiteX99" fmla="*/ 4286726 w 5181600"/>
                  <a:gd name="connsiteY99" fmla="*/ 688181 h 838200"/>
                  <a:gd name="connsiteX100" fmla="*/ 4285774 w 5181600"/>
                  <a:gd name="connsiteY100" fmla="*/ 626269 h 838200"/>
                  <a:gd name="connsiteX101" fmla="*/ 4336257 w 5181600"/>
                  <a:gd name="connsiteY101" fmla="*/ 583406 h 838200"/>
                  <a:gd name="connsiteX102" fmla="*/ 4444842 w 5181600"/>
                  <a:gd name="connsiteY102" fmla="*/ 607219 h 838200"/>
                  <a:gd name="connsiteX103" fmla="*/ 4511517 w 5181600"/>
                  <a:gd name="connsiteY103" fmla="*/ 621506 h 838200"/>
                  <a:gd name="connsiteX104" fmla="*/ 4548664 w 5181600"/>
                  <a:gd name="connsiteY104" fmla="*/ 659606 h 838200"/>
                  <a:gd name="connsiteX105" fmla="*/ 4558189 w 5181600"/>
                  <a:gd name="connsiteY105" fmla="*/ 702469 h 838200"/>
                  <a:gd name="connsiteX106" fmla="*/ 4628674 w 5181600"/>
                  <a:gd name="connsiteY106" fmla="*/ 679609 h 838200"/>
                  <a:gd name="connsiteX107" fmla="*/ 4683919 w 5181600"/>
                  <a:gd name="connsiteY107" fmla="*/ 660559 h 838200"/>
                  <a:gd name="connsiteX108" fmla="*/ 4689634 w 5181600"/>
                  <a:gd name="connsiteY108" fmla="*/ 661511 h 838200"/>
                  <a:gd name="connsiteX109" fmla="*/ 4699159 w 5181600"/>
                  <a:gd name="connsiteY109" fmla="*/ 663416 h 838200"/>
                  <a:gd name="connsiteX110" fmla="*/ 4803934 w 5181600"/>
                  <a:gd name="connsiteY110" fmla="*/ 714851 h 838200"/>
                  <a:gd name="connsiteX111" fmla="*/ 4850606 w 5181600"/>
                  <a:gd name="connsiteY111" fmla="*/ 748189 h 838200"/>
                  <a:gd name="connsiteX112" fmla="*/ 4879181 w 5181600"/>
                  <a:gd name="connsiteY112" fmla="*/ 761524 h 838200"/>
                  <a:gd name="connsiteX113" fmla="*/ 4867752 w 5181600"/>
                  <a:gd name="connsiteY113" fmla="*/ 788194 h 838200"/>
                  <a:gd name="connsiteX114" fmla="*/ 4844892 w 5181600"/>
                  <a:gd name="connsiteY114" fmla="*/ 784384 h 838200"/>
                  <a:gd name="connsiteX115" fmla="*/ 4660106 w 5181600"/>
                  <a:gd name="connsiteY115" fmla="*/ 776764 h 838200"/>
                  <a:gd name="connsiteX116" fmla="*/ 4606767 w 5181600"/>
                  <a:gd name="connsiteY116" fmla="*/ 768191 h 838200"/>
                  <a:gd name="connsiteX117" fmla="*/ 4510564 w 5181600"/>
                  <a:gd name="connsiteY117" fmla="*/ 675799 h 838200"/>
                  <a:gd name="connsiteX118" fmla="*/ 4497229 w 5181600"/>
                  <a:gd name="connsiteY118" fmla="*/ 648176 h 838200"/>
                  <a:gd name="connsiteX119" fmla="*/ 4494372 w 5181600"/>
                  <a:gd name="connsiteY119" fmla="*/ 677704 h 838200"/>
                  <a:gd name="connsiteX120" fmla="*/ 4491514 w 5181600"/>
                  <a:gd name="connsiteY120" fmla="*/ 729139 h 838200"/>
                  <a:gd name="connsiteX121" fmla="*/ 4450557 w 5181600"/>
                  <a:gd name="connsiteY121" fmla="*/ 666274 h 838200"/>
                  <a:gd name="connsiteX122" fmla="*/ 4444842 w 5181600"/>
                  <a:gd name="connsiteY122" fmla="*/ 607219 h 838200"/>
                  <a:gd name="connsiteX123" fmla="*/ 4444842 w 5181600"/>
                  <a:gd name="connsiteY123" fmla="*/ 607219 h 838200"/>
                  <a:gd name="connsiteX124" fmla="*/ 4661059 w 5181600"/>
                  <a:gd name="connsiteY124" fmla="*/ 774859 h 838200"/>
                  <a:gd name="connsiteX125" fmla="*/ 4671536 w 5181600"/>
                  <a:gd name="connsiteY125" fmla="*/ 775811 h 838200"/>
                  <a:gd name="connsiteX126" fmla="*/ 4694397 w 5181600"/>
                  <a:gd name="connsiteY126" fmla="*/ 660559 h 838200"/>
                  <a:gd name="connsiteX127" fmla="*/ 4683919 w 5181600"/>
                  <a:gd name="connsiteY127" fmla="*/ 659606 h 838200"/>
                  <a:gd name="connsiteX128" fmla="*/ 4681061 w 5181600"/>
                  <a:gd name="connsiteY128" fmla="*/ 677704 h 838200"/>
                  <a:gd name="connsiteX129" fmla="*/ 4670584 w 5181600"/>
                  <a:gd name="connsiteY129" fmla="*/ 727234 h 838200"/>
                  <a:gd name="connsiteX130" fmla="*/ 4661059 w 5181600"/>
                  <a:gd name="connsiteY130" fmla="*/ 774859 h 838200"/>
                  <a:gd name="connsiteX131" fmla="*/ 4661059 w 5181600"/>
                  <a:gd name="connsiteY131" fmla="*/ 774859 h 838200"/>
                  <a:gd name="connsiteX132" fmla="*/ 4585811 w 5181600"/>
                  <a:gd name="connsiteY132" fmla="*/ 650081 h 838200"/>
                  <a:gd name="connsiteX133" fmla="*/ 4608672 w 5181600"/>
                  <a:gd name="connsiteY133" fmla="*/ 661511 h 838200"/>
                  <a:gd name="connsiteX134" fmla="*/ 4607719 w 5181600"/>
                  <a:gd name="connsiteY134" fmla="*/ 693896 h 838200"/>
                  <a:gd name="connsiteX135" fmla="*/ 4573429 w 5181600"/>
                  <a:gd name="connsiteY135" fmla="*/ 685324 h 838200"/>
                  <a:gd name="connsiteX136" fmla="*/ 4585811 w 5181600"/>
                  <a:gd name="connsiteY136" fmla="*/ 650081 h 838200"/>
                  <a:gd name="connsiteX137" fmla="*/ 4822031 w 5181600"/>
                  <a:gd name="connsiteY137" fmla="*/ 679609 h 838200"/>
                  <a:gd name="connsiteX138" fmla="*/ 4844892 w 5181600"/>
                  <a:gd name="connsiteY138" fmla="*/ 704374 h 838200"/>
                  <a:gd name="connsiteX139" fmla="*/ 4822031 w 5181600"/>
                  <a:gd name="connsiteY139" fmla="*/ 709136 h 838200"/>
                  <a:gd name="connsiteX140" fmla="*/ 4822031 w 5181600"/>
                  <a:gd name="connsiteY140" fmla="*/ 679609 h 838200"/>
                  <a:gd name="connsiteX141" fmla="*/ 5031581 w 5181600"/>
                  <a:gd name="connsiteY141" fmla="*/ 711994 h 838200"/>
                  <a:gd name="connsiteX142" fmla="*/ 5014436 w 5181600"/>
                  <a:gd name="connsiteY142" fmla="*/ 731996 h 838200"/>
                  <a:gd name="connsiteX143" fmla="*/ 5018247 w 5181600"/>
                  <a:gd name="connsiteY143" fmla="*/ 753904 h 838200"/>
                  <a:gd name="connsiteX144" fmla="*/ 5035392 w 5181600"/>
                  <a:gd name="connsiteY144" fmla="*/ 732949 h 838200"/>
                  <a:gd name="connsiteX145" fmla="*/ 5031581 w 5181600"/>
                  <a:gd name="connsiteY145" fmla="*/ 71199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181600" h="838200">
                    <a:moveTo>
                      <a:pt x="4796314" y="7144"/>
                    </a:moveTo>
                    <a:cubicBezTo>
                      <a:pt x="4786789" y="7144"/>
                      <a:pt x="4776311" y="9049"/>
                      <a:pt x="4763929" y="12859"/>
                    </a:cubicBezTo>
                    <a:cubicBezTo>
                      <a:pt x="4741069" y="20479"/>
                      <a:pt x="4722019" y="38576"/>
                      <a:pt x="4720114" y="53816"/>
                    </a:cubicBezTo>
                    <a:cubicBezTo>
                      <a:pt x="4719161" y="69056"/>
                      <a:pt x="4710589" y="80486"/>
                      <a:pt x="4702969" y="79534"/>
                    </a:cubicBezTo>
                    <a:cubicBezTo>
                      <a:pt x="4695349" y="78581"/>
                      <a:pt x="4689634" y="90964"/>
                      <a:pt x="4691539" y="105251"/>
                    </a:cubicBezTo>
                    <a:cubicBezTo>
                      <a:pt x="4695349" y="137636"/>
                      <a:pt x="4641056" y="192881"/>
                      <a:pt x="4607719" y="190976"/>
                    </a:cubicBezTo>
                    <a:cubicBezTo>
                      <a:pt x="4594384" y="190024"/>
                      <a:pt x="4582002" y="198596"/>
                      <a:pt x="4581049" y="210979"/>
                    </a:cubicBezTo>
                    <a:cubicBezTo>
                      <a:pt x="4580097" y="224314"/>
                      <a:pt x="4570572" y="228124"/>
                      <a:pt x="4555331" y="221456"/>
                    </a:cubicBezTo>
                    <a:cubicBezTo>
                      <a:pt x="4541997" y="215741"/>
                      <a:pt x="4539139" y="207169"/>
                      <a:pt x="4547711" y="203359"/>
                    </a:cubicBezTo>
                    <a:cubicBezTo>
                      <a:pt x="4556284" y="199549"/>
                      <a:pt x="4447699" y="185261"/>
                      <a:pt x="4304824" y="173831"/>
                    </a:cubicBezTo>
                    <a:cubicBezTo>
                      <a:pt x="4273392" y="170974"/>
                      <a:pt x="4248626" y="169069"/>
                      <a:pt x="4224814" y="168116"/>
                    </a:cubicBezTo>
                    <a:lnTo>
                      <a:pt x="4224814" y="168116"/>
                    </a:lnTo>
                    <a:cubicBezTo>
                      <a:pt x="4224814" y="168116"/>
                      <a:pt x="3189447" y="70961"/>
                      <a:pt x="1992154" y="29051"/>
                    </a:cubicBezTo>
                    <a:cubicBezTo>
                      <a:pt x="1693069" y="18574"/>
                      <a:pt x="1418749" y="12859"/>
                      <a:pt x="1176814" y="10954"/>
                    </a:cubicBezTo>
                    <a:cubicBezTo>
                      <a:pt x="934879" y="9049"/>
                      <a:pt x="725329" y="10954"/>
                      <a:pt x="551974" y="12859"/>
                    </a:cubicBezTo>
                    <a:cubicBezTo>
                      <a:pt x="206216" y="17621"/>
                      <a:pt x="10001" y="29051"/>
                      <a:pt x="10001" y="29051"/>
                    </a:cubicBezTo>
                    <a:lnTo>
                      <a:pt x="7144" y="30004"/>
                    </a:lnTo>
                    <a:cubicBezTo>
                      <a:pt x="7144" y="30004"/>
                      <a:pt x="207169" y="36671"/>
                      <a:pt x="551974" y="31909"/>
                    </a:cubicBezTo>
                    <a:cubicBezTo>
                      <a:pt x="897731" y="27146"/>
                      <a:pt x="1392079" y="27146"/>
                      <a:pt x="1990249" y="48101"/>
                    </a:cubicBezTo>
                    <a:cubicBezTo>
                      <a:pt x="3187541" y="90011"/>
                      <a:pt x="4221957" y="187166"/>
                      <a:pt x="4221957" y="187166"/>
                    </a:cubicBezTo>
                    <a:cubicBezTo>
                      <a:pt x="4261961" y="192881"/>
                      <a:pt x="4304824" y="197644"/>
                      <a:pt x="4341019" y="200501"/>
                    </a:cubicBezTo>
                    <a:cubicBezTo>
                      <a:pt x="4410551" y="207169"/>
                      <a:pt x="4482942" y="221456"/>
                      <a:pt x="4501992" y="232886"/>
                    </a:cubicBezTo>
                    <a:cubicBezTo>
                      <a:pt x="4577239" y="278606"/>
                      <a:pt x="4578192" y="280511"/>
                      <a:pt x="4532472" y="313849"/>
                    </a:cubicBezTo>
                    <a:cubicBezTo>
                      <a:pt x="4480084" y="352901"/>
                      <a:pt x="4464844" y="352901"/>
                      <a:pt x="4446747" y="314801"/>
                    </a:cubicBezTo>
                    <a:cubicBezTo>
                      <a:pt x="4439126" y="298609"/>
                      <a:pt x="4421982" y="280511"/>
                      <a:pt x="4407694" y="273844"/>
                    </a:cubicBezTo>
                    <a:cubicBezTo>
                      <a:pt x="4376261" y="259556"/>
                      <a:pt x="4329589" y="292894"/>
                      <a:pt x="4343876" y="319564"/>
                    </a:cubicBezTo>
                    <a:cubicBezTo>
                      <a:pt x="4351497" y="333851"/>
                      <a:pt x="4360069" y="331946"/>
                      <a:pt x="4378167" y="313849"/>
                    </a:cubicBezTo>
                    <a:cubicBezTo>
                      <a:pt x="4409599" y="279559"/>
                      <a:pt x="4423886" y="299561"/>
                      <a:pt x="4396264" y="340519"/>
                    </a:cubicBezTo>
                    <a:cubicBezTo>
                      <a:pt x="4358164" y="395764"/>
                      <a:pt x="4326732" y="407194"/>
                      <a:pt x="4280059" y="379571"/>
                    </a:cubicBezTo>
                    <a:cubicBezTo>
                      <a:pt x="4258151" y="366236"/>
                      <a:pt x="4228624" y="354806"/>
                      <a:pt x="4215289" y="353854"/>
                    </a:cubicBezTo>
                    <a:cubicBezTo>
                      <a:pt x="4169569" y="350044"/>
                      <a:pt x="4115276" y="390049"/>
                      <a:pt x="4090511" y="444341"/>
                    </a:cubicBezTo>
                    <a:cubicBezTo>
                      <a:pt x="4070509" y="490061"/>
                      <a:pt x="4069556" y="507206"/>
                      <a:pt x="4085749" y="554831"/>
                    </a:cubicBezTo>
                    <a:cubicBezTo>
                      <a:pt x="4096226" y="586264"/>
                      <a:pt x="4117181" y="616744"/>
                      <a:pt x="4132422" y="623411"/>
                    </a:cubicBezTo>
                    <a:cubicBezTo>
                      <a:pt x="4147661" y="630079"/>
                      <a:pt x="4167664" y="644366"/>
                      <a:pt x="4177189" y="654844"/>
                    </a:cubicBezTo>
                    <a:cubicBezTo>
                      <a:pt x="4207669" y="688181"/>
                      <a:pt x="4441032" y="767239"/>
                      <a:pt x="4584859" y="792004"/>
                    </a:cubicBezTo>
                    <a:cubicBezTo>
                      <a:pt x="4819174" y="832961"/>
                      <a:pt x="4984909" y="844391"/>
                      <a:pt x="5042059" y="822484"/>
                    </a:cubicBezTo>
                    <a:cubicBezTo>
                      <a:pt x="5083969" y="807244"/>
                      <a:pt x="5093494" y="793909"/>
                      <a:pt x="5097304" y="755809"/>
                    </a:cubicBezTo>
                    <a:cubicBezTo>
                      <a:pt x="5102067" y="698659"/>
                      <a:pt x="5081111" y="671036"/>
                      <a:pt x="5025867" y="667226"/>
                    </a:cubicBezTo>
                    <a:cubicBezTo>
                      <a:pt x="4997292" y="665321"/>
                      <a:pt x="4978242" y="674846"/>
                      <a:pt x="4964906" y="697706"/>
                    </a:cubicBezTo>
                    <a:cubicBezTo>
                      <a:pt x="4945856" y="730091"/>
                      <a:pt x="4948714" y="749141"/>
                      <a:pt x="4973479" y="751046"/>
                    </a:cubicBezTo>
                    <a:cubicBezTo>
                      <a:pt x="4980147" y="751999"/>
                      <a:pt x="4983004" y="738664"/>
                      <a:pt x="4980147" y="723424"/>
                    </a:cubicBezTo>
                    <a:cubicBezTo>
                      <a:pt x="4974431" y="693896"/>
                      <a:pt x="5010627" y="680561"/>
                      <a:pt x="5059204" y="694849"/>
                    </a:cubicBezTo>
                    <a:cubicBezTo>
                      <a:pt x="5093494" y="704374"/>
                      <a:pt x="5089684" y="756761"/>
                      <a:pt x="5052536" y="789146"/>
                    </a:cubicBezTo>
                    <a:cubicBezTo>
                      <a:pt x="5016342" y="821531"/>
                      <a:pt x="4922044" y="814864"/>
                      <a:pt x="4911567" y="780574"/>
                    </a:cubicBezTo>
                    <a:cubicBezTo>
                      <a:pt x="4906804" y="766286"/>
                      <a:pt x="4891564" y="742474"/>
                      <a:pt x="4877277" y="726281"/>
                    </a:cubicBezTo>
                    <a:cubicBezTo>
                      <a:pt x="4845844" y="691039"/>
                      <a:pt x="4845844" y="668179"/>
                      <a:pt x="4878229" y="670084"/>
                    </a:cubicBezTo>
                    <a:cubicBezTo>
                      <a:pt x="4927759" y="673894"/>
                      <a:pt x="4980147" y="613886"/>
                      <a:pt x="4998244" y="532924"/>
                    </a:cubicBezTo>
                    <a:cubicBezTo>
                      <a:pt x="5022056" y="427196"/>
                      <a:pt x="5042059" y="402431"/>
                      <a:pt x="5097304" y="406241"/>
                    </a:cubicBezTo>
                    <a:cubicBezTo>
                      <a:pt x="5131594" y="409099"/>
                      <a:pt x="5141119" y="404336"/>
                      <a:pt x="5135404" y="387191"/>
                    </a:cubicBezTo>
                    <a:cubicBezTo>
                      <a:pt x="5131594" y="374809"/>
                      <a:pt x="5116354" y="363379"/>
                      <a:pt x="5103019" y="362426"/>
                    </a:cubicBezTo>
                    <a:cubicBezTo>
                      <a:pt x="5080159" y="360521"/>
                      <a:pt x="5081111" y="357664"/>
                      <a:pt x="5105877" y="346234"/>
                    </a:cubicBezTo>
                    <a:cubicBezTo>
                      <a:pt x="5122069" y="339566"/>
                      <a:pt x="5140167" y="337661"/>
                      <a:pt x="5147786" y="342424"/>
                    </a:cubicBezTo>
                    <a:cubicBezTo>
                      <a:pt x="5155406" y="347186"/>
                      <a:pt x="5165884" y="341471"/>
                      <a:pt x="5172552" y="329089"/>
                    </a:cubicBezTo>
                    <a:cubicBezTo>
                      <a:pt x="5189697" y="295751"/>
                      <a:pt x="5187792" y="290989"/>
                      <a:pt x="5161122" y="298609"/>
                    </a:cubicBezTo>
                    <a:cubicBezTo>
                      <a:pt x="5146834" y="302419"/>
                      <a:pt x="5127784" y="290989"/>
                      <a:pt x="5115402" y="268129"/>
                    </a:cubicBezTo>
                    <a:cubicBezTo>
                      <a:pt x="5088731" y="222409"/>
                      <a:pt x="5021104" y="195739"/>
                      <a:pt x="4924902" y="192881"/>
                    </a:cubicBezTo>
                    <a:cubicBezTo>
                      <a:pt x="4859179" y="190976"/>
                      <a:pt x="4850606" y="187166"/>
                      <a:pt x="4844892" y="154781"/>
                    </a:cubicBezTo>
                    <a:cubicBezTo>
                      <a:pt x="4836319" y="105251"/>
                      <a:pt x="4850606" y="91916"/>
                      <a:pt x="4909661" y="94774"/>
                    </a:cubicBezTo>
                    <a:cubicBezTo>
                      <a:pt x="4937284" y="96679"/>
                      <a:pt x="4948714" y="92869"/>
                      <a:pt x="4936331" y="87154"/>
                    </a:cubicBezTo>
                    <a:cubicBezTo>
                      <a:pt x="4923949" y="81439"/>
                      <a:pt x="4910614" y="71914"/>
                      <a:pt x="4906804" y="66199"/>
                    </a:cubicBezTo>
                    <a:cubicBezTo>
                      <a:pt x="4902994" y="60484"/>
                      <a:pt x="4879181" y="42386"/>
                      <a:pt x="4852511" y="27146"/>
                    </a:cubicBezTo>
                    <a:cubicBezTo>
                      <a:pt x="4828699" y="12859"/>
                      <a:pt x="4812506" y="7144"/>
                      <a:pt x="4796314" y="7144"/>
                    </a:cubicBezTo>
                    <a:lnTo>
                      <a:pt x="4796314" y="7144"/>
                    </a:lnTo>
                    <a:close/>
                    <a:moveTo>
                      <a:pt x="4214336" y="383381"/>
                    </a:moveTo>
                    <a:cubicBezTo>
                      <a:pt x="4217194" y="383381"/>
                      <a:pt x="4220051" y="383381"/>
                      <a:pt x="4221957" y="383381"/>
                    </a:cubicBezTo>
                    <a:cubicBezTo>
                      <a:pt x="4242911" y="385286"/>
                      <a:pt x="4262914" y="396716"/>
                      <a:pt x="4281011" y="417671"/>
                    </a:cubicBezTo>
                    <a:cubicBezTo>
                      <a:pt x="4301967" y="440531"/>
                      <a:pt x="4307682" y="460534"/>
                      <a:pt x="4298157" y="485299"/>
                    </a:cubicBezTo>
                    <a:cubicBezTo>
                      <a:pt x="4297204" y="488156"/>
                      <a:pt x="4296251" y="491014"/>
                      <a:pt x="4295299" y="492919"/>
                    </a:cubicBezTo>
                    <a:cubicBezTo>
                      <a:pt x="4295299" y="492919"/>
                      <a:pt x="4295299" y="493871"/>
                      <a:pt x="4295299" y="493871"/>
                    </a:cubicBezTo>
                    <a:cubicBezTo>
                      <a:pt x="4278154" y="524351"/>
                      <a:pt x="4241959" y="540544"/>
                      <a:pt x="4210526" y="524351"/>
                    </a:cubicBezTo>
                    <a:cubicBezTo>
                      <a:pt x="4199097" y="518636"/>
                      <a:pt x="4189572" y="508159"/>
                      <a:pt x="4185761" y="495776"/>
                    </a:cubicBezTo>
                    <a:cubicBezTo>
                      <a:pt x="4180999" y="483394"/>
                      <a:pt x="4180999" y="471011"/>
                      <a:pt x="4187666" y="459581"/>
                    </a:cubicBezTo>
                    <a:cubicBezTo>
                      <a:pt x="4191476" y="453866"/>
                      <a:pt x="4198144" y="448151"/>
                      <a:pt x="4205764" y="445294"/>
                    </a:cubicBezTo>
                    <a:cubicBezTo>
                      <a:pt x="4213384" y="442436"/>
                      <a:pt x="4219099" y="444341"/>
                      <a:pt x="4223861" y="449104"/>
                    </a:cubicBezTo>
                    <a:cubicBezTo>
                      <a:pt x="4227672" y="452914"/>
                      <a:pt x="4233386" y="452914"/>
                      <a:pt x="4236244" y="449104"/>
                    </a:cubicBezTo>
                    <a:cubicBezTo>
                      <a:pt x="4240054" y="445294"/>
                      <a:pt x="4239101" y="439579"/>
                      <a:pt x="4236244" y="435769"/>
                    </a:cubicBezTo>
                    <a:cubicBezTo>
                      <a:pt x="4231482" y="431006"/>
                      <a:pt x="4225767" y="428149"/>
                      <a:pt x="4219099" y="426244"/>
                    </a:cubicBezTo>
                    <a:cubicBezTo>
                      <a:pt x="4213384" y="425291"/>
                      <a:pt x="4206717" y="425291"/>
                      <a:pt x="4201001" y="427196"/>
                    </a:cubicBezTo>
                    <a:cubicBezTo>
                      <a:pt x="4189572" y="431006"/>
                      <a:pt x="4179094" y="438626"/>
                      <a:pt x="4173379" y="449104"/>
                    </a:cubicBezTo>
                    <a:cubicBezTo>
                      <a:pt x="4163854" y="466249"/>
                      <a:pt x="4163854" y="485299"/>
                      <a:pt x="4169569" y="501491"/>
                    </a:cubicBezTo>
                    <a:cubicBezTo>
                      <a:pt x="4175284" y="517684"/>
                      <a:pt x="4187666" y="532924"/>
                      <a:pt x="4202907" y="540544"/>
                    </a:cubicBezTo>
                    <a:cubicBezTo>
                      <a:pt x="4237197" y="558641"/>
                      <a:pt x="4275297" y="546259"/>
                      <a:pt x="4300061" y="518636"/>
                    </a:cubicBezTo>
                    <a:cubicBezTo>
                      <a:pt x="4302919" y="519589"/>
                      <a:pt x="4305776" y="520541"/>
                      <a:pt x="4309586" y="520541"/>
                    </a:cubicBezTo>
                    <a:cubicBezTo>
                      <a:pt x="4340067" y="522446"/>
                      <a:pt x="4337209" y="561499"/>
                      <a:pt x="4305776" y="570071"/>
                    </a:cubicBezTo>
                    <a:cubicBezTo>
                      <a:pt x="4292442" y="573881"/>
                      <a:pt x="4271486" y="595789"/>
                      <a:pt x="4258151" y="617696"/>
                    </a:cubicBezTo>
                    <a:cubicBezTo>
                      <a:pt x="4232434" y="663416"/>
                      <a:pt x="4218147" y="659606"/>
                      <a:pt x="4136231" y="582454"/>
                    </a:cubicBezTo>
                    <a:cubicBezTo>
                      <a:pt x="4080034" y="529114"/>
                      <a:pt x="4086701" y="444341"/>
                      <a:pt x="4149566" y="405289"/>
                    </a:cubicBezTo>
                    <a:cubicBezTo>
                      <a:pt x="4174331" y="391954"/>
                      <a:pt x="4195286" y="384334"/>
                      <a:pt x="4214336" y="383381"/>
                    </a:cubicBezTo>
                    <a:lnTo>
                      <a:pt x="4214336" y="383381"/>
                    </a:lnTo>
                    <a:lnTo>
                      <a:pt x="4214336" y="383381"/>
                    </a:lnTo>
                    <a:close/>
                    <a:moveTo>
                      <a:pt x="4336257" y="583406"/>
                    </a:moveTo>
                    <a:cubicBezTo>
                      <a:pt x="4341019" y="583406"/>
                      <a:pt x="4345782" y="583406"/>
                      <a:pt x="4350544" y="584359"/>
                    </a:cubicBezTo>
                    <a:cubicBezTo>
                      <a:pt x="4395311" y="588169"/>
                      <a:pt x="4401979" y="595789"/>
                      <a:pt x="4425792" y="664369"/>
                    </a:cubicBezTo>
                    <a:cubicBezTo>
                      <a:pt x="4454367" y="747236"/>
                      <a:pt x="4447699" y="751999"/>
                      <a:pt x="4367689" y="711994"/>
                    </a:cubicBezTo>
                    <a:cubicBezTo>
                      <a:pt x="4316254" y="686276"/>
                      <a:pt x="4301967" y="633889"/>
                      <a:pt x="4349592" y="646271"/>
                    </a:cubicBezTo>
                    <a:cubicBezTo>
                      <a:pt x="4363879" y="650081"/>
                      <a:pt x="4375309" y="665321"/>
                      <a:pt x="4372451" y="678656"/>
                    </a:cubicBezTo>
                    <a:cubicBezTo>
                      <a:pt x="4369594" y="691991"/>
                      <a:pt x="4374357" y="703421"/>
                      <a:pt x="4381976" y="704374"/>
                    </a:cubicBezTo>
                    <a:cubicBezTo>
                      <a:pt x="4409599" y="706279"/>
                      <a:pt x="4399122" y="648176"/>
                      <a:pt x="4369594" y="636746"/>
                    </a:cubicBezTo>
                    <a:cubicBezTo>
                      <a:pt x="4329589" y="621506"/>
                      <a:pt x="4307682" y="633889"/>
                      <a:pt x="4303872" y="672941"/>
                    </a:cubicBezTo>
                    <a:cubicBezTo>
                      <a:pt x="4301967" y="693896"/>
                      <a:pt x="4296251" y="699611"/>
                      <a:pt x="4286726" y="688181"/>
                    </a:cubicBezTo>
                    <a:cubicBezTo>
                      <a:pt x="4279107" y="679609"/>
                      <a:pt x="4278154" y="651986"/>
                      <a:pt x="4285774" y="626269"/>
                    </a:cubicBezTo>
                    <a:cubicBezTo>
                      <a:pt x="4297204" y="591979"/>
                      <a:pt x="4305776" y="582454"/>
                      <a:pt x="4336257" y="583406"/>
                    </a:cubicBezTo>
                    <a:close/>
                    <a:moveTo>
                      <a:pt x="4444842" y="607219"/>
                    </a:moveTo>
                    <a:cubicBezTo>
                      <a:pt x="4457224" y="607219"/>
                      <a:pt x="4478179" y="611981"/>
                      <a:pt x="4511517" y="621506"/>
                    </a:cubicBezTo>
                    <a:cubicBezTo>
                      <a:pt x="4548664" y="631031"/>
                      <a:pt x="4557236" y="640556"/>
                      <a:pt x="4548664" y="659606"/>
                    </a:cubicBezTo>
                    <a:cubicBezTo>
                      <a:pt x="4542949" y="672941"/>
                      <a:pt x="4546759" y="691991"/>
                      <a:pt x="4558189" y="702469"/>
                    </a:cubicBezTo>
                    <a:cubicBezTo>
                      <a:pt x="4586764" y="729139"/>
                      <a:pt x="4635342" y="712946"/>
                      <a:pt x="4628674" y="679609"/>
                    </a:cubicBezTo>
                    <a:cubicBezTo>
                      <a:pt x="4624864" y="657701"/>
                      <a:pt x="4631531" y="653891"/>
                      <a:pt x="4683919" y="660559"/>
                    </a:cubicBezTo>
                    <a:cubicBezTo>
                      <a:pt x="4682967" y="681514"/>
                      <a:pt x="4687729" y="661511"/>
                      <a:pt x="4689634" y="661511"/>
                    </a:cubicBezTo>
                    <a:cubicBezTo>
                      <a:pt x="4692492" y="661511"/>
                      <a:pt x="4695349" y="662464"/>
                      <a:pt x="4699159" y="663416"/>
                    </a:cubicBezTo>
                    <a:cubicBezTo>
                      <a:pt x="4759167" y="671989"/>
                      <a:pt x="4780122" y="681514"/>
                      <a:pt x="4803934" y="714851"/>
                    </a:cubicBezTo>
                    <a:cubicBezTo>
                      <a:pt x="4820127" y="737711"/>
                      <a:pt x="4841081" y="752951"/>
                      <a:pt x="4850606" y="748189"/>
                    </a:cubicBezTo>
                    <a:cubicBezTo>
                      <a:pt x="4860131" y="743426"/>
                      <a:pt x="4872514" y="750094"/>
                      <a:pt x="4879181" y="761524"/>
                    </a:cubicBezTo>
                    <a:cubicBezTo>
                      <a:pt x="4898231" y="794861"/>
                      <a:pt x="4891564" y="810101"/>
                      <a:pt x="4867752" y="788194"/>
                    </a:cubicBezTo>
                    <a:cubicBezTo>
                      <a:pt x="4852511" y="773906"/>
                      <a:pt x="4845844" y="772954"/>
                      <a:pt x="4844892" y="784384"/>
                    </a:cubicBezTo>
                    <a:cubicBezTo>
                      <a:pt x="4787742" y="807244"/>
                      <a:pt x="4706779" y="786289"/>
                      <a:pt x="4660106" y="776764"/>
                    </a:cubicBezTo>
                    <a:cubicBezTo>
                      <a:pt x="4642009" y="773906"/>
                      <a:pt x="4622959" y="772954"/>
                      <a:pt x="4606767" y="768191"/>
                    </a:cubicBezTo>
                    <a:cubicBezTo>
                      <a:pt x="4550569" y="752951"/>
                      <a:pt x="4508659" y="711994"/>
                      <a:pt x="4510564" y="675799"/>
                    </a:cubicBezTo>
                    <a:cubicBezTo>
                      <a:pt x="4511517" y="666274"/>
                      <a:pt x="4504849" y="653891"/>
                      <a:pt x="4497229" y="648176"/>
                    </a:cubicBezTo>
                    <a:cubicBezTo>
                      <a:pt x="4487704" y="641509"/>
                      <a:pt x="4485799" y="651034"/>
                      <a:pt x="4494372" y="677704"/>
                    </a:cubicBezTo>
                    <a:cubicBezTo>
                      <a:pt x="4509611" y="726281"/>
                      <a:pt x="4508659" y="731044"/>
                      <a:pt x="4491514" y="729139"/>
                    </a:cubicBezTo>
                    <a:cubicBezTo>
                      <a:pt x="4483894" y="728186"/>
                      <a:pt x="4465797" y="700564"/>
                      <a:pt x="4450557" y="666274"/>
                    </a:cubicBezTo>
                    <a:cubicBezTo>
                      <a:pt x="4429601" y="624364"/>
                      <a:pt x="4424839" y="608171"/>
                      <a:pt x="4444842" y="607219"/>
                    </a:cubicBezTo>
                    <a:lnTo>
                      <a:pt x="4444842" y="607219"/>
                    </a:lnTo>
                    <a:close/>
                    <a:moveTo>
                      <a:pt x="4661059" y="774859"/>
                    </a:moveTo>
                    <a:cubicBezTo>
                      <a:pt x="4662964" y="774859"/>
                      <a:pt x="4669631" y="775811"/>
                      <a:pt x="4671536" y="775811"/>
                    </a:cubicBezTo>
                    <a:cubicBezTo>
                      <a:pt x="4695349" y="749141"/>
                      <a:pt x="4700111" y="686276"/>
                      <a:pt x="4694397" y="660559"/>
                    </a:cubicBezTo>
                    <a:cubicBezTo>
                      <a:pt x="4692492" y="660559"/>
                      <a:pt x="4685824" y="659606"/>
                      <a:pt x="4683919" y="659606"/>
                    </a:cubicBezTo>
                    <a:cubicBezTo>
                      <a:pt x="4682967" y="667226"/>
                      <a:pt x="4681061" y="677704"/>
                      <a:pt x="4681061" y="677704"/>
                    </a:cubicBezTo>
                    <a:cubicBezTo>
                      <a:pt x="4680109" y="688181"/>
                      <a:pt x="4675347" y="701516"/>
                      <a:pt x="4670584" y="727234"/>
                    </a:cubicBezTo>
                    <a:cubicBezTo>
                      <a:pt x="4666774" y="750094"/>
                      <a:pt x="4661059" y="764381"/>
                      <a:pt x="4661059" y="774859"/>
                    </a:cubicBezTo>
                    <a:lnTo>
                      <a:pt x="4661059" y="774859"/>
                    </a:lnTo>
                    <a:close/>
                    <a:moveTo>
                      <a:pt x="4585811" y="650081"/>
                    </a:moveTo>
                    <a:cubicBezTo>
                      <a:pt x="4593431" y="650081"/>
                      <a:pt x="4601052" y="653891"/>
                      <a:pt x="4608672" y="661511"/>
                    </a:cubicBezTo>
                    <a:cubicBezTo>
                      <a:pt x="4620102" y="673894"/>
                      <a:pt x="4620102" y="683419"/>
                      <a:pt x="4607719" y="693896"/>
                    </a:cubicBezTo>
                    <a:cubicBezTo>
                      <a:pt x="4595336" y="703421"/>
                      <a:pt x="4584859" y="700564"/>
                      <a:pt x="4573429" y="685324"/>
                    </a:cubicBezTo>
                    <a:cubicBezTo>
                      <a:pt x="4557236" y="665321"/>
                      <a:pt x="4568667" y="649129"/>
                      <a:pt x="4585811" y="650081"/>
                    </a:cubicBezTo>
                    <a:close/>
                    <a:moveTo>
                      <a:pt x="4822031" y="679609"/>
                    </a:moveTo>
                    <a:cubicBezTo>
                      <a:pt x="4830604" y="680561"/>
                      <a:pt x="4841081" y="691991"/>
                      <a:pt x="4844892" y="704374"/>
                    </a:cubicBezTo>
                    <a:cubicBezTo>
                      <a:pt x="4856322" y="739616"/>
                      <a:pt x="4840129" y="742474"/>
                      <a:pt x="4822031" y="709136"/>
                    </a:cubicBezTo>
                    <a:cubicBezTo>
                      <a:pt x="4811554" y="690086"/>
                      <a:pt x="4811554" y="678656"/>
                      <a:pt x="4822031" y="679609"/>
                    </a:cubicBezTo>
                    <a:close/>
                    <a:moveTo>
                      <a:pt x="5031581" y="711994"/>
                    </a:moveTo>
                    <a:cubicBezTo>
                      <a:pt x="5027772" y="711994"/>
                      <a:pt x="5022056" y="718661"/>
                      <a:pt x="5014436" y="731996"/>
                    </a:cubicBezTo>
                    <a:cubicBezTo>
                      <a:pt x="5008722" y="743426"/>
                      <a:pt x="5010627" y="753904"/>
                      <a:pt x="5018247" y="753904"/>
                    </a:cubicBezTo>
                    <a:cubicBezTo>
                      <a:pt x="5026819" y="754856"/>
                      <a:pt x="5034439" y="745331"/>
                      <a:pt x="5035392" y="732949"/>
                    </a:cubicBezTo>
                    <a:cubicBezTo>
                      <a:pt x="5037297" y="719614"/>
                      <a:pt x="5035392" y="711994"/>
                      <a:pt x="5031581" y="7119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87755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2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10383838" cy="7246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07" y="6616326"/>
            <a:ext cx="2339111" cy="57922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9717" y="835170"/>
            <a:ext cx="1147176" cy="567871"/>
          </a:xfrm>
          <a:prstGeom prst="rect">
            <a:avLst/>
          </a:prstGeom>
        </p:spPr>
      </p:pic>
      <p:pic>
        <p:nvPicPr>
          <p:cNvPr id="3" name="그림 2" descr="B_대외용_일반간지라인.png"/>
          <p:cNvPicPr>
            <a:picLocks noChangeAspect="1"/>
          </p:cNvPicPr>
          <p:nvPr userDrawn="1"/>
        </p:nvPicPr>
        <p:blipFill>
          <a:blip r:embed="rId3" cstate="print"/>
          <a:srcRect t="43753" r="44230" b="41671"/>
          <a:stretch>
            <a:fillRect/>
          </a:stretch>
        </p:blipFill>
        <p:spPr>
          <a:xfrm>
            <a:off x="1" y="1002222"/>
            <a:ext cx="10342076" cy="547912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 userDrawn="1"/>
        </p:nvSpPr>
        <p:spPr>
          <a:xfrm>
            <a:off x="305587" y="310011"/>
            <a:ext cx="4546374" cy="6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28B432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</a:t>
            </a:r>
            <a:r>
              <a:rPr kumimoji="0" lang="en-US" altLang="ko-KR" sz="3839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tents</a:t>
            </a:r>
            <a:endParaRPr kumimoji="0" lang="ko-KR" altLang="en-US" sz="3839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95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603823" y="421797"/>
            <a:ext cx="1417329" cy="25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12" tIns="47708" rIns="95412" bIns="47708"/>
          <a:lstStyle/>
          <a:p>
            <a:pPr marL="0" marR="0" lvl="0" indent="0" algn="r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44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fld id="{16B1565D-7790-4B20-9C8C-6E71895AF331}" type="slidenum">
              <a:rPr kumimoji="0" lang="ko-KR" altLang="en-US" sz="1344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5471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344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 descr="B_대외용_일반간지라인.png"/>
          <p:cNvPicPr>
            <a:picLocks noChangeAspect="1"/>
          </p:cNvPicPr>
          <p:nvPr userDrawn="1"/>
        </p:nvPicPr>
        <p:blipFill>
          <a:blip r:embed="rId2" cstate="print"/>
          <a:srcRect t="43753" r="44230" b="41671"/>
          <a:stretch>
            <a:fillRect/>
          </a:stretch>
        </p:blipFill>
        <p:spPr>
          <a:xfrm>
            <a:off x="162055" y="530537"/>
            <a:ext cx="10221783" cy="5479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35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8744" cy="72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슬라이드 번호 개체 틀 5"/>
          <p:cNvSpPr txBox="1">
            <a:spLocks noChangeAspect="1"/>
          </p:cNvSpPr>
          <p:nvPr userDrawn="1"/>
        </p:nvSpPr>
        <p:spPr>
          <a:xfrm>
            <a:off x="9673039" y="6930852"/>
            <a:ext cx="749459" cy="379537"/>
          </a:xfrm>
          <a:prstGeom prst="rect">
            <a:avLst/>
          </a:prstGeom>
        </p:spPr>
        <p:txBody>
          <a:bodyPr lIns="92123" tIns="46061" rIns="92123" bIns="4606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21244" fontAlgn="auto">
              <a:spcBef>
                <a:spcPts val="0"/>
              </a:spcBef>
              <a:spcAft>
                <a:spcPts val="0"/>
              </a:spcAft>
              <a:defRPr/>
            </a:pPr>
            <a:fld id="{7E36B23E-0D7D-4474-99A0-8847B099930A}" type="slidenum">
              <a:rPr kumimoji="0" lang="ko-KR" altLang="en-US" sz="1133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pPr algn="r" defTabSz="9212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133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1048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0383125" cy="72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7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15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6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37C8-85C8-45BD-8347-C4E05BE3FCD9}" type="datetimeFigureOut">
              <a:rPr lang="ko-KR" altLang="en-US" smtClean="0"/>
              <a:pPr/>
              <a:t>2023-01-27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5" y="6724236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236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68B71860-8E37-4F3A-A16E-84A27393A18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723" r:id="rId3"/>
    <p:sldLayoutId id="2147483676" r:id="rId4"/>
    <p:sldLayoutId id="2147483707" r:id="rId5"/>
    <p:sldLayoutId id="2147483704" r:id="rId6"/>
    <p:sldLayoutId id="2147483706" r:id="rId7"/>
    <p:sldLayoutId id="2147483722" r:id="rId8"/>
    <p:sldLayoutId id="2147483798" r:id="rId9"/>
  </p:sldLayoutIdLst>
  <p:txStyles>
    <p:titleStyle>
      <a:lvl1pPr algn="ctr" defTabSz="91202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4" indent="-342004" algn="l" defTabSz="91202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20" indent="-285007" algn="l" defTabSz="91202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31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41" indent="-228001" algn="l" defTabSz="91202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56" indent="-228001" algn="l" defTabSz="91202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66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9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91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04" indent="-228001" algn="l" defTabSz="91202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0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5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9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62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74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86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8" algn="l" defTabSz="91202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8153" y="6985351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+mn-cs"/>
            </a:endParaRP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8309741" y="105454"/>
            <a:ext cx="1963165" cy="234671"/>
            <a:chOff x="8353635" y="186085"/>
            <a:chExt cx="2020790" cy="24453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353635" y="186085"/>
              <a:ext cx="2020790" cy="24453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36000" bIns="18000" rtlCol="0" anchor="ctr">
              <a:spAutoFit/>
            </a:bodyPr>
            <a:lstStyle/>
            <a:p>
              <a:pPr marL="0" marR="0" lvl="0" indent="0" algn="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2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고객제시불가</a:t>
              </a: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8353635" y="186085"/>
              <a:ext cx="1045030" cy="24453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" rIns="0" bIns="18000" rtlCol="0" anchor="ctr">
              <a:spAutoFit/>
            </a:bodyPr>
            <a:lstStyle/>
            <a:p>
              <a:pPr marL="0" marR="0" lvl="0" indent="0" algn="ctr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FP</a:t>
              </a:r>
              <a:r>
                <a:rPr kumimoji="0" lang="ko-KR" altLang="en-US" sz="1152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교보서체 Bold" panose="020B0600000101010101" pitchFamily="50" charset="-127"/>
                  <a:ea typeface="교보서체 Bold" panose="020B0600000101010101" pitchFamily="50" charset="-127"/>
                  <a:cs typeface="+mn-cs"/>
                </a:rPr>
                <a:t>교육용자료</a:t>
              </a:r>
              <a:endParaRPr kumimoji="0" lang="ko-KR" altLang="en-US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43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7" y="290531"/>
            <a:ext cx="9345454" cy="1209146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7" y="1692809"/>
            <a:ext cx="9345454" cy="478788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585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fld id="{14F7B84C-7E92-4736-AED6-4B9930A3EE8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233"/>
              <a:t>2023-01-27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22" y="6724585"/>
            <a:ext cx="3288214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585"/>
            <a:ext cx="2422896" cy="3862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233"/>
            <a:fld id="{2747D207-944B-4363-884F-A02296F6E6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233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765" y="671"/>
            <a:ext cx="10382305" cy="72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5" r:id="rId4"/>
  </p:sldLayoutIdLst>
  <p:txStyles>
    <p:titleStyle>
      <a:lvl1pPr algn="ctr" defTabSz="967233" rtl="0" eaLnBrk="1" latinLnBrk="1" hangingPunct="1">
        <a:spcBef>
          <a:spcPct val="0"/>
        </a:spcBef>
        <a:buNone/>
        <a:defRPr sz="4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713" indent="-362713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785877" indent="-302261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962" kern="1200">
          <a:solidFill>
            <a:schemeClr val="tx1"/>
          </a:solidFill>
          <a:latin typeface="+mn-lt"/>
          <a:ea typeface="+mn-ea"/>
          <a:cs typeface="+mn-cs"/>
        </a:defRPr>
      </a:lvl2pPr>
      <a:lvl3pPr marL="120904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3pPr>
      <a:lvl4pPr marL="169265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59892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3508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7125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0741" indent="-241808" algn="l" defTabSz="967233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51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466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08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699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17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8933" algn="l" defTabSz="967233" rtl="0" eaLnBrk="1" latinLnBrk="1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2023-01-27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2023-01-27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7" r:id="rId4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1204" tIns="45601" rIns="91204" bIns="4560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22"/>
            <a:ext cx="9345454" cy="4787882"/>
          </a:xfrm>
          <a:prstGeom prst="rect">
            <a:avLst/>
          </a:prstGeom>
        </p:spPr>
        <p:txBody>
          <a:bodyPr vert="horz" lIns="91204" tIns="45601" rIns="91204" bIns="4560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3" y="6724237"/>
            <a:ext cx="2422896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37C8-85C8-45BD-8347-C4E05BE3FCD9}" type="datetimeFigureOut">
              <a:rPr kumimoji="0" lang="ko-KR" altLang="en-US" sz="11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8775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2023-01-27</a:t>
            </a:fld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6" y="6724237"/>
            <a:ext cx="3288215" cy="386255"/>
          </a:xfrm>
          <a:prstGeom prst="rect">
            <a:avLst/>
          </a:prstGeom>
        </p:spPr>
        <p:txBody>
          <a:bodyPr vert="horz" lIns="91204" tIns="45601" rIns="91204" bIns="45601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ctr" defTabSz="901004" rtl="0" eaLnBrk="1" latinLnBrk="1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71" indent="-337871" algn="l" defTabSz="901004" rtl="0" eaLnBrk="1" latinLnBrk="1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2065" indent="-281563" algn="l" defTabSz="901004" rtl="0" eaLnBrk="1" latinLnBrk="1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6254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3pPr>
      <a:lvl4pPr marL="1576754" indent="-225245" algn="l" defTabSz="901004" rtl="0" eaLnBrk="1" latinLnBrk="1" hangingPunct="1">
        <a:spcBef>
          <a:spcPct val="20000"/>
        </a:spcBef>
        <a:buFont typeface="Arial" pitchFamily="34" charset="0"/>
        <a:buChar char="–"/>
        <a:defRPr sz="1976" kern="1200">
          <a:solidFill>
            <a:schemeClr val="tx1"/>
          </a:solidFill>
          <a:latin typeface="+mn-lt"/>
          <a:ea typeface="+mn-ea"/>
          <a:cs typeface="+mn-cs"/>
        </a:defRPr>
      </a:lvl4pPr>
      <a:lvl5pPr marL="2027257" indent="-225245" algn="l" defTabSz="901004" rtl="0" eaLnBrk="1" latinLnBrk="1" hangingPunct="1">
        <a:spcBef>
          <a:spcPct val="20000"/>
        </a:spcBef>
        <a:buFont typeface="Arial" pitchFamily="34" charset="0"/>
        <a:buChar char="»"/>
        <a:defRPr sz="1976" kern="1200">
          <a:solidFill>
            <a:schemeClr val="tx1"/>
          </a:solidFill>
          <a:latin typeface="+mn-lt"/>
          <a:ea typeface="+mn-ea"/>
          <a:cs typeface="+mn-cs"/>
        </a:defRPr>
      </a:lvl5pPr>
      <a:lvl6pPr marL="2477756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6pPr>
      <a:lvl7pPr marL="2928259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7pPr>
      <a:lvl8pPr marL="3378760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8pPr>
      <a:lvl9pPr marL="3829262" indent="-225245" algn="l" defTabSz="901004" rtl="0" eaLnBrk="1" latinLnBrk="1" hangingPunct="1">
        <a:spcBef>
          <a:spcPct val="20000"/>
        </a:spcBef>
        <a:buFont typeface="Arial" pitchFamily="34" charset="0"/>
        <a:buChar char="•"/>
        <a:defRPr sz="1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049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1505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2006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2508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3009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3510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04011" algn="l" defTabSz="901004" rtl="0" eaLnBrk="1" latinLnBrk="1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3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6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984180F1-E13E-4965-A32A-268A431B8F2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5125" name="그림 12" descr="그림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09B7D0B5-DACC-4765-915E-B8C2787F2262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9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</p:sldLayoutIdLst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" y="164579"/>
            <a:ext cx="348918" cy="6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" y="0"/>
            <a:ext cx="10386996" cy="72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4" y="6956145"/>
            <a:ext cx="577827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710" tIns="46856" rIns="93710" bIns="46856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3758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92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3E36CC89-0EDC-4B04-A309-E46A0FA4371F}" type="slidenum">
              <a:rPr kumimoji="0" lang="ko-KR" altLang="en-US" sz="1492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3758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492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53" name="그림 12" descr="그림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17" y="104121"/>
            <a:ext cx="876240" cy="3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</p:sldLayoutIdLst>
  <p:txStyles>
    <p:titleStyle>
      <a:lvl1pPr algn="ctr" defTabSz="936210" rtl="0" eaLnBrk="0" fontAlgn="base" latinLnBrk="1" hangingPunct="0">
        <a:spcBef>
          <a:spcPct val="0"/>
        </a:spcBef>
        <a:spcAft>
          <a:spcPct val="0"/>
        </a:spcAft>
        <a:defRPr sz="4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210" rtl="0" eaLnBrk="0" fontAlgn="base" latinLnBrk="1" hangingPunct="0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4685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09371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64056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18742" algn="ctr" defTabSz="936210" rtl="0" fontAlgn="base" latinLnBrk="1">
        <a:spcBef>
          <a:spcPct val="0"/>
        </a:spcBef>
        <a:spcAft>
          <a:spcPct val="0"/>
        </a:spcAft>
        <a:defRPr sz="4475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50487" indent="-350487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0967" indent="-292073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5" kern="1200">
          <a:solidFill>
            <a:schemeClr val="tx1"/>
          </a:solidFill>
          <a:latin typeface="+mn-lt"/>
          <a:ea typeface="+mn-ea"/>
          <a:cs typeface="+mn-cs"/>
        </a:defRPr>
      </a:lvl2pPr>
      <a:lvl3pPr marL="1171446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3pPr>
      <a:lvl4pPr marL="1640341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4pPr>
      <a:lvl5pPr marL="2109235" indent="-233658" algn="l" defTabSz="936210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8" kern="1200">
          <a:solidFill>
            <a:schemeClr val="tx1"/>
          </a:solidFill>
          <a:latin typeface="+mn-lt"/>
          <a:ea typeface="+mn-ea"/>
          <a:cs typeface="+mn-cs"/>
        </a:defRPr>
      </a:lvl5pPr>
      <a:lvl6pPr marL="2578360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6pPr>
      <a:lvl7pPr marL="3047152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7pPr>
      <a:lvl8pPr marL="3515944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8pPr>
      <a:lvl9pPr marL="3984739" indent="-234398" algn="l" defTabSz="937589" rtl="0" eaLnBrk="1" latinLnBrk="1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8794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3758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0637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875173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43965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12756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81549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750340" algn="l" defTabSz="937589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4700" y="6962189"/>
            <a:ext cx="677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5471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자료는 컨설턴트 교육용으로 </a:t>
            </a:r>
            <a:r>
              <a:rPr kumimoji="0" lang="ko-KR" altLang="en-US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환급금</a:t>
            </a:r>
            <a:r>
              <a:rPr kumimoji="0" lang="ko-KR" alt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보험금 지급의 근거가 될 수 없으며 고객안내자료로 활용할 수 없습니다</a:t>
            </a:r>
            <a:r>
              <a:rPr kumimoji="0" lang="en-US" altLang="ko-KR" sz="960" b="1" i="0" u="none" strike="noStrike" kern="1200" cap="none" spc="0" normalizeH="0" baseline="0" noProof="0" dirty="0">
                <a:ln>
                  <a:noFill/>
                </a:ln>
                <a:solidFill>
                  <a:srgbClr val="1414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960" b="1" i="0" u="none" strike="noStrike" kern="1200" cap="none" spc="0" normalizeH="0" baseline="0" noProof="0" dirty="0">
              <a:ln>
                <a:noFill/>
              </a:ln>
              <a:solidFill>
                <a:srgbClr val="14145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9180431" y="134069"/>
            <a:ext cx="1015230" cy="23467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7274" rIns="0" bIns="17274" rtlCol="0" anchor="ctr">
            <a:spAutoFit/>
          </a:bodyPr>
          <a:lstStyle/>
          <a:p>
            <a:pPr marL="0" marR="0" lvl="0" indent="0" algn="ctr" defTabSz="8775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FP</a:t>
            </a:r>
            <a:r>
              <a:rPr kumimoji="0" lang="ko-KR" altLang="en-US" sz="1152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교육용자료</a:t>
            </a:r>
            <a:endParaRPr kumimoji="0" lang="ko-KR" altLang="en-US" sz="115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txStyles>
    <p:titleStyle>
      <a:lvl1pPr algn="ctr" defTabSz="778657" rtl="0" eaLnBrk="1" latinLnBrk="1" hangingPunct="1">
        <a:spcBef>
          <a:spcPct val="0"/>
        </a:spcBef>
        <a:buNone/>
        <a:defRPr sz="3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995" indent="-291995" algn="l" defTabSz="778657" rtl="0" eaLnBrk="1" latinLnBrk="1" hangingPunct="1">
        <a:spcBef>
          <a:spcPct val="20000"/>
        </a:spcBef>
        <a:buFont typeface="Arial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32657" indent="-243333" algn="l" defTabSz="778657" rtl="0" eaLnBrk="1" latinLnBrk="1" hangingPunct="1">
        <a:spcBef>
          <a:spcPct val="20000"/>
        </a:spcBef>
        <a:buFont typeface="Arial" pitchFamily="34" charset="0"/>
        <a:buChar char="–"/>
        <a:defRPr sz="2347" kern="1200">
          <a:solidFill>
            <a:schemeClr val="tx1"/>
          </a:solidFill>
          <a:latin typeface="+mn-lt"/>
          <a:ea typeface="+mn-ea"/>
          <a:cs typeface="+mn-cs"/>
        </a:defRPr>
      </a:lvl2pPr>
      <a:lvl3pPr marL="973321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3pPr>
      <a:lvl4pPr marL="1362645" indent="-194665" algn="l" defTabSz="778657" rtl="0" eaLnBrk="1" latinLnBrk="1" hangingPunct="1">
        <a:spcBef>
          <a:spcPct val="20000"/>
        </a:spcBef>
        <a:buFont typeface="Arial" pitchFamily="34" charset="0"/>
        <a:buChar char="–"/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51972" indent="-194665" algn="l" defTabSz="778657" rtl="0" eaLnBrk="1" latinLnBrk="1" hangingPunct="1">
        <a:spcBef>
          <a:spcPct val="20000"/>
        </a:spcBef>
        <a:buFont typeface="Arial" pitchFamily="34" charset="0"/>
        <a:buChar char="»"/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41300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530627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291995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309283" indent="-194665" algn="l" defTabSz="778657" rtl="0" eaLnBrk="1" latinLnBrk="1" hangingPunct="1">
        <a:spcBef>
          <a:spcPct val="20000"/>
        </a:spcBef>
        <a:buFont typeface="Arial" pitchFamily="34" charset="0"/>
        <a:buChar char="•"/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1pPr>
      <a:lvl2pPr marL="389329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2pPr>
      <a:lvl3pPr marL="77865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167983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4pPr>
      <a:lvl5pPr marL="155731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5pPr>
      <a:lvl6pPr marL="1946637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6pPr>
      <a:lvl7pPr marL="2335965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7pPr>
      <a:lvl8pPr marL="2725291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8pPr>
      <a:lvl9pPr marL="3114618" algn="l" defTabSz="778657" rtl="0" eaLnBrk="1" latinLnBrk="1" hangingPunct="1">
        <a:defRPr sz="1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7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>
              <a:defRPr/>
            </a:pPr>
            <a:fld id="{C518B652-5059-46A7-89D9-3F882A9610B1}" type="slidenum">
              <a:rPr lang="en-US" altLang="ko-KR" sz="12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나눔고딕" pitchFamily="50" charset="-127"/>
                <a:ea typeface="나눔고딕" pitchFamily="50" charset="-127"/>
              </a:rPr>
              <a:pPr algn="r">
                <a:defRPr/>
              </a:pPr>
              <a:t>‹#›</a:t>
            </a:fld>
            <a:endParaRPr lang="en-US" altLang="ko-KR" sz="12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prstClr val="black">
                    <a:lumMod val="50000"/>
                    <a:lumOff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</p:sldLayoutIdLst>
  <p:txStyles>
    <p:titleStyle>
      <a:lvl1pPr algn="ctr" defTabSz="871284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32" indent="-326732" algn="l" defTabSz="871284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7922" indent="-272276" algn="l" defTabSz="871284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10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750" indent="-217821" algn="l" defTabSz="871284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390" indent="-217821" algn="l" defTabSz="871284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034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67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316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2963" indent="-217821" algn="l" defTabSz="871284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43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284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2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569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21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3856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498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142" algn="l" defTabSz="87128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678"/>
            <a:ext cx="10387752" cy="7060395"/>
          </a:xfrm>
          <a:prstGeom prst="rect">
            <a:avLst/>
          </a:prstGeom>
        </p:spPr>
      </p:pic>
      <p:sp>
        <p:nvSpPr>
          <p:cNvPr id="5" name="직사각형 16"/>
          <p:cNvSpPr>
            <a:spLocks noChangeArrowheads="1"/>
          </p:cNvSpPr>
          <p:nvPr userDrawn="1"/>
        </p:nvSpPr>
        <p:spPr bwMode="auto">
          <a:xfrm>
            <a:off x="9328864" y="91611"/>
            <a:ext cx="897248" cy="307847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926" tIns="68615" rIns="87145" bIns="68615">
            <a:spAutoFit/>
          </a:bodyPr>
          <a:lstStyle/>
          <a:p>
            <a:pPr algn="ctr" defTabSz="871440"/>
            <a:r>
              <a:rPr lang="ko-KR" altLang="en-US" sz="110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>
                    <a:lumMod val="50000"/>
                  </a:prstClr>
                </a:solidFill>
              </a:rPr>
              <a:t>사내교육용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789199" y="7011436"/>
            <a:ext cx="577826" cy="2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095" tIns="43549" rIns="87095" bIns="43549" anchor="ctr" anchorCtr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defTabSz="871440">
              <a:defRPr/>
            </a:pP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fld id="{16B1565D-7790-4B20-9C8C-6E71895AF331}" type="slidenum">
              <a:rPr lang="ko-KR" altLang="en-US" sz="1400" b="1">
                <a:solidFill>
                  <a:srgbClr val="002060"/>
                </a:solidFill>
              </a:rPr>
              <a:pPr algn="r" defTabSz="871440">
                <a:defRPr/>
              </a:pPr>
              <a:t>‹#›</a:t>
            </a:fld>
            <a:endParaRPr lang="en-US" altLang="ko-KR" sz="1400" b="1" dirty="0">
              <a:solidFill>
                <a:srgbClr val="0020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ctr" defTabSz="87144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790" indent="-326790" algn="l" defTabSz="87144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47" indent="-272324" algn="l" defTabSz="87144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29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020" indent="-217859" algn="l" defTabSz="87144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738" indent="-217859" algn="l" defTabSz="87144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646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9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898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620" indent="-217859" algn="l" defTabSz="87144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72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4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16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878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599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32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0040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761" algn="l" defTabSz="8714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" y="678"/>
            <a:ext cx="10387752" cy="706039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ctr" defTabSz="87185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944" indent="-326944" algn="l" defTabSz="871850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380" indent="-272452" algn="l" defTabSz="871850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811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735" indent="-217962" algn="l" defTabSz="871850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659" indent="-217962" algn="l" defTabSz="871850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758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3513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9432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5359" indent="-217962" algn="l" defTabSz="871850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925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85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77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369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9623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548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1471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00" algn="l" defTabSz="8718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398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8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1" indent="-228498" algn="l" defTabSz="91398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73" indent="-228498" algn="l" defTabSz="91398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6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2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55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48" indent="-228498" algn="l" defTabSz="91398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2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7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0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4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56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1" algn="l" defTabSz="91398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693"/>
            <a:ext cx="10387751" cy="7257341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9079045" y="29012"/>
            <a:ext cx="1277156" cy="26590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슬라이드 번호 개체 틀 2"/>
          <p:cNvSpPr txBox="1">
            <a:spLocks/>
          </p:cNvSpPr>
          <p:nvPr userDrawn="1"/>
        </p:nvSpPr>
        <p:spPr>
          <a:xfrm>
            <a:off x="9691480" y="6967997"/>
            <a:ext cx="631527" cy="32231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202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8B652-5059-46A7-89D9-3F882A9610B1}" type="slidenum">
              <a:rPr kumimoji="0" lang="en-US" altLang="ko-KR" sz="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pPr marL="0" marR="0" lvl="0" indent="0" algn="r" defTabSz="912025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872703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64" indent="-327264" algn="l" defTabSz="872703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72" indent="-272720" algn="l" defTabSz="872703" rtl="0" eaLnBrk="1" latinLnBrk="1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879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230" indent="-218175" algn="l" defTabSz="872703" rtl="0" eaLnBrk="1" latinLnBrk="1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582" indent="-218175" algn="l" defTabSz="872703" rtl="0" eaLnBrk="1" latinLnBrk="1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3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285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636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988" indent="-218175" algn="l" defTabSz="872703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5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03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054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406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757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109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461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812" algn="l" defTabSz="8727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" y="34748"/>
            <a:ext cx="746500" cy="7376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3"/>
            <a:ext cx="10387751" cy="725734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9823171" y="6956145"/>
            <a:ext cx="577827" cy="2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407" tIns="47704" rIns="95407" bIns="4770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5461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3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fld id="{16B1565D-7790-4B20-9C8C-6E71895AF331}" type="slidenum">
              <a:rPr kumimoji="0" lang="ko-KR" altLang="en-US" sz="1535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95461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535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3" name="그림 12" descr="그림5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5" y="103838"/>
            <a:ext cx="876017" cy="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ctr" defTabSz="954613" rtl="0" eaLnBrk="1" latinLnBrk="1" hangingPunct="1">
        <a:spcBef>
          <a:spcPct val="0"/>
        </a:spcBef>
        <a:buNone/>
        <a:defRPr sz="46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979" indent="-357979" algn="l" defTabSz="954613" rtl="0" eaLnBrk="1" latinLnBrk="1" hangingPunct="1">
        <a:spcBef>
          <a:spcPct val="20000"/>
        </a:spcBef>
        <a:buFont typeface="Arial" pitchFamily="34" charset="0"/>
        <a:buChar char="•"/>
        <a:defRPr sz="3358" kern="1200">
          <a:solidFill>
            <a:schemeClr val="tx1"/>
          </a:solidFill>
          <a:latin typeface="+mn-lt"/>
          <a:ea typeface="+mn-ea"/>
          <a:cs typeface="+mn-cs"/>
        </a:defRPr>
      </a:lvl1pPr>
      <a:lvl2pPr marL="775620" indent="-298319" algn="l" defTabSz="954613" rtl="0" eaLnBrk="1" latinLnBrk="1" hangingPunct="1">
        <a:spcBef>
          <a:spcPct val="20000"/>
        </a:spcBef>
        <a:buFont typeface="Arial" pitchFamily="34" charset="0"/>
        <a:buChar char="–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19326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670567" indent="-238654" algn="l" defTabSz="954613" rtl="0" eaLnBrk="1" latinLnBrk="1" hangingPunct="1">
        <a:spcBef>
          <a:spcPct val="20000"/>
        </a:spcBef>
        <a:buFont typeface="Arial" pitchFamily="34" charset="0"/>
        <a:buChar char="–"/>
        <a:defRPr sz="2111" kern="1200">
          <a:solidFill>
            <a:schemeClr val="tx1"/>
          </a:solidFill>
          <a:latin typeface="+mn-lt"/>
          <a:ea typeface="+mn-ea"/>
          <a:cs typeface="+mn-cs"/>
        </a:defRPr>
      </a:lvl4pPr>
      <a:lvl5pPr marL="2147871" indent="-238654" algn="l" defTabSz="954613" rtl="0" eaLnBrk="1" latinLnBrk="1" hangingPunct="1">
        <a:spcBef>
          <a:spcPct val="20000"/>
        </a:spcBef>
        <a:buFont typeface="Arial" pitchFamily="34" charset="0"/>
        <a:buChar char="»"/>
        <a:defRPr sz="21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178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6pPr>
      <a:lvl7pPr marL="3102482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7pPr>
      <a:lvl8pPr marL="3579786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8pPr>
      <a:lvl9pPr marL="4057093" indent="-238654" algn="l" defTabSz="954613" rtl="0" eaLnBrk="1" latinLnBrk="1" hangingPunct="1">
        <a:spcBef>
          <a:spcPct val="20000"/>
        </a:spcBef>
        <a:buFont typeface="Arial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77307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54613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3191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09222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386526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63830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41134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18439" algn="l" defTabSz="954613" rtl="0" eaLnBrk="1" latinLnBrk="1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png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microsoft.com/office/2007/relationships/hdphoto" Target="../media/hdphoto4.wdp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microsoft.com/office/2007/relationships/hdphoto" Target="../media/hdphoto7.wdp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hdphoto" Target="../media/hdphoto11.wdp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microsoft.com/office/2007/relationships/hdphoto" Target="../media/hdphoto12.wdp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8002046" y="447934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1888330" y="5638983"/>
            <a:ext cx="7408045" cy="659594"/>
            <a:chOff x="1268399" y="5440546"/>
            <a:chExt cx="7408045" cy="659594"/>
          </a:xfrm>
        </p:grpSpPr>
        <p:sp>
          <p:nvSpPr>
            <p:cNvPr id="8" name="직사각형 7"/>
            <p:cNvSpPr/>
            <p:nvPr/>
          </p:nvSpPr>
          <p:spPr>
            <a:xfrm>
              <a:off x="1268399" y="5440546"/>
              <a:ext cx="7408045" cy="659594"/>
            </a:xfrm>
            <a:prstGeom prst="rect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txBody>
            <a:bodyPr wrap="square" anchor="ctr" anchorCtr="0">
              <a:noAutofit/>
            </a:bodyPr>
            <a:lstStyle/>
            <a:p>
              <a:pPr>
                <a:lnSpc>
                  <a:spcPts val="1900"/>
                </a:lnSpc>
              </a:pP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            본 자료는 교육을 목적으로 한 자료로 고객에게 제시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· </a:t>
              </a: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교부해서 사용할 수 없습니다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  <a:p>
              <a:pPr>
                <a:lnSpc>
                  <a:spcPts val="1900"/>
                </a:lnSpc>
              </a:pPr>
              <a:r>
                <a:rPr lang="ko-KR" altLang="en-US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             또한 어떠한 경우에도 고객용 자료로 재편집하여 사용하거나 제공해서는 안됩니다</a:t>
              </a:r>
              <a:r>
                <a:rPr lang="en-US" altLang="ko-KR" sz="1300" b="1" dirty="0">
                  <a:solidFill>
                    <a:schemeClr val="tx2">
                      <a:lumMod val="50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331640" y="5500904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54000" tIns="36000" rIns="54000" bIns="36000" anchor="ctr">
              <a:noAutofit/>
            </a:bodyPr>
            <a:lstStyle/>
            <a:p>
              <a:pPr algn="ctr"/>
              <a:r>
                <a:rPr lang="ko-KR" altLang="en-US" sz="1300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교육용</a:t>
              </a:r>
              <a:endPara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338620" y="2956720"/>
            <a:ext cx="4285352" cy="30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AM</a:t>
            </a:r>
            <a:r>
              <a:rPr lang="ko-KR" altLang="en-US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본부  </a:t>
            </a:r>
            <a:r>
              <a:rPr lang="en-US" altLang="ko-KR" sz="1400" b="1" dirty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|  </a:t>
            </a:r>
            <a:r>
              <a:rPr lang="en-US" altLang="ko-KR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2023.1</a:t>
            </a:r>
            <a:r>
              <a:rPr lang="ko-KR" altLang="en-US" sz="1400" b="1" dirty="0" smtClean="0">
                <a:solidFill>
                  <a:srgbClr val="505050"/>
                </a:solidFill>
                <a:latin typeface="나눔고딕" pitchFamily="50" charset="-127"/>
                <a:ea typeface="나눔고딕" pitchFamily="50" charset="-127"/>
              </a:rPr>
              <a:t>월</a:t>
            </a:r>
            <a:endParaRPr lang="ko-KR" altLang="en-US" sz="1400" b="1" dirty="0">
              <a:solidFill>
                <a:srgbClr val="505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327282" y="2290369"/>
            <a:ext cx="5376805" cy="5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63" rIns="91329" bIns="45663">
            <a:spAutoFit/>
          </a:bodyPr>
          <a:lstStyle/>
          <a:p>
            <a:pPr>
              <a:defRPr/>
            </a:pPr>
            <a:r>
              <a:rPr lang="en-US" altLang="ko-KR" sz="30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2023. 2</a:t>
            </a:r>
            <a:r>
              <a:rPr lang="ko-KR" altLang="en-US" sz="3000" b="1" dirty="0" smtClean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월 </a:t>
            </a:r>
            <a:r>
              <a:rPr lang="en-US" altLang="ko-KR" sz="30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AM</a:t>
            </a:r>
            <a:r>
              <a:rPr lang="ko-KR" altLang="en-US" sz="3000" b="1" dirty="0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본부 </a:t>
            </a:r>
            <a:r>
              <a:rPr lang="ko-KR" altLang="en-US" sz="3000" b="1" dirty="0" err="1">
                <a:solidFill>
                  <a:srgbClr val="003874"/>
                </a:soli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rPr>
              <a:t>영업이슈</a:t>
            </a:r>
            <a:endParaRPr lang="en-US" altLang="ko-KR" sz="3000" b="1" dirty="0">
              <a:solidFill>
                <a:srgbClr val="003874"/>
              </a:solidFill>
              <a:latin typeface="나눔고딕 ExtraBold" pitchFamily="50" charset="-127"/>
              <a:ea typeface="나눔고딕 ExtraBold" pitchFamily="50" charset="-127"/>
              <a:cs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32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 여성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GI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보험</a:t>
            </a:r>
            <a:endParaRPr kumimoji="0" lang="ko-KR" altLang="en-US" sz="2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4032" y="1016793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보험료 및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환급률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예시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89095"/>
              </p:ext>
            </p:extLst>
          </p:nvPr>
        </p:nvGraphicFramePr>
        <p:xfrm>
          <a:off x="788195" y="1331202"/>
          <a:ext cx="8860627" cy="3178820"/>
        </p:xfrm>
        <a:graphic>
          <a:graphicData uri="http://schemas.openxmlformats.org/drawingml/2006/table">
            <a:tbl>
              <a:tblPr firstRow="1" firstCol="1" bandRow="1"/>
              <a:tblGrid>
                <a:gridCol w="651717">
                  <a:extLst>
                    <a:ext uri="{9D8B030D-6E8A-4147-A177-3AD203B41FA5}">
                      <a16:colId xmlns:a16="http://schemas.microsoft.com/office/drawing/2014/main" val="87693966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589864906"/>
                    </a:ext>
                  </a:extLst>
                </a:gridCol>
                <a:gridCol w="3348371">
                  <a:extLst>
                    <a:ext uri="{9D8B030D-6E8A-4147-A177-3AD203B41FA5}">
                      <a16:colId xmlns:a16="http://schemas.microsoft.com/office/drawing/2014/main" val="1314112993"/>
                    </a:ext>
                  </a:extLst>
                </a:gridCol>
                <a:gridCol w="3348371">
                  <a:extLst>
                    <a:ext uri="{9D8B030D-6E8A-4147-A177-3AD203B41FA5}">
                      <a16:colId xmlns:a16="http://schemas.microsoft.com/office/drawing/2014/main" val="1126674713"/>
                    </a:ext>
                  </a:extLst>
                </a:gridCol>
              </a:tblGrid>
              <a:tr h="241174"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구분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평생든든건강종신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기본형플러스</a:t>
                      </a:r>
                      <a:endParaRPr lang="ko-KR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여성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9847"/>
                  </a:ext>
                </a:extLst>
              </a:tr>
              <a:tr h="241174"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가입금액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6,000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5,000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86324"/>
                  </a:ext>
                </a:extLst>
              </a:tr>
              <a:tr h="756614"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보험금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진단</a:t>
                      </a:r>
                      <a:endParaRPr lang="en-US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진단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사망</a:t>
                      </a:r>
                      <a:endParaRPr lang="en-US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4,800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 </a:t>
                      </a:r>
                      <a:r>
                        <a:rPr lang="en-US" altLang="ko-KR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가입금액 </a:t>
                      </a:r>
                      <a:r>
                        <a:rPr lang="en-US" altLang="ko-KR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80%)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altLang="ko-KR" sz="1200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6,000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 </a:t>
                      </a:r>
                      <a:r>
                        <a:rPr lang="en-US" altLang="ko-KR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가입금액 </a:t>
                      </a:r>
                      <a:r>
                        <a:rPr lang="en-US" altLang="ko-KR" sz="120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100%)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7,00</a:t>
                      </a:r>
                      <a:r>
                        <a:rPr lang="en-US" altLang="ko-KR" sz="1200" b="1" u="none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ko-KR" altLang="en-US" sz="1200" b="1" u="none" kern="100" baseline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r>
                        <a:rPr lang="en-US" altLang="ko-KR" sz="1000" b="1" u="none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0" u="none" kern="10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ko-KR" altLang="en-US" sz="12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유방암</a:t>
                      </a:r>
                      <a:r>
                        <a:rPr kumimoji="0" lang="en-US" altLang="ko-KR" sz="1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ko-KR" altLang="en-US" sz="1000" b="0" i="0" u="none" strike="noStrike" kern="1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초기제외</a:t>
                      </a:r>
                      <a:r>
                        <a:rPr kumimoji="0" lang="en-US" altLang="ko-KR" sz="1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8,000</a:t>
                      </a:r>
                      <a:r>
                        <a:rPr lang="ko-KR" alt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가입금액 </a:t>
                      </a:r>
                      <a:r>
                        <a:rPr lang="en-US" altLang="ko-KR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140% / 160%)</a:t>
                      </a:r>
                    </a:p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7,500</a:t>
                      </a:r>
                      <a:r>
                        <a:rPr lang="ko-KR" alt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 </a:t>
                      </a:r>
                      <a:r>
                        <a:rPr lang="en-US" altLang="ko-KR" sz="1200" b="0" u="none" kern="10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ko-KR" altLang="en-US" sz="12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유방암</a:t>
                      </a:r>
                      <a:r>
                        <a:rPr kumimoji="0" lang="en-US" altLang="ko-KR" sz="1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ko-KR" altLang="en-US" sz="1000" b="0" i="0" u="none" strike="noStrike" kern="1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초기제외</a:t>
                      </a:r>
                      <a:r>
                        <a:rPr kumimoji="0" lang="en-US" altLang="ko-KR" sz="1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8,500</a:t>
                      </a:r>
                      <a:r>
                        <a:rPr lang="ko-KR" altLang="en-US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</a:t>
                      </a:r>
                    </a:p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가입금액 </a:t>
                      </a:r>
                      <a:r>
                        <a:rPr lang="en-US" altLang="ko-KR" sz="1200" b="0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150% / 170%)</a:t>
                      </a: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77919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진단전사망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6,000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5,000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00451"/>
                  </a:ext>
                </a:extLst>
              </a:tr>
              <a:tr h="241174">
                <a:tc rowSpan="3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보험료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135,600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132,000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9268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159,600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159,000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058333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190,200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190,000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285699"/>
                  </a:ext>
                </a:extLst>
              </a:tr>
              <a:tr h="241174">
                <a:tc rowSpan="4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환급률</a:t>
                      </a:r>
                      <a:endParaRPr lang="en-US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41.7%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44.8% (+3.1%p)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547416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95.5%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u="sng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100.6%</a:t>
                      </a:r>
                      <a:r>
                        <a:rPr lang="en-US" altLang="ko-KR" sz="1200" b="1" u="none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="1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(+5.1%p)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151168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111.1%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116.4% (+5.3%p)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4881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129.0%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129.0% (+3.8%p)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825807"/>
                  </a:ext>
                </a:extLst>
              </a:tr>
            </a:tbl>
          </a:graphicData>
        </a:graphic>
      </p:graphicFrame>
      <p:pic>
        <p:nvPicPr>
          <p:cNvPr id="10" name="그림 9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4488" y="1708825"/>
            <a:ext cx="180000" cy="180000"/>
          </a:xfrm>
          <a:prstGeom prst="rect">
            <a:avLst/>
          </a:prstGeom>
        </p:spPr>
      </p:pic>
      <p:pic>
        <p:nvPicPr>
          <p:cNvPr id="11" name="그림 10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4488" y="2075946"/>
            <a:ext cx="180000" cy="180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31800" y="4717381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보험료 및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환급률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예시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12290"/>
              </p:ext>
            </p:extLst>
          </p:nvPr>
        </p:nvGraphicFramePr>
        <p:xfrm>
          <a:off x="785963" y="5031789"/>
          <a:ext cx="8860629" cy="1764000"/>
        </p:xfrm>
        <a:graphic>
          <a:graphicData uri="http://schemas.openxmlformats.org/drawingml/2006/table">
            <a:tbl>
              <a:tblPr firstRow="1" firstCol="1" bandRow="1"/>
              <a:tblGrid>
                <a:gridCol w="1570431">
                  <a:extLst>
                    <a:ext uri="{9D8B030D-6E8A-4147-A177-3AD203B41FA5}">
                      <a16:colId xmlns:a16="http://schemas.microsoft.com/office/drawing/2014/main" val="876939666"/>
                    </a:ext>
                  </a:extLst>
                </a:gridCol>
                <a:gridCol w="3115966">
                  <a:extLst>
                    <a:ext uri="{9D8B030D-6E8A-4147-A177-3AD203B41FA5}">
                      <a16:colId xmlns:a16="http://schemas.microsoft.com/office/drawing/2014/main" val="131411299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126674713"/>
                    </a:ext>
                  </a:extLst>
                </a:gridCol>
                <a:gridCol w="1869976">
                  <a:extLst>
                    <a:ext uri="{9D8B030D-6E8A-4147-A177-3AD203B41FA5}">
                      <a16:colId xmlns:a16="http://schemas.microsoft.com/office/drawing/2014/main" val="208420797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구분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현행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평생든든건강종신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기본형플러스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여자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200" b="1" kern="100" dirty="0" smtClean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신종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여성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안</a:t>
                      </a: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차이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98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b="1" kern="100" dirty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863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 smtClean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7791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 smtClean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926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ko-KR" altLang="en-US" sz="1200" b="1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b="1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ko-KR" altLang="en-US" sz="1200" b="1" kern="10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b="1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 smtClean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0583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 smtClean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3186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년납</a:t>
                      </a:r>
                      <a:endParaRPr lang="ko-KR" alt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△ </a:t>
                      </a:r>
                      <a:r>
                        <a:rPr lang="en-US" altLang="ko-KR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ko-KR" altLang="en-US" sz="1200" b="1" kern="100" dirty="0" smtClean="0">
                          <a:solidFill>
                            <a:srgbClr val="C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endParaRPr lang="ko-KR" altLang="ko-KR" sz="1200" b="1" kern="100" dirty="0" smtClean="0">
                        <a:solidFill>
                          <a:srgbClr val="C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285699"/>
                  </a:ext>
                </a:extLst>
              </a:tr>
            </a:tbl>
          </a:graphicData>
        </a:graphic>
      </p:graphicFrame>
      <p:pic>
        <p:nvPicPr>
          <p:cNvPr id="14" name="그림 13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552" y="3707465"/>
            <a:ext cx="180000" cy="1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2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434032" y="1440859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상품 기본구조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788196" y="1770936"/>
          <a:ext cx="8860628" cy="492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844">
                  <a:extLst>
                    <a:ext uri="{9D8B030D-6E8A-4147-A177-3AD203B41FA5}">
                      <a16:colId xmlns:a16="http://schemas.microsoft.com/office/drawing/2014/main" val="3445547145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9521468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093032743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spc="-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1" i="0" u="sng" strike="noStrike" spc="0" dirty="0" err="1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기본연금형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en-US" altLang="ko-KR" sz="1200" b="0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/ 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1" i="0" u="sng" strike="noStrike" spc="0" dirty="0" err="1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가족사랑형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altLang="en-US" sz="1200" b="1" i="0" u="sng" strike="noStrike" spc="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6569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적립이율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 확정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(4.1%)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공시이율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(3.15%)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29642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보험료 </a:t>
                      </a:r>
                      <a:r>
                        <a:rPr lang="ko-KR" altLang="en-US" sz="1200" b="1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납입주기</a:t>
                      </a:r>
                      <a:r>
                        <a:rPr lang="en-US" altLang="ko-KR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</a:t>
                      </a:r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기간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월납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3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5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7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10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15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20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3833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최저보험료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</a:t>
                      </a:r>
                      <a:endParaRPr lang="en-US" altLang="ko-KR" sz="1200" b="1" i="0" u="sng" strike="noStrike" spc="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198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연금지급개시나이</a:t>
                      </a:r>
                      <a:r>
                        <a:rPr lang="en-US" altLang="ko-KR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(A)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기본연금형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18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~90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/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2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가족사랑형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35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~90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2403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연금지급형태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1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기본연금형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종신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확정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상속 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2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가족사랑형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종신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종신연금형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+ 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가족사랑연금 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회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29233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가입나이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 (A-5)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 </a:t>
                      </a:r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5/7/10/15/20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 (A-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납기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02486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추가납입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년이 지난 후부터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기본보험료 총액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200%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이내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</a:p>
                    <a:p>
                      <a:pPr algn="ctr" rtl="0" fontAlgn="ctr">
                        <a:lnSpc>
                          <a:spcPct val="130000"/>
                        </a:lnSpc>
                      </a:pP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단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적립액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인출시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인출분에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대하여 추가로 납입 가능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212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중도인출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보험계약일 이후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개월이 지난 후부터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742384"/>
                  </a:ext>
                </a:extLst>
              </a:tr>
              <a:tr h="187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보너스제도</a:t>
                      </a:r>
                      <a:endParaRPr lang="en-US" altLang="ko-KR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[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장기유지보너스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]</a:t>
                      </a: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[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고액가산적립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]</a:t>
                      </a: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511008"/>
                  </a:ext>
                </a:extLst>
              </a:tr>
            </a:tbl>
          </a:graphicData>
        </a:graphic>
      </p:graphicFrame>
      <p:pic>
        <p:nvPicPr>
          <p:cNvPr id="14" name="그림 13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720" y="1825568"/>
            <a:ext cx="180000" cy="180000"/>
          </a:xfrm>
          <a:prstGeom prst="rect">
            <a:avLst/>
          </a:prstGeom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2696023" y="5057136"/>
          <a:ext cx="3326025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5205">
                  <a:extLst>
                    <a:ext uri="{9D8B030D-6E8A-4147-A177-3AD203B41FA5}">
                      <a16:colId xmlns:a16="http://schemas.microsoft.com/office/drawing/2014/main" val="3504766230"/>
                    </a:ext>
                  </a:extLst>
                </a:gridCol>
                <a:gridCol w="665205">
                  <a:extLst>
                    <a:ext uri="{9D8B030D-6E8A-4147-A177-3AD203B41FA5}">
                      <a16:colId xmlns:a16="http://schemas.microsoft.com/office/drawing/2014/main" val="1940140034"/>
                    </a:ext>
                  </a:extLst>
                </a:gridCol>
                <a:gridCol w="665205">
                  <a:extLst>
                    <a:ext uri="{9D8B030D-6E8A-4147-A177-3AD203B41FA5}">
                      <a16:colId xmlns:a16="http://schemas.microsoft.com/office/drawing/2014/main" val="3912038620"/>
                    </a:ext>
                  </a:extLst>
                </a:gridCol>
                <a:gridCol w="665205">
                  <a:extLst>
                    <a:ext uri="{9D8B030D-6E8A-4147-A177-3AD203B41FA5}">
                      <a16:colId xmlns:a16="http://schemas.microsoft.com/office/drawing/2014/main" val="3206828462"/>
                    </a:ext>
                  </a:extLst>
                </a:gridCol>
                <a:gridCol w="665205">
                  <a:extLst>
                    <a:ext uri="{9D8B030D-6E8A-4147-A177-3AD203B41FA5}">
                      <a16:colId xmlns:a16="http://schemas.microsoft.com/office/drawing/2014/main" val="3369304610"/>
                    </a:ext>
                  </a:extLst>
                </a:gridCol>
              </a:tblGrid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경과년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7</a:t>
                      </a:r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</a:t>
                      </a:r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r>
                        <a:rPr lang="ko-KR" altLang="en-US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↑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719646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-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-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-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578892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018055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6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631564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7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776411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8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873014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9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715110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0.50%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1.50%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3.00%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229129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6241999" y="5057136"/>
          <a:ext cx="3326025" cy="156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5205">
                  <a:extLst>
                    <a:ext uri="{9D8B030D-6E8A-4147-A177-3AD203B41FA5}">
                      <a16:colId xmlns:a16="http://schemas.microsoft.com/office/drawing/2014/main" val="3504766230"/>
                    </a:ext>
                  </a:extLst>
                </a:gridCol>
                <a:gridCol w="1157444">
                  <a:extLst>
                    <a:ext uri="{9D8B030D-6E8A-4147-A177-3AD203B41FA5}">
                      <a16:colId xmlns:a16="http://schemas.microsoft.com/office/drawing/2014/main" val="1940140034"/>
                    </a:ext>
                  </a:extLst>
                </a:gridCol>
                <a:gridCol w="1503376">
                  <a:extLst>
                    <a:ext uri="{9D8B030D-6E8A-4147-A177-3AD203B41FA5}">
                      <a16:colId xmlns:a16="http://schemas.microsoft.com/office/drawing/2014/main" val="3206828462"/>
                    </a:ext>
                  </a:extLst>
                </a:gridCol>
              </a:tblGrid>
              <a:tr h="19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경과년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가입금액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보험료 가산적립금액</a:t>
                      </a:r>
                      <a:endParaRPr lang="ko-KR" altLang="en-US" sz="10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71964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이상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</a:t>
                      </a:r>
                      <a:r>
                        <a:rPr lang="ko-KR" altLang="en-US" sz="1000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초과분의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578892"/>
                  </a:ext>
                </a:extLst>
              </a:tr>
              <a:tr h="34200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000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이외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이상</a:t>
                      </a:r>
                      <a:endParaRPr lang="en-US" altLang="ko-KR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이하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</a:t>
                      </a:r>
                      <a:r>
                        <a:rPr lang="ko-KR" altLang="en-US" sz="1000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초과분의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1.6%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631564"/>
                  </a:ext>
                </a:extLst>
              </a:tr>
              <a:tr h="3420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이상</a:t>
                      </a:r>
                      <a:endParaRPr lang="en-US" altLang="ko-KR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이하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</a:t>
                      </a:r>
                      <a:r>
                        <a:rPr lang="ko-KR" altLang="en-US" sz="1000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초과분의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+ 11,200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원</a:t>
                      </a:r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873014"/>
                  </a:ext>
                </a:extLst>
              </a:tr>
              <a:tr h="3420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초과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 </a:t>
                      </a:r>
                      <a:r>
                        <a:rPr lang="ko-KR" altLang="en-US" sz="1000" dirty="0" err="1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초과분의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1.0%</a:t>
                      </a:r>
                      <a:endParaRPr lang="ko-KR" altLang="en-US" sz="1000" dirty="0" smtClean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+ 36,200</a:t>
                      </a:r>
                      <a:r>
                        <a:rPr lang="ko-KR" altLang="en-US" sz="100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229129"/>
                  </a:ext>
                </a:extLst>
              </a:tr>
            </a:tbl>
          </a:graphicData>
        </a:graphic>
      </p:graphicFrame>
      <p:pic>
        <p:nvPicPr>
          <p:cNvPr id="17" name="그림 16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023" y="4679512"/>
            <a:ext cx="180000" cy="180000"/>
          </a:xfrm>
          <a:prstGeom prst="rect">
            <a:avLst/>
          </a:prstGeom>
        </p:spPr>
      </p:pic>
      <p:pic>
        <p:nvPicPr>
          <p:cNvPr id="18" name="그림 17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6432" y="4699136"/>
            <a:ext cx="180000" cy="18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0592" y="1017603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상품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출시예정일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: 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2.13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일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 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예정</a:t>
            </a:r>
            <a:endParaRPr lang="en-US" altLang="ko-KR" sz="1500" b="1" u="sng" dirty="0">
              <a:solidFill>
                <a:srgbClr val="0033CC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 </a:t>
            </a:r>
            <a:r>
              <a:rPr kumimoji="0" lang="ko-KR" altLang="en-US" sz="24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하이브리드금리형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연금보험</a:t>
            </a:r>
            <a:r>
              <a:rPr kumimoji="0" lang="en-US" altLang="ko-KR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kumimoji="0" lang="ko-KR" altLang="en-US" sz="24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적립형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</a:t>
            </a:r>
            <a:endParaRPr kumimoji="0" lang="ko-KR" altLang="en-US" sz="2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3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 </a:t>
            </a:r>
            <a:r>
              <a:rPr kumimoji="0" lang="ko-KR" altLang="en-US" sz="24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하이브리드금리형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연금보험</a:t>
            </a:r>
            <a:r>
              <a:rPr kumimoji="0" lang="en-US" altLang="ko-KR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kumimoji="0" lang="ko-KR" altLang="en-US" sz="24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적립형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</a:t>
            </a:r>
            <a:endParaRPr kumimoji="0" lang="ko-KR" altLang="en-US" sz="2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31800" y="943638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연금연액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및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해약환급금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예시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045561"/>
              </p:ext>
            </p:extLst>
          </p:nvPr>
        </p:nvGraphicFramePr>
        <p:xfrm>
          <a:off x="785964" y="1365447"/>
          <a:ext cx="8862864" cy="2544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791">
                  <a:extLst>
                    <a:ext uri="{9D8B030D-6E8A-4147-A177-3AD203B41FA5}">
                      <a16:colId xmlns:a16="http://schemas.microsoft.com/office/drawing/2014/main" val="3445547145"/>
                    </a:ext>
                  </a:extLst>
                </a:gridCol>
                <a:gridCol w="673791">
                  <a:extLst>
                    <a:ext uri="{9D8B030D-6E8A-4147-A177-3AD203B41FA5}">
                      <a16:colId xmlns:a16="http://schemas.microsoft.com/office/drawing/2014/main" val="1547919635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95214682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2069573921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4142915606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620087093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582320850"/>
                    </a:ext>
                  </a:extLst>
                </a:gridCol>
                <a:gridCol w="1252547">
                  <a:extLst>
                    <a:ext uri="{9D8B030D-6E8A-4147-A177-3AD203B41FA5}">
                      <a16:colId xmlns:a16="http://schemas.microsoft.com/office/drawing/2014/main" val="1036500157"/>
                    </a:ext>
                  </a:extLst>
                </a:gridCol>
              </a:tblGrid>
              <a:tr h="237429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spc="-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u="none" strike="noStrike" spc="-10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200" b="1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spc="-10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spc="-10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</a:t>
                      </a:r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65692"/>
                  </a:ext>
                </a:extLst>
              </a:tr>
              <a:tr h="237429">
                <a:tc gridSpan="2" vMerge="1">
                  <a:txBody>
                    <a:bodyPr/>
                    <a:lstStyle/>
                    <a:p>
                      <a:pPr algn="ctr" rtl="0" fontAlgn="ctr"/>
                      <a:endParaRPr lang="ko-KR" altLang="en-US" sz="1200" b="1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신종연금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뉴플랜연금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신종연금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뉴플랜연금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신종연금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spc="-10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뉴플랜연금</a:t>
                      </a:r>
                      <a:endParaRPr lang="ko-KR" altLang="en-US" sz="1200" b="1" i="0" u="none" strike="noStrike" spc="-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546791"/>
                  </a:ext>
                </a:extLst>
              </a:tr>
              <a:tr h="40778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연금개시</a:t>
                      </a:r>
                      <a:endParaRPr lang="en-US" altLang="ko-KR" sz="1200" b="0" i="0" u="none" strike="noStrike" spc="-100" dirty="0" smtClean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계약자적립금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6,570 </a:t>
                      </a:r>
                      <a:r>
                        <a:rPr lang="ko-KR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6,052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10,483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9,624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19,162</a:t>
                      </a:r>
                      <a:r>
                        <a:rPr lang="ko-KR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17,657</a:t>
                      </a:r>
                      <a:r>
                        <a:rPr lang="ko-KR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506833"/>
                  </a:ext>
                </a:extLst>
              </a:tr>
              <a:tr h="23742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종신</a:t>
                      </a:r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(10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 </a:t>
                      </a:r>
                      <a:r>
                        <a:rPr lang="ko-KR" altLang="en-US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연금연액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314 </a:t>
                      </a:r>
                      <a:r>
                        <a:rPr lang="ko-KR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289 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501 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916 </a:t>
                      </a:r>
                      <a:r>
                        <a:rPr lang="ko-KR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844 </a:t>
                      </a:r>
                      <a:r>
                        <a:rPr lang="ko-KR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만원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19861"/>
                  </a:ext>
                </a:extLst>
              </a:tr>
              <a:tr h="237429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해지</a:t>
                      </a:r>
                      <a:endParaRPr lang="en-US" altLang="ko-KR" sz="1200" b="0" i="0" u="none" strike="noStrike" spc="-100" dirty="0" smtClean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0" i="0" u="none" strike="noStrike" spc="-10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환급률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96.3%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96.5%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92.4%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86.8%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78.2%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69.0%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40376"/>
                  </a:ext>
                </a:extLst>
              </a:tr>
              <a:tr h="237429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3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103.7%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102.0%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100.3%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97.8%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95.0%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91.8%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292331"/>
                  </a:ext>
                </a:extLst>
              </a:tr>
              <a:tr h="237429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113.2%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108.1%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107.4%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102.6%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102.7%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98.9%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024867"/>
                  </a:ext>
                </a:extLst>
              </a:tr>
              <a:tr h="237429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10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134.8%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125.2%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128.7%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119.1%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117.4%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00" dirty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109.0%</a:t>
                      </a:r>
                      <a:endParaRPr lang="ko-KR" sz="1200" b="1" u="sng" kern="100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821259"/>
                  </a:ext>
                </a:extLst>
              </a:tr>
              <a:tr h="237429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15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156.8%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145.0%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149.9%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138.2%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136.9%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126.6%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201274"/>
                  </a:ext>
                </a:extLst>
              </a:tr>
              <a:tr h="237429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20</a:t>
                      </a:r>
                      <a:r>
                        <a:rPr lang="ko-KR" altLang="en-US" sz="1200" b="0" i="0" u="none" strike="noStrike" spc="-10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en-US" altLang="ko-KR" sz="1200" b="0" i="0" u="none" strike="noStrike" spc="-100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182.5%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168.1%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174.7%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160.4%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159.7%</a:t>
                      </a:r>
                      <a:endParaRPr lang="ko-KR" sz="1200" kern="10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147.1%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402023"/>
                  </a:ext>
                </a:extLst>
              </a:tr>
            </a:tbl>
          </a:graphicData>
        </a:graphic>
      </p:graphicFrame>
      <p:sp>
        <p:nvSpPr>
          <p:cNvPr id="45" name="직사각형 44"/>
          <p:cNvSpPr/>
          <p:nvPr/>
        </p:nvSpPr>
        <p:spPr>
          <a:xfrm>
            <a:off x="5719568" y="1110434"/>
            <a:ext cx="39421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241" fontAlgn="ctr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[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기준 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: 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남자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, 40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세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, 60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세 연금개시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, </a:t>
            </a:r>
            <a:r>
              <a:rPr kumimoji="0" lang="ko-KR" altLang="en-US" sz="10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월납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100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만원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, </a:t>
            </a:r>
            <a:r>
              <a:rPr kumimoji="0" lang="ko-KR" altLang="en-US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공시이율</a:t>
            </a:r>
            <a:r>
              <a:rPr kumimoji="0" lang="en-US" altLang="ko-KR" sz="10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3.15%]</a:t>
            </a:r>
            <a:endParaRPr kumimoji="0" lang="en-US" altLang="ko-KR" sz="10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31800" y="3982107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당사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/H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사 유사 상품 비교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(’22.11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 공시이율 기준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208851"/>
              </p:ext>
            </p:extLst>
          </p:nvPr>
        </p:nvGraphicFramePr>
        <p:xfrm>
          <a:off x="785964" y="4318997"/>
          <a:ext cx="8862862" cy="254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7965">
                  <a:extLst>
                    <a:ext uri="{9D8B030D-6E8A-4147-A177-3AD203B41FA5}">
                      <a16:colId xmlns:a16="http://schemas.microsoft.com/office/drawing/2014/main" val="3612851221"/>
                    </a:ext>
                  </a:extLst>
                </a:gridCol>
                <a:gridCol w="549617">
                  <a:extLst>
                    <a:ext uri="{9D8B030D-6E8A-4147-A177-3AD203B41FA5}">
                      <a16:colId xmlns:a16="http://schemas.microsoft.com/office/drawing/2014/main" val="1593981641"/>
                    </a:ext>
                  </a:extLst>
                </a:gridCol>
                <a:gridCol w="3757640">
                  <a:extLst>
                    <a:ext uri="{9D8B030D-6E8A-4147-A177-3AD203B41FA5}">
                      <a16:colId xmlns:a16="http://schemas.microsoft.com/office/drawing/2014/main" val="2188672368"/>
                    </a:ext>
                  </a:extLst>
                </a:gridCol>
                <a:gridCol w="3757640">
                  <a:extLst>
                    <a:ext uri="{9D8B030D-6E8A-4147-A177-3AD203B41FA5}">
                      <a16:colId xmlns:a16="http://schemas.microsoft.com/office/drawing/2014/main" val="17641266"/>
                    </a:ext>
                  </a:extLst>
                </a:gridCol>
              </a:tblGrid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spc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200" b="1" i="0" u="none" strike="noStrike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당사 신종 연금보험</a:t>
                      </a:r>
                      <a:endParaRPr lang="ko-KR" altLang="en-US" sz="1200" b="1" i="0" u="none" strike="noStrike" spc="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H</a:t>
                      </a:r>
                      <a:r>
                        <a:rPr lang="ko-KR" altLang="en-US" sz="1200" b="1" i="0" u="none" strike="noStrike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</a:t>
                      </a:r>
                      <a:endParaRPr lang="en-US" altLang="ko-KR" sz="1200" b="1" i="0" u="none" strike="noStrike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11737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판매채널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대면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/DM,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방카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미정</a:t>
                      </a:r>
                      <a:endParaRPr lang="en-US" altLang="ko-KR" sz="1200" b="0" i="0" u="none" strike="noStrike" spc="0" dirty="0" smtClean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673024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계정운영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일반계정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년확정형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일반계정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년확정형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68406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적립이율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확정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(4.1%)</a:t>
                      </a:r>
                      <a:r>
                        <a:rPr lang="en-US" altLang="ko-KR" sz="1200" b="1" i="0" u="sng" strike="noStrike" spc="0" baseline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/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공시이율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(3.15%)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확정</a:t>
                      </a:r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(4.1%) /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공시이율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(3.15%)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000711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최저보증이율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년↓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1.0%, 10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년↑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:0.5%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년↑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:1.0%, 10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년↑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:0.5%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219631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가입나이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947722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연금개시나이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~90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~90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901741"/>
                  </a:ext>
                </a:extLst>
              </a:tr>
              <a:tr h="22832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최저보험료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200" b="1" i="0" u="sng" strike="noStrike" spc="0" dirty="0" smtClean="0">
                          <a:solidFill>
                            <a:srgbClr val="0033CC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endParaRPr lang="en-US" altLang="ko-KR" sz="1200" b="1" i="0" u="sng" strike="noStrike" spc="0" dirty="0">
                        <a:solidFill>
                          <a:srgbClr val="0033CC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 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년납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20</a:t>
                      </a:r>
                      <a:r>
                        <a:rPr lang="ko-KR" altLang="en-US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만원↑</a:t>
                      </a:r>
                      <a:r>
                        <a:rPr lang="en-US" altLang="ko-KR" sz="1200" b="0" i="0" u="none" strike="noStrike" spc="0" baseline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322811"/>
                  </a:ext>
                </a:extLst>
              </a:tr>
              <a:tr h="22832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지급내용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보장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재해장해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err="1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재해장해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(80% 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61431"/>
                  </a:ext>
                </a:extLst>
              </a:tr>
              <a:tr h="228325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연금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확정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종신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확정</a:t>
                      </a:r>
                      <a:r>
                        <a:rPr lang="en-US" altLang="ko-KR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0" i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상속</a:t>
                      </a:r>
                      <a:endParaRPr lang="en-US" altLang="ko-KR" sz="1200" b="0" i="0" u="none" strike="noStrike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15257"/>
                  </a:ext>
                </a:extLst>
              </a:tr>
            </a:tbl>
          </a:graphicData>
        </a:graphic>
      </p:graphicFrame>
      <p:pic>
        <p:nvPicPr>
          <p:cNvPr id="48" name="그림 47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4008" y="2637771"/>
            <a:ext cx="180000" cy="180000"/>
          </a:xfrm>
          <a:prstGeom prst="rect">
            <a:avLst/>
          </a:prstGeom>
        </p:spPr>
      </p:pic>
      <p:pic>
        <p:nvPicPr>
          <p:cNvPr id="49" name="그림 48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4288" y="2843294"/>
            <a:ext cx="180000" cy="180000"/>
          </a:xfrm>
          <a:prstGeom prst="rect">
            <a:avLst/>
          </a:prstGeom>
        </p:spPr>
      </p:pic>
      <p:pic>
        <p:nvPicPr>
          <p:cNvPr id="50" name="그림 49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568" y="3118011"/>
            <a:ext cx="180000" cy="1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56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 </a:t>
            </a:r>
            <a:r>
              <a:rPr kumimoji="0" lang="ko-KR" altLang="en-US" sz="24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뇌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/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심장케어보험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서비스선택형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</a:t>
            </a:r>
            <a:endParaRPr kumimoji="0" lang="ko-KR" altLang="en-US" sz="2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21434"/>
              </p:ext>
            </p:extLst>
          </p:nvPr>
        </p:nvGraphicFramePr>
        <p:xfrm>
          <a:off x="1040654" y="1749895"/>
          <a:ext cx="8327729" cy="989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247">
                  <a:extLst>
                    <a:ext uri="{9D8B030D-6E8A-4147-A177-3AD203B41FA5}">
                      <a16:colId xmlns:a16="http://schemas.microsoft.com/office/drawing/2014/main" val="1181780677"/>
                    </a:ext>
                  </a:extLst>
                </a:gridCol>
                <a:gridCol w="1322801">
                  <a:extLst>
                    <a:ext uri="{9D8B030D-6E8A-4147-A177-3AD203B41FA5}">
                      <a16:colId xmlns:a16="http://schemas.microsoft.com/office/drawing/2014/main" val="1142260491"/>
                    </a:ext>
                  </a:extLst>
                </a:gridCol>
                <a:gridCol w="1449680">
                  <a:extLst>
                    <a:ext uri="{9D8B030D-6E8A-4147-A177-3AD203B41FA5}">
                      <a16:colId xmlns:a16="http://schemas.microsoft.com/office/drawing/2014/main" val="1485603896"/>
                    </a:ext>
                  </a:extLst>
                </a:gridCol>
                <a:gridCol w="1375952">
                  <a:extLst>
                    <a:ext uri="{9D8B030D-6E8A-4147-A177-3AD203B41FA5}">
                      <a16:colId xmlns:a16="http://schemas.microsoft.com/office/drawing/2014/main" val="3222317179"/>
                    </a:ext>
                  </a:extLst>
                </a:gridCol>
                <a:gridCol w="1449680">
                  <a:extLst>
                    <a:ext uri="{9D8B030D-6E8A-4147-A177-3AD203B41FA5}">
                      <a16:colId xmlns:a16="http://schemas.microsoft.com/office/drawing/2014/main" val="3478196510"/>
                    </a:ext>
                  </a:extLst>
                </a:gridCol>
                <a:gridCol w="1301369">
                  <a:extLst>
                    <a:ext uri="{9D8B030D-6E8A-4147-A177-3AD203B41FA5}">
                      <a16:colId xmlns:a16="http://schemas.microsoft.com/office/drawing/2014/main" val="3602450316"/>
                    </a:ext>
                  </a:extLst>
                </a:gridCol>
              </a:tblGrid>
              <a:tr h="315083"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보험기간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납입기간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가입나이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납입주기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가입한도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188"/>
                  </a:ext>
                </a:extLst>
              </a:tr>
              <a:tr h="337377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주계약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특약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</a:t>
                      </a: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일시납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15~70</a:t>
                      </a:r>
                      <a:r>
                        <a:rPr lang="ko-KR" sz="1100" kern="10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일시납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구좌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(1,000</a:t>
                      </a: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086681"/>
                  </a:ext>
                </a:extLst>
              </a:tr>
              <a:tr h="3373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전기납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월납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sz="1100" kern="10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연납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93944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4786" y="1107157"/>
            <a:ext cx="43030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65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ko-KR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○ </a:t>
            </a:r>
            <a:r>
              <a:rPr lang="ko-KR" altLang="en-US" sz="1500" b="1" dirty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상품안내 </a:t>
            </a:r>
            <a:r>
              <a:rPr lang="en-US" altLang="ko-KR" sz="1500" b="1" dirty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: </a:t>
            </a:r>
            <a:r>
              <a:rPr lang="ko-KR" altLang="en-US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출시 예정일 </a:t>
            </a:r>
            <a:r>
              <a:rPr lang="en-US" altLang="ko-KR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2.13</a:t>
            </a:r>
            <a:r>
              <a:rPr lang="ko-KR" altLang="en-US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일</a:t>
            </a:r>
            <a:r>
              <a:rPr lang="en-US" altLang="ko-KR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</a:t>
            </a:r>
            <a:r>
              <a:rPr lang="ko-KR" altLang="en-US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</a:t>
            </a:r>
            <a:r>
              <a:rPr lang="en-US" altLang="ko-KR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 </a:t>
            </a:r>
            <a:r>
              <a:rPr lang="ko-KR" altLang="en-US" sz="1500" b="1" u="sng" dirty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예정</a:t>
            </a:r>
            <a:endParaRPr lang="en-US" altLang="ko-KR" sz="1500" b="1" u="sng" dirty="0">
              <a:solidFill>
                <a:srgbClr val="0033CC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굴림" panose="020B0600000101010101" pitchFamily="50" charset="-127"/>
              </a:rPr>
              <a:t>             </a:t>
            </a:r>
            <a:r>
              <a:rPr kumimoji="0" lang="ko-KR" altLang="ko-K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굴림" panose="020B0600000101010101" pitchFamily="50" charset="-127"/>
              </a:rPr>
              <a:t>※ 최저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굴림" panose="020B0600000101010101" pitchFamily="50" charset="-127"/>
              </a:rPr>
              <a:t> 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굴림" panose="020B0600000101010101" pitchFamily="50" charset="-127"/>
              </a:rPr>
              <a:t>0.5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굴림" panose="020B0600000101010101" pitchFamily="50" charset="-127"/>
              </a:rPr>
              <a:t>구좌 이상 가능 검토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117080"/>
              </p:ext>
            </p:extLst>
          </p:nvPr>
        </p:nvGraphicFramePr>
        <p:xfrm>
          <a:off x="1040655" y="3675835"/>
          <a:ext cx="8327727" cy="1343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5922">
                  <a:extLst>
                    <a:ext uri="{9D8B030D-6E8A-4147-A177-3AD203B41FA5}">
                      <a16:colId xmlns:a16="http://schemas.microsoft.com/office/drawing/2014/main" val="1451591876"/>
                    </a:ext>
                  </a:extLst>
                </a:gridCol>
                <a:gridCol w="5538401">
                  <a:extLst>
                    <a:ext uri="{9D8B030D-6E8A-4147-A177-3AD203B41FA5}">
                      <a16:colId xmlns:a16="http://schemas.microsoft.com/office/drawing/2014/main" val="452771560"/>
                    </a:ext>
                  </a:extLst>
                </a:gridCol>
                <a:gridCol w="1363404">
                  <a:extLst>
                    <a:ext uri="{9D8B030D-6E8A-4147-A177-3AD203B41FA5}">
                      <a16:colId xmlns:a16="http://schemas.microsoft.com/office/drawing/2014/main" val="3920604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지급사유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지급금액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52435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뇌혈관질환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진단보험금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0970" marR="82550" algn="l" latinLnBrk="1">
                        <a:spcAft>
                          <a:spcPts val="0"/>
                        </a:spcAft>
                      </a:pP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피보험자가 보험기간 중 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“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뇌혈관질환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”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으로 </a:t>
                      </a:r>
                      <a:r>
                        <a:rPr lang="ko-KR" sz="1100" kern="0" spc="-3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진단확정되었을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경우 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/>
                      </a:r>
                      <a:b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</a:b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다만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최초 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회 진단 확정에 한함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500</a:t>
                      </a:r>
                      <a:r>
                        <a:rPr lang="ko-KR" sz="1100" ker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44927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허혈심장질환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ko-KR" sz="1100" ker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진단보험금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0970" marR="82550" algn="l" latinLnBrk="1">
                        <a:spcAft>
                          <a:spcPts val="0"/>
                        </a:spcAft>
                      </a:pP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피보험자가 보험기간 중 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“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허혈심장질환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”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으로 </a:t>
                      </a:r>
                      <a:r>
                        <a:rPr lang="ko-KR" sz="1100" kern="0" spc="-30" dirty="0" err="1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진단확정되었을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경우 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marL="140970" marR="82550" algn="l" latinLnBrk="1">
                        <a:spcAft>
                          <a:spcPts val="0"/>
                        </a:spcAft>
                      </a:pP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다만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 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최초 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회 진단 확정에 한함</a:t>
                      </a:r>
                      <a:r>
                        <a:rPr lang="en-US" sz="1100" kern="0" spc="-3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500</a:t>
                      </a:r>
                      <a:r>
                        <a:rPr lang="ko-KR" sz="1100" kern="0" dirty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만원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53975" marB="539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35410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99430" y="3014115"/>
            <a:ext cx="6415966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87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○ 보장내용 </a:t>
            </a:r>
            <a:r>
              <a:rPr kumimoji="0" lang="en-US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kumimoji="0" lang="ko-KR" alt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주계약</a:t>
            </a:r>
            <a:r>
              <a:rPr kumimoji="0" lang="en-US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/</a:t>
            </a:r>
            <a:r>
              <a:rPr kumimoji="0" lang="ko-KR" alt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특약 동일</a:t>
            </a:r>
            <a:r>
              <a:rPr kumimoji="0" lang="en-US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)_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가입금액 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1,000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만원 기준</a:t>
            </a:r>
            <a:endParaRPr kumimoji="0" lang="en-US" altLang="ko-K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100" dirty="0"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1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        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※ 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보험료 납입면제 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kumimoji="0" lang="ko-KR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월납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/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연납 계약에 한함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) : 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질병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/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재해 장해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50%↑</a:t>
            </a:r>
            <a:endParaRPr kumimoji="0" lang="en-US" altLang="ko-K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  <a:p>
            <a:pPr marL="0" marR="0" lvl="0" indent="487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※ </a:t>
            </a:r>
            <a:r>
              <a:rPr kumimoji="0" lang="ko-KR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사망시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계약자적립액 지급</a:t>
            </a:r>
            <a:endParaRPr kumimoji="0" lang="ko-KR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10103"/>
              </p:ext>
            </p:extLst>
          </p:nvPr>
        </p:nvGraphicFramePr>
        <p:xfrm>
          <a:off x="1040656" y="5476035"/>
          <a:ext cx="8327727" cy="1504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987">
                  <a:extLst>
                    <a:ext uri="{9D8B030D-6E8A-4147-A177-3AD203B41FA5}">
                      <a16:colId xmlns:a16="http://schemas.microsoft.com/office/drawing/2014/main" val="2027926139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2935391961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1357847992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2134435423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1827524594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2478282216"/>
                    </a:ext>
                  </a:extLst>
                </a:gridCol>
                <a:gridCol w="1189790">
                  <a:extLst>
                    <a:ext uri="{9D8B030D-6E8A-4147-A177-3AD203B41FA5}">
                      <a16:colId xmlns:a16="http://schemas.microsoft.com/office/drawing/2014/main" val="323618684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구분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 err="1">
                          <a:effectLst/>
                        </a:rPr>
                        <a:t>월납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연납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>
                          <a:effectLst/>
                        </a:rPr>
                        <a:t>일시납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7018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남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여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남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여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남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100" kern="100" dirty="0">
                          <a:effectLst/>
                        </a:rPr>
                        <a:t>여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247580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20</a:t>
                      </a:r>
                      <a:r>
                        <a:rPr lang="ko-KR" sz="1100" kern="100">
                          <a:effectLst/>
                        </a:rPr>
                        <a:t>세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400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390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4,780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4,620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19,870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19,150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38775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30</a:t>
                      </a:r>
                      <a:r>
                        <a:rPr lang="ko-KR" sz="1100" kern="100">
                          <a:effectLst/>
                        </a:rPr>
                        <a:t>세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900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710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10,750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8,440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47,880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37,080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0699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40</a:t>
                      </a:r>
                      <a:r>
                        <a:rPr lang="ko-KR" sz="1100" kern="100">
                          <a:effectLst/>
                        </a:rPr>
                        <a:t>세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2,850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1,720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33,900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20,410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156,470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93,200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45981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50</a:t>
                      </a:r>
                      <a:r>
                        <a:rPr lang="ko-KR" sz="1100" kern="100">
                          <a:effectLst/>
                        </a:rPr>
                        <a:t>세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7,770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5,460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92,420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64,920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430,750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301,890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54257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60</a:t>
                      </a:r>
                      <a:r>
                        <a:rPr lang="ko-KR" sz="1100" kern="100" dirty="0">
                          <a:effectLst/>
                        </a:rPr>
                        <a:t>세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17,280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14,200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205,370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168,820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959,010</a:t>
                      </a:r>
                      <a:endParaRPr lang="ko-KR" sz="10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788,020</a:t>
                      </a:r>
                      <a:endParaRPr lang="ko-KR" sz="10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00879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53235" y="5214425"/>
            <a:ext cx="391514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08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가입금액 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1,000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만원 기준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단위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:</a:t>
            </a:r>
            <a:r>
              <a:rPr kumimoji="0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원</a:t>
            </a:r>
            <a:r>
              <a:rPr kumimoji="0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)</a:t>
            </a:r>
            <a:endParaRPr kumimoji="0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50081" y="5115995"/>
            <a:ext cx="156805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65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○</a:t>
            </a:r>
            <a:r>
              <a:rPr kumimoji="0" lang="en-US" altLang="ko-KR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kumimoji="0" lang="ko-KR" altLang="en-US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보험료</a:t>
            </a:r>
            <a:r>
              <a:rPr kumimoji="0" lang="en-US" altLang="ko-KR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kumimoji="0" lang="ko-KR" altLang="en-US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Regular" panose="020B0600000101010101" pitchFamily="50" charset="-127"/>
                <a:ea typeface="교보서체 Regular" panose="020B0600000101010101" pitchFamily="50" charset="-127"/>
                <a:cs typeface="Times New Roman" panose="02020603050405020304" pitchFamily="18" charset="0"/>
              </a:rPr>
              <a:t>예시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81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3000" y="149288"/>
            <a:ext cx="95045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eaLnBrk="0" latinLnBrk="0" hangingPunct="0">
              <a:spcBef>
                <a:spcPct val="50000"/>
              </a:spcBef>
              <a:defRPr/>
            </a:pPr>
            <a:r>
              <a:rPr lang="ko-KR" altLang="en-US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‘</a:t>
            </a:r>
            <a:r>
              <a:rPr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</a:t>
            </a:r>
            <a:r>
              <a:rPr lang="ko-KR" altLang="en-US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기본 지키기 </a:t>
            </a:r>
            <a:r>
              <a:rPr lang="ko-KR" altLang="en-US" sz="2400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준수’를</a:t>
            </a:r>
            <a:r>
              <a:rPr lang="ko-KR" altLang="en-US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통한 </a:t>
            </a:r>
            <a:r>
              <a:rPr lang="ko-KR" altLang="en-US" sz="2400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완전가입</a:t>
            </a:r>
            <a:r>
              <a:rPr lang="ko-KR" altLang="en-US" sz="24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및 소비자보호 실천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55935" y="1206814"/>
            <a:ext cx="90924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ko-KR" altLang="en-US" sz="16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금감원의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소비자보호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정책이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고객중심으로 강화되고 있으며</a:t>
            </a:r>
            <a:r>
              <a:rPr lang="en-US" altLang="ko-KR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특히 </a:t>
            </a:r>
            <a:r>
              <a:rPr lang="ko-KR" altLang="en-US" sz="16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금소법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시행 </a:t>
            </a:r>
            <a:r>
              <a:rPr lang="en-US" altLang="ko-KR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년차로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본격적인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적발 및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</a:t>
            </a:r>
            <a:r>
              <a:rPr lang="en-US" altLang="ko-KR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처벌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강화가 예상됨에 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따라 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en-US" altLang="ko-KR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기본 </a:t>
            </a:r>
            <a:r>
              <a:rPr lang="ko-KR" altLang="en-US" sz="1600" b="1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지키기</a:t>
            </a:r>
            <a:r>
              <a:rPr lang="ko-KR" altLang="en-US" sz="16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’의</a:t>
            </a:r>
            <a:r>
              <a:rPr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철저한 준수와 소비자보호 마인드 제고가 필요함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512442" y="1978609"/>
            <a:ext cx="9432005" cy="348739"/>
            <a:chOff x="854561" y="1819629"/>
            <a:chExt cx="8706471" cy="348739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5241032" y="2168368"/>
              <a:ext cx="4320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854561" y="1819629"/>
              <a:ext cx="43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86712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ko-KR" altLang="en-US" sz="16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기본에 충실한 영업활동 실천</a:t>
              </a:r>
              <a:r>
                <a:rPr kumimoji="1" lang="en-US" altLang="ko-KR" sz="16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(Back to the basic)</a:t>
              </a:r>
              <a:endParaRPr kumimoji="1"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548494" y="2373211"/>
            <a:ext cx="4571416" cy="449458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" tIns="49381" rIns="98755" bIns="49381" anchor="ctr"/>
          <a:lstStyle/>
          <a:p>
            <a:pPr marL="0" marR="0" lvl="0" indent="0" algn="l" defTabSz="9875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-16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264447" y="2373211"/>
            <a:ext cx="4680000" cy="449458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755" tIns="49381" rIns="98755" bIns="49381" anchor="ctr"/>
          <a:lstStyle/>
          <a:p>
            <a:pPr marL="0" marR="0" lvl="0" indent="0" algn="l" defTabSz="9875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-16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935" y="2475218"/>
            <a:ext cx="4295725" cy="284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867126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▣</a:t>
            </a:r>
            <a:r>
              <a:rPr kumimoji="1" lang="ko-KR" altLang="en-US" sz="113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“3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</a:t>
            </a:r>
            <a:r>
              <a:rPr kumimoji="1"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</a:t>
            </a:r>
            <a:r>
              <a:rPr kumimoji="1"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지키기</a:t>
            </a:r>
            <a:r>
              <a:rPr kumimoji="1" lang="en-US" altLang="ko-KR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준수 철저</a:t>
            </a:r>
            <a:endParaRPr kumimoji="1" lang="ko-KR" altLang="en-US" sz="1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Rectangle 34"/>
          <p:cNvSpPr>
            <a:spLocks noChangeArrowheads="1"/>
          </p:cNvSpPr>
          <p:nvPr>
            <p:custDataLst>
              <p:tags r:id="rId1"/>
            </p:custDataLst>
          </p:nvPr>
        </p:nvSpPr>
        <p:spPr bwMode="blackWhite">
          <a:xfrm>
            <a:off x="5417607" y="2466073"/>
            <a:ext cx="4295725" cy="295538"/>
          </a:xfrm>
          <a:prstGeom prst="rect">
            <a:avLst/>
          </a:prstGeom>
          <a:solidFill>
            <a:srgbClr val="CCECFF"/>
          </a:solidFill>
          <a:ln w="635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ko-KR" altLang="en-US" sz="12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책임보상</a:t>
            </a:r>
            <a:r>
              <a:rPr lang="ko-KR" altLang="en-US" sz="12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lang="ko-KR" altLang="en-US" sz="12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지연처리에</a:t>
            </a:r>
            <a:r>
              <a:rPr lang="ko-KR" altLang="en-US" sz="12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따른 </a:t>
            </a:r>
            <a:r>
              <a:rPr lang="ko-KR" altLang="en-US" sz="12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대외민원</a:t>
            </a:r>
            <a:r>
              <a:rPr lang="ko-KR" altLang="en-US" sz="12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발생 및 수용</a:t>
            </a:r>
            <a:endParaRPr lang="en-US" altLang="ko-KR" sz="120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5417607" y="2811772"/>
            <a:ext cx="4347652" cy="157259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none" lIns="0" tIns="0" rIns="0" bIns="0" anchor="t" anchorCtr="0"/>
          <a:lstStyle/>
          <a:p>
            <a:pPr fontAlgn="base">
              <a:lnSpc>
                <a:spcPct val="110000"/>
              </a:lnSpc>
              <a:spcBef>
                <a:spcPts val="500"/>
              </a:spcBef>
            </a:pPr>
            <a:r>
              <a:rPr lang="en-US" altLang="ko-KR" sz="11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내용</a:t>
            </a:r>
            <a:endParaRPr lang="en-US" altLang="ko-KR" sz="1200" spc="-3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  <a:spcBef>
                <a:spcPts val="100"/>
              </a:spcBef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-</a:t>
            </a:r>
            <a:r>
              <a:rPr lang="ko-KR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‘3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준수하지 않아 발생되는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책임보상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신청건의</a:t>
            </a:r>
            <a:endParaRPr lang="en-US" altLang="ko-KR" sz="10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기한 내 미처리로 인한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대외민원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발생이 증가함</a:t>
            </a:r>
            <a:endParaRPr lang="en-US" altLang="ko-KR" sz="10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  <a:spcBef>
                <a:spcPts val="400"/>
              </a:spcBef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- </a:t>
            </a:r>
            <a:r>
              <a:rPr lang="ko-KR" altLang="en-US" sz="105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가입관련</a:t>
            </a:r>
            <a:r>
              <a:rPr lang="ko-KR" altLang="en-US" sz="105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대외민원발생 모든 유형이 감소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하였으나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책임보상</a:t>
            </a:r>
            <a:r>
              <a:rPr lang="ko-KR" altLang="en-US" sz="105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지연</a:t>
            </a:r>
            <a:endParaRPr lang="en-US" altLang="ko-KR" sz="105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lang="ko-KR" altLang="en-US" sz="105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유형만 증가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하였고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금감원은</a:t>
            </a:r>
            <a:r>
              <a:rPr lang="ko-KR" altLang="en-US" sz="105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전건 </a:t>
            </a:r>
            <a:r>
              <a:rPr lang="en-US" altLang="ko-KR" sz="105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050" b="1" u="sng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수용권고</a:t>
            </a:r>
            <a:r>
              <a:rPr lang="en-US" altLang="ko-KR" sz="105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05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조치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내림</a:t>
            </a:r>
            <a:endParaRPr lang="en-US" altLang="ko-KR" sz="10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-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금감원은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지연처리를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금액의 경중을 떠나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고객재산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편취로</a:t>
            </a:r>
            <a:r>
              <a:rPr lang="ko-KR" altLang="en-US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판단함 </a:t>
            </a:r>
            <a:r>
              <a:rPr lang="en-US" altLang="ko-KR" sz="10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fontAlgn="base">
              <a:lnSpc>
                <a:spcPct val="110000"/>
              </a:lnSpc>
              <a:spcBef>
                <a:spcPts val="500"/>
              </a:spcBef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2022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ko-KR" altLang="en-US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대외민원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발생유형별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증감률</a:t>
            </a:r>
            <a:endParaRPr lang="en-US" altLang="ko-KR" sz="1200" b="1" spc="-3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432600" y="5296205"/>
            <a:ext cx="4373828" cy="1450847"/>
          </a:xfrm>
          <a:prstGeom prst="roundRect">
            <a:avLst>
              <a:gd name="adj" fmla="val 4982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tIns="90000" rIns="0" bIns="0" rtlCol="0" anchor="t" anchorCtr="0"/>
          <a:lstStyle/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ko-KR" sz="12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ko-KR" altLang="en-US" sz="12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실천사항</a:t>
            </a:r>
            <a:endParaRPr lang="en-US" altLang="ko-KR" sz="1200" b="1" spc="-5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altLang="ko-KR" sz="1100" spc="-5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 - 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계약 </a:t>
            </a:r>
            <a:r>
              <a:rPr lang="ko-KR" altLang="en-US" sz="1100" spc="-5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체결시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en-US" altLang="ko-KR" sz="11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“3</a:t>
            </a:r>
            <a:r>
              <a:rPr lang="ko-KR" altLang="en-US" sz="11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대 기본 지키기</a:t>
            </a:r>
            <a:r>
              <a:rPr lang="en-US" altLang="ko-KR" sz="11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” </a:t>
            </a:r>
            <a:r>
              <a:rPr lang="ko-KR" altLang="en-US" sz="1100" b="1" spc="-5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철저 준수</a:t>
            </a:r>
            <a:endParaRPr lang="en-US" altLang="ko-KR" sz="1100" b="1" spc="-5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  - </a:t>
            </a:r>
            <a:r>
              <a:rPr lang="ko-KR" altLang="en-US" sz="11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발생 건의 신속 처리</a:t>
            </a:r>
            <a:r>
              <a:rPr lang="ko-KR" altLang="en-US" sz="1100" spc="-5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와 </a:t>
            </a:r>
            <a:r>
              <a:rPr lang="ko-KR" altLang="en-US" sz="1100" b="1" spc="-50" dirty="0" err="1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완전가입</a:t>
            </a:r>
            <a:r>
              <a:rPr lang="ko-KR" altLang="en-US" sz="11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실천으로 발생 건 근절</a:t>
            </a:r>
            <a:r>
              <a:rPr lang="ko-KR" altLang="en-US" sz="1200" b="1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ko-KR" altLang="en-US" sz="1200" spc="-50" dirty="0" smtClean="0">
                <a:solidFill>
                  <a:srgbClr val="0000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 </a:t>
            </a:r>
            <a:endParaRPr lang="en-US" altLang="ko-KR" sz="1200" spc="-50" dirty="0" smtClean="0">
              <a:solidFill>
                <a:srgbClr val="0000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ko-KR" sz="1200" b="1" spc="-5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ko-KR" altLang="en-US" sz="12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제재 사항</a:t>
            </a:r>
            <a:r>
              <a:rPr lang="en-US" altLang="ko-KR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/>
            </a:r>
            <a:br>
              <a:rPr lang="en-US" altLang="ko-KR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</a:br>
            <a:r>
              <a:rPr lang="en-US" altLang="ko-KR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 </a:t>
            </a: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- </a:t>
            </a:r>
            <a:r>
              <a:rPr lang="ko-KR" altLang="en-US" sz="1100" spc="-5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금감원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: </a:t>
            </a:r>
            <a:r>
              <a:rPr lang="ko-KR" altLang="en-US" sz="1100" spc="-5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정기감사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時 </a:t>
            </a:r>
            <a:r>
              <a:rPr lang="ko-KR" altLang="en-US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지연 처리에 대한 강한 제재 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예상</a:t>
            </a:r>
            <a:endParaRPr lang="en-US" altLang="ko-KR" sz="1100" spc="-50" dirty="0" smtClea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altLang="ko-KR" sz="1100" spc="-5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 - </a:t>
            </a:r>
            <a:r>
              <a:rPr lang="ko-KR" altLang="en-US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당 사 </a:t>
            </a:r>
            <a:r>
              <a:rPr lang="en-US" altLang="ko-KR" sz="1100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: </a:t>
            </a:r>
            <a:r>
              <a:rPr lang="ko-KR" altLang="en-US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임직원 평가 반영 </a:t>
            </a:r>
            <a:r>
              <a:rPr lang="en-US" altLang="ko-KR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/ </a:t>
            </a:r>
            <a:r>
              <a:rPr lang="ko-KR" altLang="en-US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컨설턴트 교육 및 </a:t>
            </a:r>
            <a:r>
              <a:rPr lang="en-US" altLang="ko-KR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1~3</a:t>
            </a:r>
            <a:r>
              <a:rPr lang="ko-KR" altLang="en-US" sz="11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개월 </a:t>
            </a:r>
            <a:r>
              <a:rPr lang="ko-KR" altLang="en-US" sz="1100" b="1" spc="-50" dirty="0" err="1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모집정지</a:t>
            </a:r>
            <a:r>
              <a:rPr lang="ko-KR" altLang="en-US" sz="1200" b="1" spc="-5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ahoma" pitchFamily="34" charset="0"/>
              </a:rPr>
              <a:t> </a:t>
            </a:r>
            <a:endParaRPr lang="en-US" altLang="ko-KR" sz="1200" b="1" spc="-5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6575" y="5183327"/>
            <a:ext cx="2484000" cy="24853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altLang="ko-KR" sz="16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1600" b="1" u="sng" spc="-30" dirty="0" err="1" smtClean="0">
                <a:solidFill>
                  <a:srgbClr val="0000C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영업현장</a:t>
            </a:r>
            <a:r>
              <a:rPr lang="ko-KR" altLang="en-US" sz="1600" b="1" u="sng" spc="-30" dirty="0" smtClean="0">
                <a:solidFill>
                  <a:srgbClr val="0000C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실천 및 제재 사항</a:t>
            </a:r>
            <a:r>
              <a:rPr lang="en-US" altLang="ko-KR" sz="16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</a:p>
        </p:txBody>
      </p:sp>
      <p:grpSp>
        <p:nvGrpSpPr>
          <p:cNvPr id="25" name="그룹 62"/>
          <p:cNvGrpSpPr/>
          <p:nvPr/>
        </p:nvGrpSpPr>
        <p:grpSpPr>
          <a:xfrm>
            <a:off x="548494" y="1978609"/>
            <a:ext cx="9306242" cy="342105"/>
            <a:chOff x="408701" y="2114910"/>
            <a:chExt cx="8588123" cy="342105"/>
          </a:xfrm>
        </p:grpSpPr>
        <p:cxnSp>
          <p:nvCxnSpPr>
            <p:cNvPr id="27" name="직선 연결선 26"/>
            <p:cNvCxnSpPr/>
            <p:nvPr/>
          </p:nvCxnSpPr>
          <p:spPr>
            <a:xfrm>
              <a:off x="408701" y="2457015"/>
              <a:ext cx="42192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4777624" y="2114910"/>
              <a:ext cx="4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86712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altLang="ko-KR" sz="16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‘3</a:t>
              </a:r>
              <a:r>
                <a:rPr kumimoji="1" lang="ko-KR" altLang="en-US" sz="16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 기본 지키기</a:t>
              </a:r>
              <a:r>
                <a:rPr kumimoji="1" lang="en-US" altLang="ko-KR" sz="16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kumimoji="1" lang="ko-KR" altLang="en-US" sz="16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관련 민원발생 현황</a:t>
              </a:r>
              <a:endParaRPr kumimoji="1" lang="ko-KR" altLang="en-US" sz="16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6935" y="4118948"/>
            <a:ext cx="429572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867126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3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■ </a:t>
            </a:r>
            <a:r>
              <a:rPr kumimoji="1" lang="ko-KR" altLang="en-US" sz="12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설명의무 이행 관련 강조 </a:t>
            </a:r>
            <a:r>
              <a:rPr kumimoji="1" lang="en-US" altLang="ko-KR" sz="11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(‘3</a:t>
            </a:r>
            <a:r>
              <a:rPr kumimoji="1" lang="ko-KR" altLang="en-US" sz="11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</a:t>
            </a:r>
            <a:r>
              <a:rPr kumimoji="1" lang="en-US" altLang="ko-KR" sz="11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11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中 가장 미흡</a:t>
            </a:r>
            <a:r>
              <a:rPr kumimoji="1" lang="en-US" altLang="ko-KR" sz="1100" b="1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1" lang="ko-KR" altLang="en-US" sz="1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76936" y="4405297"/>
            <a:ext cx="4347652" cy="2249231"/>
          </a:xfrm>
          <a:prstGeom prst="rect">
            <a:avLst/>
          </a:prstGeom>
          <a:ln w="6350">
            <a:noFill/>
            <a:prstDash val="solid"/>
          </a:ln>
        </p:spPr>
        <p:txBody>
          <a:bodyPr wrap="square" lIns="36000" tIns="36000" rIns="0" bIns="1800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○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200" b="1" spc="-3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설명의무에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대한 회사 기준</a:t>
            </a:r>
            <a:r>
              <a:rPr lang="en-US" altLang="ko-KR" sz="105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b="1" spc="-3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채널별</a:t>
            </a:r>
            <a:r>
              <a:rPr lang="ko-KR" altLang="en-US" sz="105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b="1" spc="-3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판매준칙에</a:t>
            </a:r>
            <a:r>
              <a:rPr lang="ko-KR" altLang="en-US" sz="105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旣 반영</a:t>
            </a:r>
            <a:r>
              <a:rPr lang="en-US" altLang="ko-KR" sz="105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200" spc="-3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05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소비자가 이해할 수 있도록 설명해야 함</a:t>
            </a:r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05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소비자에 거짓 또는 왜곡하여 설명하거나 중요한 사항을 빠뜨려서는 안됨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-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상품별 중요 사항 중심으로 설명서의 모든 내용을 설명해야 함</a:t>
            </a:r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05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고객이 원하는 부분은 추가하여 설명해야 함</a:t>
            </a:r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05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-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고객이 원하는 방법으로 설명서를 전달하고 고객이 설명한</a:t>
            </a:r>
            <a:r>
              <a:rPr lang="en-US" altLang="ko-KR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내용을 </a:t>
            </a:r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이해했음을</a:t>
            </a:r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05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확인 받아야 함 </a:t>
            </a:r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50" spc="-5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ko-KR" sz="1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en-US" altLang="ko-KR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 中 설명의무 </a:t>
            </a:r>
            <a:r>
              <a:rPr lang="ko-KR" altLang="en-US" sz="1200" b="1" spc="-3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미이행</a:t>
            </a:r>
            <a:r>
              <a:rPr lang="ko-KR" altLang="en-US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민원의 지속 발생에 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따라</a:t>
            </a:r>
            <a:r>
              <a:rPr lang="en-US" altLang="ko-KR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설명의무 </a:t>
            </a:r>
            <a:r>
              <a:rPr lang="ko-KR" altLang="en-US" sz="1200" b="1" spc="-3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이행에 대한 철저한 </a:t>
            </a:r>
            <a:r>
              <a:rPr lang="ko-KR" altLang="en-US" sz="1200" b="1" spc="-3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실천이 필요함 </a:t>
            </a:r>
            <a:endParaRPr lang="en-US" altLang="ko-KR" sz="1200" spc="-3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5441744" y="4112165"/>
            <a:ext cx="4224302" cy="929720"/>
            <a:chOff x="5130297" y="4011448"/>
            <a:chExt cx="4224302" cy="929720"/>
          </a:xfrm>
        </p:grpSpPr>
        <p:sp>
          <p:nvSpPr>
            <p:cNvPr id="32" name="직사각형 31"/>
            <p:cNvSpPr/>
            <p:nvPr/>
          </p:nvSpPr>
          <p:spPr>
            <a:xfrm>
              <a:off x="5761917" y="4268369"/>
              <a:ext cx="480902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가입제한/거절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(언더라이팅)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317370" y="4268369"/>
              <a:ext cx="307777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계약사항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착오입력</a:t>
              </a: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6720158" y="4268369"/>
              <a:ext cx="384722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개별약정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조건부계약</a:t>
              </a: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7199892" y="4268369"/>
              <a:ext cx="307777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민원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대행업체</a:t>
              </a: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7555530" y="4268369"/>
              <a:ext cx="471284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상이한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상품으로 가입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8084614" y="4268369"/>
              <a:ext cx="307777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상품설명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불충분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8439362" y="4268369"/>
              <a:ext cx="471284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자필서명</a:t>
              </a:r>
              <a:endParaRPr lang="en-US" altLang="ko-KR" sz="800" kern="0" spc="-150" dirty="0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spc="-150" dirty="0">
                  <a:solidFill>
                    <a:schemeClr val="tx1">
                      <a:lumMod val="50000"/>
                      <a:lumOff val="50000"/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고지의무 위반</a:t>
              </a: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883315" y="4011448"/>
              <a:ext cx="471284" cy="12311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solidFill>
                    <a:schemeClr val="tx1">
                      <a:alpha val="99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책임보상 지연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879148" y="4573073"/>
              <a:ext cx="305729" cy="33677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6319858" y="4573073"/>
              <a:ext cx="305729" cy="2183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760569" y="4573072"/>
              <a:ext cx="305729" cy="19960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7201279" y="4554784"/>
              <a:ext cx="305729" cy="21956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7641989" y="4573072"/>
              <a:ext cx="305729" cy="22704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8082699" y="4573072"/>
              <a:ext cx="305729" cy="1596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8523409" y="4573073"/>
              <a:ext cx="305729" cy="2453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8964120" y="4160039"/>
              <a:ext cx="305729" cy="387935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5811745" y="4725724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80%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6253835" y="4620300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33%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6694351" y="4591078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31%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130551" y="4607945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33%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575590" y="4634356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42%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8000839" y="4562567"/>
              <a:ext cx="4667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0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0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24%</a:t>
              </a:r>
              <a:endParaRPr lang="ko-KR" altLang="en-US" sz="800" b="1" kern="0" spc="-10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8453754" y="4644330"/>
              <a:ext cx="441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△</a:t>
              </a: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50%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8919669" y="4116463"/>
              <a:ext cx="40748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ko-KR" sz="800" b="1" kern="0" spc="-150" dirty="0">
                  <a:ln w="0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bg1">
                      <a:alpha val="99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400%</a:t>
              </a:r>
              <a:endParaRPr lang="ko-KR" altLang="en-US" sz="800" b="1" kern="0" spc="-150" dirty="0">
                <a:ln w="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99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ED87B61-4A58-4B3F-82DB-4C92F452CB9B}"/>
                </a:ext>
              </a:extLst>
            </p:cNvPr>
            <p:cNvSpPr/>
            <p:nvPr/>
          </p:nvSpPr>
          <p:spPr>
            <a:xfrm>
              <a:off x="5519067" y="4547974"/>
              <a:ext cx="3794642" cy="29941"/>
            </a:xfrm>
            <a:prstGeom prst="rect">
              <a:avLst/>
            </a:prstGeom>
            <a:solidFill>
              <a:srgbClr val="2540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ko-KR" altLang="en-US" sz="8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7" name="갈매기형 수장 61">
              <a:extLst>
                <a:ext uri="{FF2B5EF4-FFF2-40B4-BE49-F238E27FC236}">
                  <a16:creationId xmlns:a16="http://schemas.microsoft.com/office/drawing/2014/main" id="{3E37348C-191E-49AB-A605-64E30AD0D464}"/>
                </a:ext>
              </a:extLst>
            </p:cNvPr>
            <p:cNvSpPr/>
            <p:nvPr/>
          </p:nvSpPr>
          <p:spPr bwMode="auto">
            <a:xfrm>
              <a:off x="5130297" y="4418904"/>
              <a:ext cx="724869" cy="283406"/>
            </a:xfrm>
            <a:prstGeom prst="chevron">
              <a:avLst/>
            </a:prstGeom>
            <a:solidFill>
              <a:srgbClr val="00AF5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5298928" y="4434095"/>
              <a:ext cx="46541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ko-KR" altLang="en-US" sz="800" kern="0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유형별 </a:t>
              </a:r>
              <a:endParaRPr lang="en-US" altLang="ko-KR" sz="8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>
                <a:spcBef>
                  <a:spcPts val="0"/>
                </a:spcBef>
              </a:pPr>
              <a:r>
                <a:rPr lang="ko-KR" altLang="en-US" sz="800" kern="0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증감현황</a:t>
              </a:r>
            </a:p>
          </p:txBody>
        </p:sp>
      </p:grpSp>
      <p:sp>
        <p:nvSpPr>
          <p:cNvPr id="59" name="모서리가 둥근 직사각형 58"/>
          <p:cNvSpPr/>
          <p:nvPr/>
        </p:nvSpPr>
        <p:spPr>
          <a:xfrm>
            <a:off x="655935" y="2884032"/>
            <a:ext cx="4356302" cy="902899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miter lim="800000"/>
          </a:ln>
          <a:effectLst/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① </a:t>
            </a:r>
            <a:r>
              <a:rPr lang="ko-KR" altLang="en-US" sz="1200" spc="-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청약시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고객에게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약관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lang="ko-KR" altLang="en-US" sz="1200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계약자 보관용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청약서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전달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하여야 함</a:t>
            </a:r>
            <a:endParaRPr lang="en-US" altLang="ko-KR" sz="1200" spc="-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② </a:t>
            </a:r>
            <a:r>
              <a:rPr lang="ko-KR" altLang="en-US" sz="1200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약관의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중요한 내용</a:t>
            </a:r>
            <a:r>
              <a:rPr lang="ko-KR" altLang="en-US" sz="1200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설명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해야 함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kumimoji="1" lang="en-US" altLang="ko-KR" sz="1200" kern="0" spc="-88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spc="-5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③ </a:t>
            </a:r>
            <a:r>
              <a:rPr lang="ko-KR" altLang="en-US" sz="1200" b="1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계약자와 피보험자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청약서에 직접 </a:t>
            </a:r>
            <a:r>
              <a:rPr lang="ko-KR" altLang="en-US" sz="1200" b="1" u="sng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자필서명</a:t>
            </a:r>
            <a:r>
              <a:rPr lang="ko-KR" altLang="en-US" sz="1200" spc="-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해야 함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kumimoji="1" lang="ko-KR" altLang="en-US" sz="1200" kern="0" spc="-88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kumimoji="1" lang="en-US" altLang="ko-KR" sz="1200" kern="0" spc="-88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42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3367" y="141436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2023</a:t>
            </a:r>
            <a:r>
              <a:rPr lang="ko-KR" altLang="en-US" sz="2400" dirty="0" smtClean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lang="ko-KR" altLang="en-US" sz="2400" dirty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찾아가는 </a:t>
            </a:r>
            <a:r>
              <a:rPr lang="en-US" altLang="ko-KR" sz="2400" dirty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GA </a:t>
            </a:r>
            <a:r>
              <a:rPr lang="ko-KR" altLang="en-US" sz="2400" dirty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교육과정 </a:t>
            </a:r>
            <a:r>
              <a:rPr lang="en-US" altLang="ko-KR" sz="2400" dirty="0">
                <a:solidFill>
                  <a:srgbClr val="00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5" y="963141"/>
            <a:ext cx="4788160" cy="602106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911" y="963141"/>
            <a:ext cx="5263927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7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1303493" y="2943501"/>
            <a:ext cx="1260000" cy="126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2959671" y="3195389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교보생명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</a:t>
            </a:r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주요상품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53" name="TextBox 21"/>
          <p:cNvSpPr txBox="1">
            <a:spLocks noChangeArrowheads="1"/>
          </p:cNvSpPr>
          <p:nvPr/>
        </p:nvSpPr>
        <p:spPr bwMode="auto">
          <a:xfrm>
            <a:off x="243365" y="27037"/>
            <a:ext cx="9485058" cy="6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>
              <a:lnSpc>
                <a:spcPct val="150000"/>
              </a:lnSpc>
            </a:pPr>
            <a:r>
              <a:rPr lang="ko-KR" altLang="en-US" sz="2375" b="1" dirty="0" smtClean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en-US" altLang="ko-KR" sz="2375" b="1" dirty="0" smtClean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375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 든든한 종신보험이 </a:t>
            </a:r>
            <a:r>
              <a:rPr lang="ko-KR" altLang="en-US" sz="2375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 좋은 </a:t>
            </a:r>
            <a:r>
              <a:rPr lang="en-US" altLang="ko-KR" sz="2375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8</a:t>
            </a:r>
            <a:r>
              <a:rPr lang="ko-KR" altLang="en-US" sz="2375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가지 </a:t>
            </a:r>
            <a:r>
              <a:rPr lang="ko-KR" altLang="en-US" sz="2375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이유</a:t>
            </a:r>
            <a:r>
              <a:rPr lang="en-US" altLang="ko-KR" sz="2375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511399" y="957100"/>
            <a:ext cx="9562185" cy="6106841"/>
          </a:xfrm>
          <a:prstGeom prst="roundRect">
            <a:avLst>
              <a:gd name="adj" fmla="val 45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503273" y="1108786"/>
            <a:ext cx="700195" cy="67407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416815" y="1225336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높은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확정금리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적용</a:t>
            </a:r>
          </a:p>
        </p:txBody>
      </p:sp>
      <p:sp>
        <p:nvSpPr>
          <p:cNvPr id="57" name="타원 56"/>
          <p:cNvSpPr/>
          <p:nvPr/>
        </p:nvSpPr>
        <p:spPr>
          <a:xfrm>
            <a:off x="1503273" y="1827237"/>
            <a:ext cx="700195" cy="6740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416815" y="1943786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 짧은 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납입기간</a:t>
            </a:r>
          </a:p>
        </p:txBody>
      </p:sp>
      <p:sp>
        <p:nvSpPr>
          <p:cNvPr id="59" name="타원 58"/>
          <p:cNvSpPr/>
          <p:nvPr/>
        </p:nvSpPr>
        <p:spPr>
          <a:xfrm>
            <a:off x="1503273" y="2547317"/>
            <a:ext cx="700195" cy="67407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416815" y="2663867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많아진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보장금액</a:t>
            </a:r>
          </a:p>
        </p:txBody>
      </p:sp>
      <p:sp>
        <p:nvSpPr>
          <p:cNvPr id="61" name="타원 60"/>
          <p:cNvSpPr/>
          <p:nvPr/>
        </p:nvSpPr>
        <p:spPr>
          <a:xfrm>
            <a:off x="1503273" y="3987477"/>
            <a:ext cx="700195" cy="67407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416815" y="4104026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편리한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자금 활용</a:t>
            </a:r>
          </a:p>
        </p:txBody>
      </p:sp>
      <p:sp>
        <p:nvSpPr>
          <p:cNvPr id="64" name="타원 63"/>
          <p:cNvSpPr/>
          <p:nvPr/>
        </p:nvSpPr>
        <p:spPr>
          <a:xfrm>
            <a:off x="1522127" y="4707557"/>
            <a:ext cx="700195" cy="6740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433955" y="4824106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길어진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가입연령</a:t>
            </a:r>
          </a:p>
        </p:txBody>
      </p:sp>
      <p:sp>
        <p:nvSpPr>
          <p:cNvPr id="66" name="타원 65"/>
          <p:cNvSpPr/>
          <p:nvPr/>
        </p:nvSpPr>
        <p:spPr>
          <a:xfrm>
            <a:off x="1540980" y="5437162"/>
            <a:ext cx="698611" cy="6740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7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452808" y="5553712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넓어진 </a:t>
            </a:r>
            <a:r>
              <a:rPr lang="ko-KR" altLang="en-US" sz="3023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인수범위</a:t>
            </a:r>
            <a:endParaRPr lang="ko-KR" altLang="en-US" sz="3023" b="1" dirty="0">
              <a:solidFill>
                <a:srgbClr val="0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1522127" y="3267397"/>
            <a:ext cx="700195" cy="67407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4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433954" y="3383946"/>
            <a:ext cx="7639630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저렴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해진 보험료와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 높아진 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환급률</a:t>
            </a:r>
          </a:p>
        </p:txBody>
      </p:sp>
      <p:sp>
        <p:nvSpPr>
          <p:cNvPr id="70" name="타원 69"/>
          <p:cNvSpPr/>
          <p:nvPr/>
        </p:nvSpPr>
        <p:spPr>
          <a:xfrm>
            <a:off x="1519511" y="6147717"/>
            <a:ext cx="698611" cy="6740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 smtClean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8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431339" y="6264267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넓어진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부가서비스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혜택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00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70771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>
              <a:defRPr/>
            </a:pP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높은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확정금리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적용</a:t>
            </a:r>
          </a:p>
        </p:txBody>
      </p:sp>
      <p:sp>
        <p:nvSpPr>
          <p:cNvPr id="25" name="타원 24"/>
          <p:cNvSpPr/>
          <p:nvPr/>
        </p:nvSpPr>
        <p:spPr>
          <a:xfrm>
            <a:off x="157229" y="27037"/>
            <a:ext cx="757571" cy="7387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804755" y="2147046"/>
            <a:ext cx="4749553" cy="684643"/>
          </a:xfrm>
          <a:prstGeom prst="rect">
            <a:avLst/>
          </a:prstGeom>
          <a:solidFill>
            <a:srgbClr val="FFCC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4798993" y="1967380"/>
            <a:ext cx="1036010" cy="1012882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6393633" y="1967380"/>
            <a:ext cx="1036010" cy="1012882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3048444" y="1967380"/>
            <a:ext cx="1036010" cy="1012882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1" name="Object 14"/>
          <p:cNvSpPr txBox="1"/>
          <p:nvPr/>
        </p:nvSpPr>
        <p:spPr>
          <a:xfrm>
            <a:off x="151359" y="4595765"/>
            <a:ext cx="9951254" cy="1687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987278">
              <a:lnSpc>
                <a:spcPct val="150000"/>
              </a:lnSpc>
              <a:defRPr/>
            </a:pPr>
            <a:r>
              <a:rPr lang="en-US" altLang="ko-KR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Gmarket Sans Bold" pitchFamily="34" charset="0"/>
              </a:rPr>
              <a:t> </a:t>
            </a:r>
            <a:r>
              <a:rPr lang="ko-KR" altLang="en-US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Gmarket Sans Bold" pitchFamily="34" charset="0"/>
              </a:rPr>
              <a:t>높은 금리와 한도없는 납입금액</a:t>
            </a:r>
            <a:r>
              <a:rPr lang="en-US" altLang="ko-KR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Gmarket Sans Bold" pitchFamily="34" charset="0"/>
              </a:rPr>
              <a:t>,</a:t>
            </a:r>
          </a:p>
          <a:p>
            <a:pPr algn="ctr" defTabSz="987278">
              <a:lnSpc>
                <a:spcPct val="150000"/>
              </a:lnSpc>
              <a:defRPr/>
            </a:pPr>
            <a:r>
              <a:rPr lang="ko-KR" altLang="en-US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장기간 저축으로 비과세 종자돈 마련 가능</a:t>
            </a:r>
            <a:endParaRPr lang="en-US" altLang="ko-KR" sz="756" dirty="0">
              <a:solidFill>
                <a:srgbClr val="007B2D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551976" y="1383771"/>
            <a:ext cx="5289018" cy="3020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2551976" y="1025585"/>
            <a:ext cx="5289018" cy="466216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44" y="1025192"/>
            <a:ext cx="4462717" cy="585814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3147935" y="1587366"/>
            <a:ext cx="914496" cy="39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7278">
              <a:defRPr/>
            </a:pP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~5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</a:t>
            </a:r>
            <a:endParaRPr lang="ko-KR" altLang="ko-KR" sz="1943" spc="-5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770812" y="1606134"/>
            <a:ext cx="1064191" cy="39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7278">
              <a:defRPr/>
            </a:pP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~15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</a:t>
            </a:r>
            <a:endParaRPr lang="ko-KR" altLang="ko-KR" sz="1943" spc="-5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500143" y="1616459"/>
            <a:ext cx="937622" cy="39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7278">
              <a:defRPr/>
            </a:pP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15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</a:t>
            </a: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~</a:t>
            </a:r>
            <a:endParaRPr lang="ko-KR" altLang="ko-KR" sz="1943" spc="-5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35" y="2237199"/>
            <a:ext cx="1059731" cy="585814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057" y="2247609"/>
            <a:ext cx="1059731" cy="585814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70" y="2259092"/>
            <a:ext cx="1204539" cy="585814"/>
          </a:xfrm>
          <a:prstGeom prst="rect">
            <a:avLst/>
          </a:prstGeom>
        </p:spPr>
      </p:pic>
      <p:sp>
        <p:nvSpPr>
          <p:cNvPr id="41" name="아래쪽 화살표 40"/>
          <p:cNvSpPr/>
          <p:nvPr/>
        </p:nvSpPr>
        <p:spPr>
          <a:xfrm rot="10800000">
            <a:off x="3866752" y="2018772"/>
            <a:ext cx="560828" cy="826214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2" name="아래쪽 화살표 41"/>
          <p:cNvSpPr/>
          <p:nvPr/>
        </p:nvSpPr>
        <p:spPr>
          <a:xfrm rot="10800000">
            <a:off x="7199598" y="2018692"/>
            <a:ext cx="560828" cy="826214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380" y="2793496"/>
            <a:ext cx="1527066" cy="585814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896" y="2780126"/>
            <a:ext cx="1527066" cy="585814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927" y="2780126"/>
            <a:ext cx="1527066" cy="585814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>
          <a:xfrm>
            <a:off x="2969296" y="3486935"/>
            <a:ext cx="4736900" cy="69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87278">
              <a:defRPr/>
            </a:pPr>
            <a:r>
              <a:rPr lang="ko-KR" altLang="en-US" sz="1943" spc="-54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단기납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고객</a:t>
            </a: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943" spc="-54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장기납</a:t>
            </a: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(15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년↑</a:t>
            </a:r>
            <a:r>
              <a:rPr lang="en-US" altLang="ko-KR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고객 모두</a:t>
            </a:r>
            <a:endParaRPr lang="en-US" altLang="ko-KR" sz="1943" spc="-5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87278">
              <a:defRPr/>
            </a:pP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적용 </a:t>
            </a:r>
            <a:r>
              <a:rPr lang="ko-KR" altLang="en-US" sz="1943" spc="-54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확정이율이</a:t>
            </a:r>
            <a:r>
              <a:rPr lang="ko-KR" altLang="en-US" sz="1943" spc="-54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높아졌습니다</a:t>
            </a:r>
            <a:endParaRPr lang="ko-KR" altLang="ko-KR" sz="1943" spc="-5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09730" y="4459671"/>
            <a:ext cx="796989" cy="55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/>
            <a:r>
              <a:rPr lang="ko-KR" altLang="en-US" sz="3023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①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9836" y="4454488"/>
            <a:ext cx="796989" cy="55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/>
            <a:r>
              <a:rPr lang="ko-KR" altLang="en-US" sz="3023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②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9349" y="5347566"/>
            <a:ext cx="796989" cy="55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/>
            <a:r>
              <a:rPr lang="ko-KR" altLang="en-US" sz="3023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③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47165" y="5382611"/>
            <a:ext cx="507060" cy="4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/>
            <a:r>
              <a:rPr lang="ko-KR" altLang="en-US" sz="259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④</a:t>
            </a:r>
          </a:p>
        </p:txBody>
      </p:sp>
      <p:sp>
        <p:nvSpPr>
          <p:cNvPr id="51" name="Object 14"/>
          <p:cNvSpPr txBox="1"/>
          <p:nvPr/>
        </p:nvSpPr>
        <p:spPr>
          <a:xfrm>
            <a:off x="686116" y="6193962"/>
            <a:ext cx="9951254" cy="8898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87278">
              <a:lnSpc>
                <a:spcPct val="150000"/>
              </a:lnSpc>
              <a:defRPr/>
            </a:pPr>
            <a:r>
              <a:rPr lang="en-US" altLang="ko-KR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Gmarket Sans Bold" pitchFamily="34" charset="0"/>
              </a:rPr>
              <a:t> </a:t>
            </a:r>
            <a:r>
              <a:rPr lang="ko-KR" altLang="en-US" sz="3455">
                <a:solidFill>
                  <a:srgbClr val="007B2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Gmarket Sans Bold" pitchFamily="34" charset="0"/>
              </a:rPr>
              <a:t>재무적으로 안정적인 회사</a:t>
            </a:r>
            <a:endParaRPr lang="en-US" altLang="ko-KR" sz="756" dirty="0">
              <a:solidFill>
                <a:srgbClr val="007B2D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2" name="덧셈 기호 51"/>
          <p:cNvSpPr/>
          <p:nvPr/>
        </p:nvSpPr>
        <p:spPr>
          <a:xfrm>
            <a:off x="2338663" y="6303469"/>
            <a:ext cx="932184" cy="773588"/>
          </a:xfrm>
          <a:prstGeom prst="mathPlus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7278">
              <a:lnSpc>
                <a:spcPts val="2699"/>
              </a:lnSpc>
            </a:pPr>
            <a:endParaRPr lang="ko-KR" altLang="en-US" sz="1728" b="1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92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" y="1539205"/>
            <a:ext cx="4816698" cy="511256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023293" y="3005654"/>
            <a:ext cx="4168626" cy="549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23293" y="3843461"/>
            <a:ext cx="4024610" cy="747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551959" y="3843461"/>
            <a:ext cx="4176958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8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피부양자 </a:t>
            </a:r>
            <a:r>
              <a:rPr lang="ko-KR" altLang="en-US" sz="18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소득요건</a:t>
            </a:r>
            <a:r>
              <a:rPr lang="ko-KR" altLang="en-US" sz="18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강화</a:t>
            </a:r>
            <a:endParaRPr lang="en-US" altLang="ko-KR" sz="18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ko-KR" altLang="en-US" sz="18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소득종류에</a:t>
            </a:r>
            <a:r>
              <a:rPr lang="ko-KR" altLang="en-US" sz="18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관계없이 </a:t>
            </a:r>
            <a:endParaRPr lang="en-US" altLang="ko-KR" sz="18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ko-KR" altLang="en-US" sz="1800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합산소득</a:t>
            </a:r>
            <a:r>
              <a:rPr lang="ko-KR" altLang="en-US" sz="18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연간 </a:t>
            </a:r>
            <a:r>
              <a:rPr lang="en-US" altLang="ko-KR" sz="18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2,000</a:t>
            </a:r>
            <a:r>
              <a:rPr lang="ko-KR" altLang="en-US" sz="18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 초과로 </a:t>
            </a:r>
            <a:endParaRPr lang="en-US" altLang="ko-KR" sz="1800" b="1" dirty="0" smtClean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ko-KR" altLang="en-US" sz="18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피부양자 제외</a:t>
            </a:r>
            <a:endParaRPr lang="en-US" altLang="ko-KR" sz="18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1959" y="1539205"/>
            <a:ext cx="4176958" cy="1815882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·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피부양자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강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*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숙</a:t>
            </a:r>
            <a:endParaRPr lang="en-US" altLang="ko-KR" sz="16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16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·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나이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61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12</a:t>
            </a:r>
            <a:r>
              <a:rPr lang="ko-KR" altLang="en-US" sz="16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월생</a:t>
            </a:r>
            <a:endParaRPr lang="en-US" altLang="ko-KR" sz="16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16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·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직업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평생 전업주부</a:t>
            </a:r>
            <a:endParaRPr lang="en-US" altLang="ko-KR" sz="16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16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·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없음</a:t>
            </a:r>
            <a:endParaRPr lang="en-US" altLang="ko-KR" sz="1600" b="1" dirty="0" smtClean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16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·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사유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2</a:t>
            </a:r>
            <a:r>
              <a:rPr lang="ko-KR" altLang="en-US" sz="16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년전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아파트 매매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  <a:p>
            <a:pPr algn="ctr"/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 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→ 매매차익 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은행 펀드 가입</a:t>
            </a:r>
            <a:r>
              <a:rPr lang="en-US" altLang="ko-KR" sz="16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  </a:t>
            </a:r>
          </a:p>
          <a:p>
            <a:pPr algn="ctr"/>
            <a:r>
              <a:rPr lang="en-US" altLang="ko-KR" sz="1600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→ 펀드이자소득</a:t>
            </a:r>
            <a:r>
              <a:rPr lang="en-US" altLang="ko-KR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(2,180</a:t>
            </a:r>
            <a:r>
              <a:rPr lang="ko-KR" altLang="en-US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r>
              <a:rPr lang="en-US" altLang="ko-KR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</a:t>
            </a:r>
            <a:r>
              <a:rPr lang="en-US" altLang="ko-KR" sz="16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</a:t>
            </a:r>
            <a:endParaRPr lang="en-US" altLang="ko-KR" sz="16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2206" y="5643661"/>
            <a:ext cx="4176958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해결책</a:t>
            </a:r>
            <a:endParaRPr lang="en-US" altLang="ko-KR" sz="24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2206" y="6163104"/>
            <a:ext cx="417695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뉴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</a:t>
            </a:r>
            <a:r>
              <a:rPr lang="ko-KR" altLang="en-US" sz="2400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종신보험</a:t>
            </a:r>
            <a:endParaRPr lang="en-US" altLang="ko-KR" sz="2400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" name="아래쪽 화살표 1"/>
          <p:cNvSpPr/>
          <p:nvPr/>
        </p:nvSpPr>
        <p:spPr>
          <a:xfrm>
            <a:off x="7352159" y="3555429"/>
            <a:ext cx="216024" cy="144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아래쪽 화살표 32"/>
          <p:cNvSpPr/>
          <p:nvPr/>
        </p:nvSpPr>
        <p:spPr>
          <a:xfrm>
            <a:off x="7414642" y="5283622"/>
            <a:ext cx="216024" cy="144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294198" y="99045"/>
            <a:ext cx="7490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0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kumimoji="0" lang="ko-KR" altLang="en-US" sz="30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금융소득의 </a:t>
            </a:r>
            <a:r>
              <a:rPr kumimoji="0" lang="ko-KR" altLang="en-US" sz="3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 </a:t>
            </a:r>
            <a:r>
              <a:rPr kumimoji="0" lang="ko-KR" altLang="en-US" sz="3000" b="1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소득화</a:t>
            </a:r>
            <a:r>
              <a:rPr kumimoji="0" lang="ko-KR" altLang="en-US" sz="3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04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2"/>
          <p:cNvSpPr>
            <a:spLocks noChangeArrowheads="1"/>
          </p:cNvSpPr>
          <p:nvPr/>
        </p:nvSpPr>
        <p:spPr bwMode="gray">
          <a:xfrm>
            <a:off x="511399" y="1035149"/>
            <a:ext cx="9649072" cy="5904656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25400" dir="2700000" algn="ctr" rotWithShape="0">
              <a:srgbClr val="808080">
                <a:alpha val="50000"/>
              </a:srgbClr>
            </a:outerShdw>
          </a:effectLst>
        </p:spPr>
        <p:txBody>
          <a:bodyPr wrap="none" lIns="45892" tIns="39775" rIns="45892" bIns="39775"/>
          <a:lstStyle/>
          <a:p>
            <a:pPr defTabSz="911920" latinLnBrk="0">
              <a:lnSpc>
                <a:spcPct val="110000"/>
              </a:lnSpc>
              <a:spcBef>
                <a:spcPct val="50000"/>
              </a:spcBef>
              <a:defRPr/>
            </a:pPr>
            <a:endParaRPr lang="ko-KR" altLang="ko-KR" sz="2000" kern="0" dirty="0">
              <a:solidFill>
                <a:sysClr val="windowText" lastClr="000000"/>
              </a:solidFill>
              <a:latin typeface="나눔고딕 ExtraBold" pitchFamily="50" charset="-127"/>
              <a:ea typeface="나눔고딕 ExtraBold" pitchFamily="50" charset="-127"/>
              <a:cs typeface="Arial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87463" y="2502422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gray">
          <a:xfrm>
            <a:off x="1664207" y="2475309"/>
            <a:ext cx="8352248" cy="474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공지사항</a:t>
            </a:r>
            <a:endParaRPr lang="en-US" altLang="ko-KR" sz="14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9BFE4E4D-4703-4A67-A2C6-440745802068}"/>
              </a:ext>
            </a:extLst>
          </p:cNvPr>
          <p:cNvSpPr/>
          <p:nvPr/>
        </p:nvSpPr>
        <p:spPr>
          <a:xfrm>
            <a:off x="1087463" y="3369063"/>
            <a:ext cx="448521" cy="45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1920"/>
            <a:r>
              <a:rPr lang="en-US" altLang="ko-KR" sz="2000" b="1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000" b="1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91">
            <a:extLst>
              <a:ext uri="{FF2B5EF4-FFF2-40B4-BE49-F238E27FC236}">
                <a16:creationId xmlns:a16="http://schemas.microsoft.com/office/drawing/2014/main" id="{3EE2DFCE-965A-4AA4-99FC-577F88C104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4207" y="3369063"/>
            <a:ext cx="8352248" cy="217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28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교보생명</a:t>
            </a:r>
            <a:r>
              <a:rPr lang="ko-KR" altLang="en-US" sz="28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r>
              <a:rPr lang="ko-KR" altLang="en-US" sz="2800" b="1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주요상품</a:t>
            </a:r>
            <a:endParaRPr lang="en-US" altLang="ko-KR" sz="280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 defTabSz="911920"/>
            <a:endParaRPr lang="en-US" altLang="ko-KR" sz="800" b="1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Verdana" panose="020B0604030504040204" pitchFamily="34" charset="0"/>
            </a:endParaRPr>
          </a:p>
          <a:p>
            <a:pPr lvl="0" defTabSz="914400">
              <a:defRPr/>
            </a:pP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anose="020D0904000000000000" pitchFamily="50" charset="-127"/>
                <a:ea typeface="나눔고딕 ExtraBold" panose="020D0904000000000000" pitchFamily="50" charset="-127"/>
                <a:cs typeface="Verdana" panose="020B0604030504040204" pitchFamily="34" charset="0"/>
              </a:rPr>
              <a:t>-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교보뉴더든든한종신보험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ko-KR" altLang="en-US" sz="2000" dirty="0">
              <a:latin typeface="나눔고딕 ExtraBold" pitchFamily="50" charset="-127"/>
              <a:ea typeface="나눔고딕 ExtraBold" pitchFamily="50" charset="-127"/>
            </a:endParaRPr>
          </a:p>
          <a:p>
            <a:pPr defTabSz="913279">
              <a:defRPr/>
            </a:pPr>
            <a:r>
              <a:rPr lang="en-US" altLang="ko-KR" sz="20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anose="020D0904000000000000" pitchFamily="50" charset="-127"/>
                <a:ea typeface="나눔고딕 ExtraBold" panose="020D0904000000000000" pitchFamily="50" charset="-127"/>
                <a:cs typeface="Verdana" panose="020B0604030504040204" pitchFamily="34" charset="0"/>
              </a:rPr>
              <a:t>- </a:t>
            </a:r>
            <a:r>
              <a:rPr lang="en-US" altLang="ko-KR" sz="2000" dirty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교보괜찮아요암보험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defTabSz="911920"/>
            <a:r>
              <a:rPr lang="en-US" altLang="ko-KR" sz="2000" dirty="0">
                <a:latin typeface="나눔고딕 ExtraBold" pitchFamily="50" charset="-127"/>
                <a:ea typeface="나눔고딕 ExtraBold" pitchFamily="50" charset="-127"/>
              </a:rPr>
              <a:t>- (</a:t>
            </a:r>
            <a:r>
              <a:rPr lang="ko-KR" altLang="en-US" sz="2000" dirty="0">
                <a:latin typeface="나눔고딕 ExtraBold" pitchFamily="50" charset="-127"/>
                <a:ea typeface="나눔고딕 ExtraBold" pitchFamily="50" charset="-127"/>
              </a:rPr>
              <a:t>무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교보실속있는평생든든건강종신보험</a:t>
            </a:r>
            <a:endParaRPr lang="en-US" altLang="ko-KR" sz="200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sz="2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- </a:t>
            </a:r>
            <a:r>
              <a:rPr lang="ko-KR" altLang="en-US" sz="2000" dirty="0" err="1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교보생명</a:t>
            </a:r>
            <a:r>
              <a:rPr lang="ko-KR" altLang="en-US" sz="2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KoPubWorld돋움체 Light" panose="00000300000000000000" pitchFamily="2" charset="-127"/>
              </a:rPr>
              <a:t> 헬스케어서비스</a:t>
            </a:r>
            <a:endParaRPr lang="en-US" altLang="ko-KR" sz="2000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  <a:p>
            <a:pPr defTabSz="911920"/>
            <a:r>
              <a:rPr lang="ko-KR" altLang="en-US" sz="2000" b="1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Verdana" panose="020B0604030504040204" pitchFamily="34" charset="0"/>
              </a:rPr>
              <a:t> </a:t>
            </a:r>
            <a:endParaRPr lang="en-US" altLang="ko-KR" sz="2000" b="1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4198" y="99045"/>
            <a:ext cx="7490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0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kumimoji="0" lang="ko-KR" altLang="en-US" sz="30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금융소득의 </a:t>
            </a:r>
            <a:r>
              <a:rPr kumimoji="0" lang="ko-KR" altLang="en-US" sz="3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 </a:t>
            </a:r>
            <a:r>
              <a:rPr kumimoji="0" lang="ko-KR" altLang="en-US" sz="3000" b="1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소득화</a:t>
            </a:r>
            <a:r>
              <a:rPr kumimoji="0" lang="ko-KR" altLang="en-US" sz="3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sp>
        <p:nvSpPr>
          <p:cNvPr id="31" name="오른쪽 화살표 30"/>
          <p:cNvSpPr/>
          <p:nvPr/>
        </p:nvSpPr>
        <p:spPr>
          <a:xfrm rot="5400000">
            <a:off x="4678452" y="3565101"/>
            <a:ext cx="2807802" cy="2128072"/>
          </a:xfrm>
          <a:prstGeom prst="rightArrow">
            <a:avLst>
              <a:gd name="adj1" fmla="val 75189"/>
              <a:gd name="adj2" fmla="val 3578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7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933546" y="1387257"/>
            <a:ext cx="1837979" cy="183797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76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24303" y="1722841"/>
            <a:ext cx="1456466" cy="1256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91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건강보험료</a:t>
            </a:r>
            <a:endParaRPr kumimoji="0" lang="en-US" altLang="ko-KR" sz="1891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91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개편</a:t>
            </a:r>
            <a:r>
              <a:rPr kumimoji="0" lang="ko-KR" altLang="en-US" sz="1891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과 </a:t>
            </a:r>
            <a:endParaRPr kumimoji="0" lang="en-US" altLang="ko-KR" sz="1891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91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비과세통장</a:t>
            </a:r>
            <a:endParaRPr kumimoji="0" lang="en-US" altLang="ko-KR" sz="1891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91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활용</a:t>
            </a:r>
            <a:endParaRPr kumimoji="0" lang="en-US" altLang="ko-KR" sz="1891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69061" y="1997877"/>
            <a:ext cx="5999322" cy="958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0177" indent="-270177" defTabSz="9504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2022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kumimoji="0" lang="en-US" altLang="ko-KR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9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 시행 </a:t>
            </a:r>
            <a:r>
              <a:rPr kumimoji="0" lang="ko-KR" altLang="en-US" sz="1876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건강보험 개편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적용 이슈 활용</a:t>
            </a:r>
            <a:endParaRPr kumimoji="0" lang="en-US" altLang="ko-KR" sz="1876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270177" indent="-270177" defTabSz="9504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건강보험료라는 </a:t>
            </a:r>
            <a:r>
              <a:rPr kumimoji="0" lang="ko-KR" altLang="en-US" sz="1876" b="1" dirty="0" err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평생세금</a:t>
            </a:r>
            <a:r>
              <a:rPr kumimoji="0" lang="ko-KR" altLang="en-US" sz="1876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납부해야 한다는 점 강조</a:t>
            </a:r>
            <a:endParaRPr kumimoji="0" lang="en-US" altLang="ko-KR" sz="1876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270177" indent="-270177" defTabSz="9504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ko-KR" altLang="en-US" sz="1876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비과세 통장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 만들어야 한다는 점 강조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3285753" y="1869735"/>
            <a:ext cx="5855275" cy="1104437"/>
          </a:xfrm>
          <a:prstGeom prst="rect">
            <a:avLst/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7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3369061" y="3437570"/>
            <a:ext cx="5711290" cy="43732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60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초반 고객들의 경우 국민연금을 수령하고 있음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3388161" y="4096265"/>
            <a:ext cx="5782165" cy="43732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연간 </a:t>
            </a:r>
            <a:r>
              <a:rPr kumimoji="0" lang="ko-KR" altLang="en-US" sz="1876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합산소득이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천만원 초과시 </a:t>
            </a:r>
            <a:r>
              <a:rPr kumimoji="0" lang="ko-KR" altLang="en-US" sz="1876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피부양자 자격 제외</a:t>
            </a:r>
          </a:p>
        </p:txBody>
      </p:sp>
      <p:sp>
        <p:nvSpPr>
          <p:cNvPr id="38" name="모서리가 둥근 직사각형 37"/>
          <p:cNvSpPr/>
          <p:nvPr/>
        </p:nvSpPr>
        <p:spPr>
          <a:xfrm>
            <a:off x="3369061" y="4754960"/>
            <a:ext cx="5711290" cy="43732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7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지역가입자 건강보험료 산출 및 납부 </a:t>
            </a:r>
          </a:p>
        </p:txBody>
      </p:sp>
      <p:sp>
        <p:nvSpPr>
          <p:cNvPr id="39" name="모서리가 둥근 직사각형 38"/>
          <p:cNvSpPr/>
          <p:nvPr/>
        </p:nvSpPr>
        <p:spPr>
          <a:xfrm>
            <a:off x="3369061" y="5413656"/>
            <a:ext cx="5711290" cy="437327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449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76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금융소득의 비과세소득화 필수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22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126378" y="27037"/>
            <a:ext cx="757571" cy="7387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39920" y="118095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 짧은 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납입기간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51" y="1179165"/>
            <a:ext cx="10304487" cy="62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>
              <a:defRPr/>
            </a:pPr>
            <a:r>
              <a:rPr lang="ko-KR" altLang="en-US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누구나 보장이 필요한 시대</a:t>
            </a:r>
            <a:r>
              <a:rPr lang="en-US" altLang="ko-KR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 </a:t>
            </a:r>
            <a:r>
              <a:rPr lang="en-US" altLang="ko-KR" sz="3455" b="1" dirty="0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70</a:t>
            </a:r>
            <a:r>
              <a:rPr lang="ko-KR" altLang="en-US" sz="3455" b="1" dirty="0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대도 가입 가능</a:t>
            </a:r>
            <a:r>
              <a:rPr lang="ko-KR" altLang="en-US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합니다</a:t>
            </a:r>
            <a:r>
              <a:rPr lang="en-US" altLang="ko-KR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  </a:t>
            </a:r>
            <a:endParaRPr lang="ko-KR" altLang="en-US" sz="3455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079" y="5154264"/>
            <a:ext cx="4695502" cy="3250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512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가입나이를</a:t>
            </a:r>
            <a:r>
              <a:rPr lang="ko-KR" altLang="en-US" sz="1512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최대한 확대하여 고령층 마케팅 지원 가능</a:t>
            </a:r>
          </a:p>
        </p:txBody>
      </p:sp>
      <p:pic>
        <p:nvPicPr>
          <p:cNvPr id="7" name="Picture 67" descr="CB014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9" y="5185115"/>
            <a:ext cx="310977" cy="2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653304"/>
              </p:ext>
            </p:extLst>
          </p:nvPr>
        </p:nvGraphicFramePr>
        <p:xfrm>
          <a:off x="5469517" y="2568629"/>
          <a:ext cx="4300149" cy="295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83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917381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917381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917381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646173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6793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   나이</a:t>
                      </a:r>
                      <a:endParaRPr lang="ko-KR" altLang="en-US" sz="10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40</a:t>
                      </a:r>
                      <a:r>
                        <a:rPr lang="ko-KR" altLang="en-US" sz="1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 </a:t>
                      </a:r>
                      <a:endParaRPr lang="en-US" altLang="ko-KR" sz="13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</a:t>
                      </a:r>
                      <a:r>
                        <a:rPr lang="ko-KR" altLang="en-US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 </a:t>
                      </a:r>
                      <a:endParaRPr lang="en-US" altLang="ko-KR" sz="13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60</a:t>
                      </a:r>
                      <a:r>
                        <a:rPr lang="ko-KR" altLang="en-US" sz="13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</a:t>
                      </a:r>
                      <a:endParaRPr lang="en-US" altLang="ko-KR" sz="13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비고</a:t>
                      </a:r>
                      <a:endParaRPr lang="en-US" altLang="ko-KR" sz="11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56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91.0%</a:t>
                      </a:r>
                      <a:endParaRPr lang="ko-KR" altLang="en-US" sz="1200" b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90.7%</a:t>
                      </a:r>
                      <a:endParaRPr lang="ko-KR" altLang="en-US" sz="1200" b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89.7%</a:t>
                      </a:r>
                      <a:endParaRPr lang="ko-KR" altLang="en-US" sz="1200" b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56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98.0%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97.7%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96.7%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56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억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98.0%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97.7%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97.7%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56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억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98.4%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98.1%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97.1%</a:t>
                      </a:r>
                      <a:endParaRPr lang="ko-KR" altLang="en-US" sz="12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 useBgFill="1">
        <p:nvSpPr>
          <p:cNvPr id="9" name="직사각형 8"/>
          <p:cNvSpPr/>
          <p:nvPr/>
        </p:nvSpPr>
        <p:spPr>
          <a:xfrm>
            <a:off x="5391773" y="2055270"/>
            <a:ext cx="4319077" cy="388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7278">
              <a:lnSpc>
                <a:spcPts val="2699"/>
              </a:lnSpc>
              <a:defRPr/>
            </a:pPr>
            <a:r>
              <a:rPr lang="ko-KR" altLang="en-US" sz="1512" b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</a:t>
            </a:r>
            <a:r>
              <a:rPr lang="ko-KR" altLang="en-US" sz="1512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단기납</a:t>
            </a:r>
            <a:r>
              <a:rPr lang="en-US" altLang="ko-KR" sz="1512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(5</a:t>
            </a:r>
            <a:r>
              <a:rPr lang="ko-KR" altLang="en-US" sz="1512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en-US" altLang="ko-KR" sz="1512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1512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512" b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납입기간 종료시점 환급률 분석</a:t>
            </a:r>
            <a:endParaRPr lang="en-US" altLang="ko-KR" sz="1512" b="1">
              <a:solidFill>
                <a:srgbClr val="00206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6962698" y="2415471"/>
            <a:ext cx="148742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7" descr="CB014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06" y="6028810"/>
            <a:ext cx="310977" cy="2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7" descr="CB014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5" y="5680038"/>
            <a:ext cx="310977" cy="2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13727" y="5977391"/>
            <a:ext cx="3928889" cy="3250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51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나이대별 짧은 납입기간에도 높은 환급률</a:t>
            </a:r>
            <a:endParaRPr lang="ko-KR" altLang="en-US" sz="1512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605" y="5628619"/>
            <a:ext cx="4791328" cy="3250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512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장기납입</a:t>
            </a:r>
            <a:r>
              <a:rPr lang="ko-KR" altLang="en-US" sz="1512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금융상품에 대한 거부감 해소</a:t>
            </a:r>
          </a:p>
        </p:txBody>
      </p:sp>
      <p:pic>
        <p:nvPicPr>
          <p:cNvPr id="15" name="Picture 67" descr="CB014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42" y="6507256"/>
            <a:ext cx="310977" cy="2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21762" y="6455837"/>
            <a:ext cx="3928889" cy="3250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51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고객 적립금에 대한 편의성이 강화됨</a:t>
            </a:r>
            <a:endParaRPr lang="ko-KR" altLang="en-US" sz="1512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33374" y="4131301"/>
            <a:ext cx="3296095" cy="358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87278">
              <a:spcBef>
                <a:spcPts val="108"/>
              </a:spcBef>
              <a:spcAft>
                <a:spcPts val="108"/>
              </a:spcAft>
            </a:pPr>
            <a:r>
              <a:rPr lang="en-US" altLang="ko-KR" sz="1728" b="1" u="sng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5</a:t>
            </a:r>
            <a:r>
              <a:rPr lang="ko-KR" altLang="en-US" sz="1728" b="1" u="sng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r>
              <a:rPr lang="en-US" altLang="ko-KR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en-US" altLang="ko-KR" sz="1728" b="1" u="sng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6</a:t>
            </a:r>
            <a:r>
              <a:rPr lang="ko-KR" altLang="en-US" sz="1728" b="1" u="sng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r>
              <a:rPr lang="en-US" altLang="ko-KR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7</a:t>
            </a:r>
            <a:r>
              <a:rPr lang="ko-KR" altLang="en-US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r>
              <a:rPr lang="en-US" altLang="ko-KR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10</a:t>
            </a:r>
            <a:r>
              <a:rPr lang="ko-KR" altLang="en-US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r>
              <a:rPr lang="en-US" altLang="ko-KR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12</a:t>
            </a:r>
            <a:r>
              <a:rPr lang="ko-KR" altLang="en-US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r>
              <a:rPr lang="en-US" altLang="ko-KR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15</a:t>
            </a:r>
            <a:r>
              <a:rPr lang="ko-KR" altLang="en-US" sz="1728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</a:t>
            </a:r>
            <a:endParaRPr lang="ko-KR" altLang="ko-KR" sz="1728" kern="100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71635" y="2856107"/>
            <a:ext cx="3388752" cy="1819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44605" y="2753787"/>
            <a:ext cx="3464840" cy="340159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2" y="2753414"/>
            <a:ext cx="3453672" cy="45335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627822" y="3207042"/>
            <a:ext cx="3339376" cy="55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87278">
              <a:spcBef>
                <a:spcPts val="108"/>
              </a:spcBef>
              <a:spcAft>
                <a:spcPts val="108"/>
              </a:spcAft>
            </a:pPr>
            <a:r>
              <a:rPr lang="en-US" altLang="ko-KR" sz="3023" b="1" u="sng" kern="100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5</a:t>
            </a:r>
            <a:r>
              <a:rPr lang="ko-KR" altLang="en-US" sz="3023" b="1" u="sng" kern="100" dirty="0" err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년납</a:t>
            </a:r>
            <a:r>
              <a:rPr lang="en-US" altLang="ko-KR" sz="3023" b="1" u="sng" kern="100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, 6</a:t>
            </a:r>
            <a:r>
              <a:rPr lang="ko-KR" altLang="en-US" sz="3023" b="1" u="sng" kern="100" dirty="0" err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년납</a:t>
            </a:r>
            <a:r>
              <a:rPr lang="ko-KR" altLang="en-US" sz="3023" b="1" u="sng" kern="100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 신설</a:t>
            </a:r>
            <a:r>
              <a:rPr lang="en-US" altLang="ko-KR" sz="3023" b="1" u="sng" kern="100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!</a:t>
            </a:r>
            <a:endParaRPr lang="ko-KR" altLang="ko-KR" sz="3023" kern="100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1325" y="3803449"/>
            <a:ext cx="1523174" cy="358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87278">
              <a:spcBef>
                <a:spcPts val="108"/>
              </a:spcBef>
              <a:spcAft>
                <a:spcPts val="108"/>
              </a:spcAft>
            </a:pPr>
            <a:r>
              <a:rPr lang="ko-KR" altLang="en-US" sz="1728" b="1" kern="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납입기간 선택</a:t>
            </a:r>
            <a:endParaRPr lang="ko-KR" altLang="ko-KR" sz="1728" b="1" kern="100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22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85408" y="8401"/>
            <a:ext cx="757571" cy="7387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98950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많아진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보장금액</a:t>
            </a:r>
          </a:p>
        </p:txBody>
      </p:sp>
      <p:sp>
        <p:nvSpPr>
          <p:cNvPr id="21" name="아래쪽 화살표 20"/>
          <p:cNvSpPr/>
          <p:nvPr/>
        </p:nvSpPr>
        <p:spPr>
          <a:xfrm rot="14572322">
            <a:off x="5990364" y="753340"/>
            <a:ext cx="1620052" cy="5360701"/>
          </a:xfrm>
          <a:prstGeom prst="downArrow">
            <a:avLst>
              <a:gd name="adj1" fmla="val 50000"/>
              <a:gd name="adj2" fmla="val 53914"/>
            </a:avLst>
          </a:prstGeom>
          <a:solidFill>
            <a:srgbClr val="FFCC00">
              <a:alpha val="2902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 flipH="1" flipV="1">
            <a:off x="3642959" y="2677387"/>
            <a:ext cx="6154" cy="36301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3622803" y="6242941"/>
            <a:ext cx="6817654" cy="318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4218438" y="5497405"/>
            <a:ext cx="331812" cy="7483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4186409" y="6187996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4968740" y="6200336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5738751" y="6192109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6558248" y="6187996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376226" y="6187996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8190041" y="6175809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9012742" y="6171848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4993197" y="5161084"/>
            <a:ext cx="331812" cy="10928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771920" y="4745956"/>
            <a:ext cx="331812" cy="14969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593102" y="4328806"/>
            <a:ext cx="331812" cy="19141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414284" y="3963719"/>
            <a:ext cx="331812" cy="22792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8221691" y="3598632"/>
            <a:ext cx="331812" cy="26443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042873" y="3166159"/>
            <a:ext cx="331812" cy="30877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814735" y="4745956"/>
            <a:ext cx="331812" cy="14998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611646" y="4328806"/>
            <a:ext cx="331812" cy="1930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5392457" y="3963718"/>
            <a:ext cx="331812" cy="22792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6175368" y="3598632"/>
            <a:ext cx="331812" cy="26443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7015801" y="3166159"/>
            <a:ext cx="331812" cy="3087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7806010" y="2750107"/>
            <a:ext cx="331812" cy="34790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8628812" y="2750107"/>
            <a:ext cx="331812" cy="34790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 flipH="1">
            <a:off x="3648300" y="1996091"/>
            <a:ext cx="577774" cy="1762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75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7" name="Object 23"/>
          <p:cNvSpPr txBox="1"/>
          <p:nvPr/>
        </p:nvSpPr>
        <p:spPr>
          <a:xfrm>
            <a:off x="4052637" y="5194448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30%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48" name="Object 23"/>
          <p:cNvSpPr txBox="1"/>
          <p:nvPr/>
        </p:nvSpPr>
        <p:spPr>
          <a:xfrm>
            <a:off x="4568592" y="6442289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49" name="Object 23"/>
          <p:cNvSpPr txBox="1"/>
          <p:nvPr/>
        </p:nvSpPr>
        <p:spPr>
          <a:xfrm>
            <a:off x="5384417" y="644179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3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0" name="Object 23"/>
          <p:cNvSpPr txBox="1"/>
          <p:nvPr/>
        </p:nvSpPr>
        <p:spPr>
          <a:xfrm>
            <a:off x="6171722" y="644874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4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1" name="Object 23"/>
          <p:cNvSpPr txBox="1"/>
          <p:nvPr/>
        </p:nvSpPr>
        <p:spPr>
          <a:xfrm>
            <a:off x="7002592" y="644874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2" name="Object 23"/>
          <p:cNvSpPr txBox="1"/>
          <p:nvPr/>
        </p:nvSpPr>
        <p:spPr>
          <a:xfrm>
            <a:off x="7837520" y="644179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3" name="Object 23"/>
          <p:cNvSpPr txBox="1"/>
          <p:nvPr/>
        </p:nvSpPr>
        <p:spPr>
          <a:xfrm>
            <a:off x="8642725" y="644874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 flipH="1">
            <a:off x="3661250" y="2298681"/>
            <a:ext cx="577774" cy="1615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75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5" name="Object 23"/>
          <p:cNvSpPr txBox="1"/>
          <p:nvPr/>
        </p:nvSpPr>
        <p:spPr>
          <a:xfrm>
            <a:off x="4250923" y="1867903"/>
            <a:ext cx="2740658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기존</a:t>
            </a: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 </a:t>
            </a:r>
            <a:r>
              <a:rPr lang="ko-KR" altLang="en-US" sz="1943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더든든종신보험</a:t>
            </a:r>
            <a:endParaRPr lang="en-US" sz="32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6" name="Object 23"/>
          <p:cNvSpPr txBox="1"/>
          <p:nvPr/>
        </p:nvSpPr>
        <p:spPr>
          <a:xfrm>
            <a:off x="4265189" y="2157619"/>
            <a:ext cx="3906821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</a:t>
            </a: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 </a:t>
            </a:r>
            <a:r>
              <a:rPr lang="ko-KR" altLang="en-US" sz="1943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뉴더든든종신보험</a:t>
            </a:r>
            <a:endParaRPr lang="en-US" sz="32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595787" y="1880809"/>
            <a:ext cx="3440876" cy="63340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75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8" name="Object 23"/>
          <p:cNvSpPr txBox="1"/>
          <p:nvPr/>
        </p:nvSpPr>
        <p:spPr>
          <a:xfrm>
            <a:off x="4847063" y="4933085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40%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59" name="Object 23"/>
          <p:cNvSpPr txBox="1"/>
          <p:nvPr/>
        </p:nvSpPr>
        <p:spPr>
          <a:xfrm>
            <a:off x="5594394" y="4463739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0" name="Object 23"/>
          <p:cNvSpPr txBox="1"/>
          <p:nvPr/>
        </p:nvSpPr>
        <p:spPr>
          <a:xfrm>
            <a:off x="6448048" y="4101475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1" name="Object 23"/>
          <p:cNvSpPr txBox="1"/>
          <p:nvPr/>
        </p:nvSpPr>
        <p:spPr>
          <a:xfrm>
            <a:off x="7221983" y="3726568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2" name="Object 23"/>
          <p:cNvSpPr txBox="1"/>
          <p:nvPr/>
        </p:nvSpPr>
        <p:spPr>
          <a:xfrm>
            <a:off x="8066420" y="336104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80%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3" name="Object 23"/>
          <p:cNvSpPr txBox="1"/>
          <p:nvPr/>
        </p:nvSpPr>
        <p:spPr>
          <a:xfrm>
            <a:off x="8465310" y="2469982"/>
            <a:ext cx="1014577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4" name="Object 23"/>
          <p:cNvSpPr txBox="1"/>
          <p:nvPr/>
        </p:nvSpPr>
        <p:spPr>
          <a:xfrm>
            <a:off x="7621935" y="2452133"/>
            <a:ext cx="1014577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5" name="Object 23"/>
          <p:cNvSpPr txBox="1"/>
          <p:nvPr/>
        </p:nvSpPr>
        <p:spPr>
          <a:xfrm>
            <a:off x="6908456" y="2887402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90%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9865722" y="2757122"/>
            <a:ext cx="331812" cy="35038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9451661" y="2757121"/>
            <a:ext cx="331812" cy="34790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9835443" y="6155241"/>
            <a:ext cx="1519" cy="239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ject 23"/>
          <p:cNvSpPr txBox="1"/>
          <p:nvPr/>
        </p:nvSpPr>
        <p:spPr>
          <a:xfrm>
            <a:off x="9503318" y="645945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8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0" name="Object 23"/>
          <p:cNvSpPr txBox="1"/>
          <p:nvPr/>
        </p:nvSpPr>
        <p:spPr>
          <a:xfrm>
            <a:off x="9433926" y="2476932"/>
            <a:ext cx="1014577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1" name="Object 23"/>
          <p:cNvSpPr txBox="1"/>
          <p:nvPr/>
        </p:nvSpPr>
        <p:spPr>
          <a:xfrm>
            <a:off x="8912281" y="2936509"/>
            <a:ext cx="1014577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90%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2" name="Object 23"/>
          <p:cNvSpPr txBox="1"/>
          <p:nvPr/>
        </p:nvSpPr>
        <p:spPr>
          <a:xfrm>
            <a:off x="3662276" y="4446376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50%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3" name="Object 23"/>
          <p:cNvSpPr txBox="1"/>
          <p:nvPr/>
        </p:nvSpPr>
        <p:spPr>
          <a:xfrm>
            <a:off x="4515930" y="4084112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4" name="Object 23"/>
          <p:cNvSpPr txBox="1"/>
          <p:nvPr/>
        </p:nvSpPr>
        <p:spPr>
          <a:xfrm>
            <a:off x="5289865" y="370920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70%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5" name="Object 23"/>
          <p:cNvSpPr txBox="1"/>
          <p:nvPr/>
        </p:nvSpPr>
        <p:spPr>
          <a:xfrm>
            <a:off x="6037073" y="3346511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80%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>
            <a:off x="3622802" y="2747763"/>
            <a:ext cx="6631109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bject 23"/>
          <p:cNvSpPr txBox="1"/>
          <p:nvPr/>
        </p:nvSpPr>
        <p:spPr>
          <a:xfrm>
            <a:off x="187142" y="3652047"/>
            <a:ext cx="3813313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ko-KR" altLang="en-US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■ </a:t>
            </a:r>
            <a:r>
              <a:rPr lang="ko-KR" altLang="en-US" sz="1728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체증 시작지점</a:t>
            </a:r>
            <a:r>
              <a:rPr lang="en-US" altLang="ko-KR" sz="1728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(1</a:t>
            </a:r>
            <a:r>
              <a:rPr lang="ko-KR" altLang="en-US" sz="1728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억설계시</a:t>
            </a:r>
            <a:r>
              <a:rPr lang="en-US" altLang="ko-KR" sz="1728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78" name="타원 77"/>
          <p:cNvSpPr/>
          <p:nvPr/>
        </p:nvSpPr>
        <p:spPr>
          <a:xfrm>
            <a:off x="241215" y="2985645"/>
            <a:ext cx="527786" cy="503393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79" name="타원 78"/>
          <p:cNvSpPr/>
          <p:nvPr/>
        </p:nvSpPr>
        <p:spPr>
          <a:xfrm>
            <a:off x="1929390" y="2703545"/>
            <a:ext cx="948747" cy="921167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258629" y="4578494"/>
            <a:ext cx="527786" cy="503393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1" name="타원 80"/>
          <p:cNvSpPr/>
          <p:nvPr/>
        </p:nvSpPr>
        <p:spPr>
          <a:xfrm>
            <a:off x="1946804" y="4296394"/>
            <a:ext cx="948747" cy="921167"/>
          </a:xfrm>
          <a:prstGeom prst="ellipse">
            <a:avLst/>
          </a:prstGeom>
          <a:solidFill>
            <a:srgbClr val="FFCD4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486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2" name="Object 23"/>
          <p:cNvSpPr txBox="1"/>
          <p:nvPr/>
        </p:nvSpPr>
        <p:spPr>
          <a:xfrm>
            <a:off x="83303" y="3041677"/>
            <a:ext cx="878435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천만</a:t>
            </a:r>
            <a:endParaRPr lang="en-US" sz="32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3" name="Object 23"/>
          <p:cNvSpPr txBox="1"/>
          <p:nvPr/>
        </p:nvSpPr>
        <p:spPr>
          <a:xfrm>
            <a:off x="1991701" y="2980832"/>
            <a:ext cx="1131584" cy="424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2159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2159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천만</a:t>
            </a:r>
            <a:endParaRPr lang="en-US" sz="113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4" name="Object 23"/>
          <p:cNvSpPr txBox="1"/>
          <p:nvPr/>
        </p:nvSpPr>
        <p:spPr>
          <a:xfrm>
            <a:off x="79471" y="4644519"/>
            <a:ext cx="1042783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943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7</a:t>
            </a:r>
            <a:r>
              <a:rPr lang="ko-KR" altLang="en-US" sz="1943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년후</a:t>
            </a:r>
            <a:endParaRPr lang="en-US" sz="32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5" name="Object 23"/>
          <p:cNvSpPr txBox="1"/>
          <p:nvPr/>
        </p:nvSpPr>
        <p:spPr>
          <a:xfrm>
            <a:off x="1990979" y="4579086"/>
            <a:ext cx="1131584" cy="424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2159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2159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년후</a:t>
            </a:r>
            <a:endParaRPr lang="en-US" sz="1134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86" name="Picture 96" descr="086"/>
          <p:cNvPicPr>
            <a:picLocks noChangeArrowheads="1"/>
          </p:cNvPicPr>
          <p:nvPr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6200000">
            <a:off x="756435" y="2782563"/>
            <a:ext cx="1155371" cy="9483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96" descr="086"/>
          <p:cNvPicPr>
            <a:picLocks noChangeArrowheads="1"/>
          </p:cNvPicPr>
          <p:nvPr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6200000">
            <a:off x="798812" y="4366005"/>
            <a:ext cx="1155371" cy="9483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Object 23"/>
          <p:cNvSpPr txBox="1"/>
          <p:nvPr/>
        </p:nvSpPr>
        <p:spPr>
          <a:xfrm>
            <a:off x="262810" y="5217137"/>
            <a:ext cx="4136977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ko-KR" altLang="en-US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■ 질병사망 </a:t>
            </a: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100% </a:t>
            </a:r>
            <a:r>
              <a:rPr lang="ko-KR" altLang="en-US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시점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89" name="Object 23"/>
          <p:cNvSpPr txBox="1"/>
          <p:nvPr/>
        </p:nvSpPr>
        <p:spPr>
          <a:xfrm rot="19924686">
            <a:off x="4448089" y="2624373"/>
            <a:ext cx="4185941" cy="4910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ko-KR" altLang="en-US" sz="2591" b="1" dirty="0">
                <a:solidFill>
                  <a:srgbClr val="007B2D"/>
                </a:solidFill>
                <a:latin typeface="교보 손글씨 2019" panose="02020503000000000000" pitchFamily="18" charset="-127"/>
                <a:ea typeface="교보 손글씨 2019" panose="02020503000000000000" pitchFamily="18" charset="-127"/>
              </a:rPr>
              <a:t>보장이 더 커졌습니다</a:t>
            </a:r>
            <a:endParaRPr lang="en-US" sz="2591" b="1" dirty="0">
              <a:solidFill>
                <a:srgbClr val="007B2D"/>
              </a:solidFill>
              <a:latin typeface="교보 손글씨 2019" panose="02020503000000000000" pitchFamily="18" charset="-127"/>
              <a:ea typeface="교보 손글씨 2019" panose="02020503000000000000" pitchFamily="18" charset="-127"/>
            </a:endParaRPr>
          </a:p>
        </p:txBody>
      </p:sp>
      <p:sp>
        <p:nvSpPr>
          <p:cNvPr id="90" name="Object 23"/>
          <p:cNvSpPr txBox="1"/>
          <p:nvPr/>
        </p:nvSpPr>
        <p:spPr>
          <a:xfrm>
            <a:off x="3827621" y="6441794"/>
            <a:ext cx="800295" cy="358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1728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1</a:t>
            </a:r>
            <a:r>
              <a:rPr lang="ko-KR" altLang="en-US" sz="1728" dirty="0" err="1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년차</a:t>
            </a:r>
            <a:endParaRPr lang="en-US" sz="432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92" name="Object 23"/>
          <p:cNvSpPr txBox="1"/>
          <p:nvPr/>
        </p:nvSpPr>
        <p:spPr>
          <a:xfrm>
            <a:off x="7837310" y="1978698"/>
            <a:ext cx="2251153" cy="4246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93639" latinLnBrk="0">
              <a:defRPr/>
            </a:pPr>
            <a:r>
              <a:rPr lang="en-US" altLang="ko-KR" sz="2159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 </a:t>
            </a:r>
            <a:r>
              <a:rPr lang="ko-KR" altLang="en-US" sz="2159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질병사망보장 </a:t>
            </a:r>
            <a:r>
              <a:rPr lang="en-US" altLang="ko-KR" sz="2159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</a:t>
            </a:r>
            <a:endParaRPr lang="en-US" sz="1080" b="1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00051" y="1059237"/>
            <a:ext cx="9334784" cy="62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87278"/>
            <a:r>
              <a:rPr lang="ko-KR" altLang="en-US" sz="345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예기치 못한 사고에도 더 빠르고 든든하게</a:t>
            </a:r>
            <a:r>
              <a:rPr lang="en-US" altLang="ko-KR" sz="345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!</a:t>
            </a:r>
            <a:endParaRPr lang="ko-KR" altLang="en-US" sz="3455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26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139592" y="27037"/>
            <a:ext cx="757571" cy="7387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endParaRPr lang="ko-KR" altLang="en-US" sz="3023" b="1" dirty="0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51419" y="117584"/>
            <a:ext cx="7639630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023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저렴</a:t>
            </a:r>
            <a:r>
              <a:rPr lang="ko-KR" altLang="en-US" sz="3023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해진 보험료와 </a:t>
            </a:r>
            <a:r>
              <a:rPr lang="ko-KR" altLang="en-US" sz="3023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더 높아진 </a:t>
            </a:r>
            <a:r>
              <a:rPr lang="ko-KR" altLang="en-US" sz="3023" b="1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</a:t>
            </a:r>
            <a:endParaRPr lang="ko-KR" altLang="en-US" sz="3023" b="1" dirty="0">
              <a:solidFill>
                <a:srgbClr val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48" y="1101750"/>
            <a:ext cx="9708107" cy="102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278">
              <a:defRPr/>
            </a:pPr>
            <a:r>
              <a:rPr lang="ko-KR" altLang="en-US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오늘의 부담을 줄이고</a:t>
            </a:r>
            <a:r>
              <a:rPr lang="en-US" altLang="ko-KR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</a:t>
            </a:r>
          </a:p>
          <a:p>
            <a:pPr defTabSz="987278">
              <a:defRPr/>
            </a:pPr>
            <a:r>
              <a:rPr lang="ko-KR" altLang="en-US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내일의 준비가 수월할 수 있도록 </a:t>
            </a:r>
            <a:r>
              <a:rPr lang="ko-KR" altLang="en-US" sz="3023" b="1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부담을 확</a:t>
            </a:r>
            <a:r>
              <a:rPr lang="en-US" altLang="ko-KR" sz="3023" b="1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</a:t>
            </a:r>
            <a:r>
              <a:rPr lang="en-US" altLang="ko-KR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낮추었습니다</a:t>
            </a:r>
            <a:r>
              <a:rPr lang="en-US" altLang="ko-KR" sz="302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endParaRPr lang="ko-KR" altLang="en-US" sz="3023" b="1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9424" y="2782895"/>
            <a:ext cx="1729301" cy="2419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기준 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40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남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주계약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ko-KR" altLang="en-US" sz="972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819838"/>
              </p:ext>
            </p:extLst>
          </p:nvPr>
        </p:nvGraphicFramePr>
        <p:xfrm>
          <a:off x="5548719" y="3123534"/>
          <a:ext cx="4300146" cy="3514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83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964028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1010674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1010674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412937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90476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납기</a:t>
                      </a:r>
                      <a:endParaRPr lang="ko-KR" altLang="en-US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더든든한</a:t>
                      </a:r>
                      <a:endParaRPr lang="en-US" altLang="ko-KR" sz="1300" b="1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3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교보종신</a:t>
                      </a:r>
                      <a:endParaRPr lang="en-US" altLang="ko-KR" sz="13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더든든한</a:t>
                      </a:r>
                      <a:endParaRPr lang="en-US" altLang="ko-KR" sz="13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</a:t>
                      </a:r>
                      <a:endParaRPr lang="en-US" altLang="ko-KR" sz="13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ko-KR" altLang="en-US" sz="13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비고</a:t>
                      </a:r>
                      <a:endParaRPr lang="en-US" altLang="ko-KR" sz="13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5219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’22.12.31</a:t>
                      </a: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‘23.1.1~</a:t>
                      </a: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08524"/>
                  </a:ext>
                </a:extLst>
              </a:tr>
              <a:tr h="5219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-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98.0%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92.3%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5219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100.9%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101.6%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94.7%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5219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105.1%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105.7%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101.1%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5219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15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110.4%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110.8%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102.1%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93112" y="2832242"/>
            <a:ext cx="1533496" cy="2419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기준 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40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남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주계약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</a:t>
            </a:r>
            <a:r>
              <a:rPr lang="en-US" altLang="ko-KR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</a:t>
            </a:r>
            <a:r>
              <a:rPr lang="ko-KR" altLang="en-US" sz="97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ko-KR" altLang="en-US" sz="972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70582"/>
              </p:ext>
            </p:extLst>
          </p:nvPr>
        </p:nvGraphicFramePr>
        <p:xfrm>
          <a:off x="519563" y="3124887"/>
          <a:ext cx="4431419" cy="3513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363">
                  <a:extLst>
                    <a:ext uri="{9D8B030D-6E8A-4147-A177-3AD203B41FA5}">
                      <a16:colId xmlns:a16="http://schemas.microsoft.com/office/drawing/2014/main" val="1416202507"/>
                    </a:ext>
                  </a:extLst>
                </a:gridCol>
                <a:gridCol w="993456">
                  <a:extLst>
                    <a:ext uri="{9D8B030D-6E8A-4147-A177-3AD203B41FA5}">
                      <a16:colId xmlns:a16="http://schemas.microsoft.com/office/drawing/2014/main" val="118834581"/>
                    </a:ext>
                  </a:extLst>
                </a:gridCol>
                <a:gridCol w="1041528">
                  <a:extLst>
                    <a:ext uri="{9D8B030D-6E8A-4147-A177-3AD203B41FA5}">
                      <a16:colId xmlns:a16="http://schemas.microsoft.com/office/drawing/2014/main" val="3233760951"/>
                    </a:ext>
                  </a:extLst>
                </a:gridCol>
                <a:gridCol w="1041528">
                  <a:extLst>
                    <a:ext uri="{9D8B030D-6E8A-4147-A177-3AD203B41FA5}">
                      <a16:colId xmlns:a16="http://schemas.microsoft.com/office/drawing/2014/main" val="4085597589"/>
                    </a:ext>
                  </a:extLst>
                </a:gridCol>
                <a:gridCol w="425544">
                  <a:extLst>
                    <a:ext uri="{9D8B030D-6E8A-4147-A177-3AD203B41FA5}">
                      <a16:colId xmlns:a16="http://schemas.microsoft.com/office/drawing/2014/main" val="1153902940"/>
                    </a:ext>
                  </a:extLst>
                </a:gridCol>
              </a:tblGrid>
              <a:tr h="90441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납기</a:t>
                      </a:r>
                      <a:endParaRPr lang="ko-KR" altLang="en-US"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더든든한</a:t>
                      </a:r>
                      <a:endParaRPr lang="en-US" altLang="ko-KR" sz="1500" baseline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5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교보종신</a:t>
                      </a:r>
                      <a:endParaRPr lang="en-US" altLang="ko-KR" sz="1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더든든한</a:t>
                      </a:r>
                      <a:endParaRPr lang="en-US" altLang="ko-KR" sz="1500" b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</a:t>
                      </a:r>
                      <a:endParaRPr lang="en-US" altLang="ko-KR" sz="1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ko-KR" altLang="en-US" sz="1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비고</a:t>
                      </a:r>
                      <a:endParaRPr lang="en-US" altLang="ko-KR" sz="1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66638"/>
                  </a:ext>
                </a:extLst>
              </a:tr>
              <a:tr h="5217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’22.12.31</a:t>
                      </a: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‘23.1.1~</a:t>
                      </a: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08524"/>
                  </a:ext>
                </a:extLst>
              </a:tr>
              <a:tr h="5217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-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892,000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1,005,000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56295"/>
                  </a:ext>
                </a:extLst>
              </a:tr>
              <a:tr h="5217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681,000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649,000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724,000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27531"/>
                  </a:ext>
                </a:extLst>
              </a:tr>
              <a:tr h="5217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479,000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458,000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507,000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16046"/>
                  </a:ext>
                </a:extLst>
              </a:tr>
              <a:tr h="5217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15</a:t>
                      </a:r>
                      <a:r>
                        <a:rPr lang="ko-KR" altLang="en-US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342,000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328,000</a:t>
                      </a:r>
                      <a:endParaRPr lang="ko-KR" altLang="en-US" sz="1300" b="1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358,000</a:t>
                      </a:r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8724" marR="98724" marT="49362" marB="49362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563361"/>
                  </a:ext>
                </a:extLst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345145" y="2277863"/>
            <a:ext cx="2954279" cy="388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7278">
              <a:lnSpc>
                <a:spcPts val="2699"/>
              </a:lnSpc>
              <a:defRPr/>
            </a:pPr>
            <a:r>
              <a:rPr lang="ko-KR" altLang="en-US" sz="1512" b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저해지 종신보험 보험료 비교</a:t>
            </a:r>
            <a:endParaRPr lang="en-US" altLang="ko-KR" sz="1512" b="1">
              <a:solidFill>
                <a:srgbClr val="00206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74298" y="2248435"/>
            <a:ext cx="4642157" cy="388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87278">
              <a:lnSpc>
                <a:spcPts val="2699"/>
              </a:lnSpc>
              <a:defRPr/>
            </a:pPr>
            <a:r>
              <a:rPr lang="ko-KR" altLang="en-US" sz="1512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</a:t>
            </a:r>
            <a:r>
              <a:rPr lang="ko-KR" altLang="en-US" sz="1512" b="1" dirty="0" err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저해지</a:t>
            </a:r>
            <a:r>
              <a:rPr lang="ko-KR" altLang="en-US" sz="1512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종신보험 납입기간 종료시점 </a:t>
            </a:r>
            <a:r>
              <a:rPr lang="ko-KR" altLang="en-US" sz="1512" b="1" dirty="0" err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환급률</a:t>
            </a:r>
            <a:r>
              <a:rPr lang="ko-KR" altLang="en-US" sz="1512" b="1" dirty="0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비교</a:t>
            </a:r>
            <a:endParaRPr lang="en-US" altLang="ko-KR" sz="1512" b="1" dirty="0">
              <a:solidFill>
                <a:srgbClr val="00206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 rot="21235268">
            <a:off x="2460419" y="5305924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7760344" y="2605234"/>
            <a:ext cx="155488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2000355" y="2622061"/>
            <a:ext cx="63223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419510" y="3135881"/>
            <a:ext cx="1074275" cy="3502299"/>
          </a:xfrm>
          <a:prstGeom prst="rect">
            <a:avLst/>
          </a:prstGeom>
          <a:noFill/>
          <a:ln w="571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21235268">
            <a:off x="2460419" y="5837934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21235268">
            <a:off x="2460420" y="4773912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 rot="21235268">
            <a:off x="2460420" y="6319217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 rot="21235268">
            <a:off x="7468456" y="5305924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376543" y="3135881"/>
            <a:ext cx="1074275" cy="3502299"/>
          </a:xfrm>
          <a:prstGeom prst="rect">
            <a:avLst/>
          </a:prstGeom>
          <a:noFill/>
          <a:ln w="571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1" name="Freeform 15"/>
          <p:cNvSpPr>
            <a:spLocks/>
          </p:cNvSpPr>
          <p:nvPr/>
        </p:nvSpPr>
        <p:spPr bwMode="auto">
          <a:xfrm rot="21235268">
            <a:off x="7468456" y="5837934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 rot="21235268">
            <a:off x="7468457" y="4773912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3" name="Freeform 15"/>
          <p:cNvSpPr>
            <a:spLocks/>
          </p:cNvSpPr>
          <p:nvPr/>
        </p:nvSpPr>
        <p:spPr bwMode="auto">
          <a:xfrm rot="21235268">
            <a:off x="7468457" y="6319217"/>
            <a:ext cx="162021" cy="99322"/>
          </a:xfrm>
          <a:custGeom>
            <a:avLst/>
            <a:gdLst>
              <a:gd name="T0" fmla="*/ 2147483646 w 2969"/>
              <a:gd name="T1" fmla="*/ 2147483646 h 2904"/>
              <a:gd name="T2" fmla="*/ 2147483646 w 2969"/>
              <a:gd name="T3" fmla="*/ 2147483646 h 2904"/>
              <a:gd name="T4" fmla="*/ 2147483646 w 2969"/>
              <a:gd name="T5" fmla="*/ 2147483646 h 2904"/>
              <a:gd name="T6" fmla="*/ 2147483646 w 2969"/>
              <a:gd name="T7" fmla="*/ 2147483646 h 2904"/>
              <a:gd name="T8" fmla="*/ 2147483646 w 2969"/>
              <a:gd name="T9" fmla="*/ 2147483646 h 2904"/>
              <a:gd name="T10" fmla="*/ 2147483646 w 2969"/>
              <a:gd name="T11" fmla="*/ 2147483646 h 2904"/>
              <a:gd name="T12" fmla="*/ 2147483646 w 2969"/>
              <a:gd name="T13" fmla="*/ 2147483646 h 2904"/>
              <a:gd name="T14" fmla="*/ 2147483646 w 2969"/>
              <a:gd name="T15" fmla="*/ 2147483646 h 2904"/>
              <a:gd name="T16" fmla="*/ 2147483646 w 2969"/>
              <a:gd name="T17" fmla="*/ 0 h 2904"/>
              <a:gd name="T18" fmla="*/ 2147483646 w 2969"/>
              <a:gd name="T19" fmla="*/ 2147483646 h 2904"/>
              <a:gd name="T20" fmla="*/ 2147483646 w 2969"/>
              <a:gd name="T21" fmla="*/ 2147483646 h 2904"/>
              <a:gd name="T22" fmla="*/ 2147483646 w 2969"/>
              <a:gd name="T23" fmla="*/ 2147483646 h 2904"/>
              <a:gd name="T24" fmla="*/ 2147483646 w 2969"/>
              <a:gd name="T25" fmla="*/ 2147483646 h 2904"/>
              <a:gd name="T26" fmla="*/ 2147483646 w 2969"/>
              <a:gd name="T27" fmla="*/ 2147483646 h 2904"/>
              <a:gd name="T28" fmla="*/ 2147483646 w 2969"/>
              <a:gd name="T29" fmla="*/ 2147483646 h 2904"/>
              <a:gd name="T30" fmla="*/ 2147483646 w 2969"/>
              <a:gd name="T31" fmla="*/ 2147483646 h 2904"/>
              <a:gd name="T32" fmla="*/ 2147483646 w 2969"/>
              <a:gd name="T33" fmla="*/ 2147483646 h 2904"/>
              <a:gd name="T34" fmla="*/ 2147483646 w 2969"/>
              <a:gd name="T35" fmla="*/ 2147483646 h 2904"/>
              <a:gd name="T36" fmla="*/ 2147483646 w 2969"/>
              <a:gd name="T37" fmla="*/ 2147483646 h 2904"/>
              <a:gd name="T38" fmla="*/ 2147483646 w 2969"/>
              <a:gd name="T39" fmla="*/ 2147483646 h 2904"/>
              <a:gd name="T40" fmla="*/ 2147483646 w 2969"/>
              <a:gd name="T41" fmla="*/ 2147483646 h 2904"/>
              <a:gd name="T42" fmla="*/ 2147483646 w 2969"/>
              <a:gd name="T43" fmla="*/ 2147483646 h 2904"/>
              <a:gd name="T44" fmla="*/ 2147483646 w 2969"/>
              <a:gd name="T45" fmla="*/ 2147483646 h 2904"/>
              <a:gd name="T46" fmla="*/ 2147483646 w 2969"/>
              <a:gd name="T47" fmla="*/ 2147483646 h 2904"/>
              <a:gd name="T48" fmla="*/ 2147483646 w 2969"/>
              <a:gd name="T49" fmla="*/ 2147483646 h 2904"/>
              <a:gd name="T50" fmla="*/ 0 w 2969"/>
              <a:gd name="T51" fmla="*/ 2147483646 h 2904"/>
              <a:gd name="T52" fmla="*/ 2147483646 w 2969"/>
              <a:gd name="T53" fmla="*/ 2147483646 h 2904"/>
              <a:gd name="T54" fmla="*/ 2147483646 w 2969"/>
              <a:gd name="T55" fmla="*/ 2147483646 h 2904"/>
              <a:gd name="T56" fmla="*/ 2147483646 w 2969"/>
              <a:gd name="T57" fmla="*/ 2147483646 h 2904"/>
              <a:gd name="T58" fmla="*/ 2147483646 w 2969"/>
              <a:gd name="T59" fmla="*/ 2147483646 h 2904"/>
              <a:gd name="T60" fmla="*/ 2147483646 w 2969"/>
              <a:gd name="T61" fmla="*/ 2147483646 h 2904"/>
              <a:gd name="T62" fmla="*/ 2147483646 w 2969"/>
              <a:gd name="T63" fmla="*/ 2147483646 h 2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9"/>
              <a:gd name="T97" fmla="*/ 0 h 2904"/>
              <a:gd name="T98" fmla="*/ 2969 w 2969"/>
              <a:gd name="T99" fmla="*/ 2904 h 2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87278">
              <a:defRPr/>
            </a:pP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77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8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000" b="1" dirty="0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※ </a:t>
            </a:r>
            <a:r>
              <a:rPr lang="ko-KR" altLang="en-US" sz="3000" b="1" dirty="0" err="1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교보</a:t>
            </a:r>
            <a:r>
              <a:rPr lang="ko-KR" altLang="en-US" sz="3000" b="1" dirty="0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lang="ko-KR" altLang="en-US" sz="3000" b="1" dirty="0" err="1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뉴더든든한</a:t>
            </a:r>
            <a:r>
              <a:rPr lang="ko-KR" altLang="en-US" sz="3000" b="1" dirty="0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종신보험</a:t>
            </a:r>
            <a:r>
              <a:rPr lang="en-US" altLang="ko-KR" sz="2000" b="1" dirty="0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_7</a:t>
            </a:r>
            <a:r>
              <a:rPr lang="ko-KR" altLang="en-US" sz="2000" b="1" dirty="0" err="1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년납</a:t>
            </a:r>
            <a:r>
              <a:rPr lang="ko-KR" altLang="en-US" sz="2000" b="1" dirty="0" smtClean="0">
                <a:solidFill>
                  <a:srgbClr val="01366A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보험료 예시</a:t>
            </a:r>
            <a:endParaRPr lang="ko-KR" altLang="en-US" sz="2000" b="1" dirty="0">
              <a:solidFill>
                <a:srgbClr val="01366A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" y="1401085"/>
            <a:ext cx="5009789" cy="5538719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35" y="1401085"/>
            <a:ext cx="4896544" cy="553871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32279" y="1035149"/>
            <a:ext cx="1656184" cy="23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단위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: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원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, %</a:t>
            </a:r>
            <a:endParaRPr lang="ko-KR" altLang="en-US" sz="16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9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3367" y="99045"/>
            <a:ext cx="9179566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3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lang="ko-KR" altLang="en-US" sz="3000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3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뉴더든든한종신보험</a:t>
            </a:r>
            <a:r>
              <a:rPr lang="en-US" altLang="ko-KR" sz="3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_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50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여성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_5</a:t>
            </a:r>
            <a:r>
              <a:rPr lang="ko-KR" altLang="en-US" sz="20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100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</a:p>
        </p:txBody>
      </p:sp>
      <p:pic>
        <p:nvPicPr>
          <p:cNvPr id="64" name="그림 63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" y="1107157"/>
            <a:ext cx="5328592" cy="1240902"/>
          </a:xfrm>
          <a:prstGeom prst="rect">
            <a:avLst/>
          </a:prstGeom>
        </p:spPr>
      </p:pic>
      <p:pic>
        <p:nvPicPr>
          <p:cNvPr id="65" name="그림 64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" y="2478680"/>
            <a:ext cx="5328592" cy="4310502"/>
          </a:xfrm>
          <a:prstGeom prst="rect">
            <a:avLst/>
          </a:prstGeom>
        </p:spPr>
      </p:pic>
      <p:sp>
        <p:nvSpPr>
          <p:cNvPr id="66" name="사각형 설명선 65"/>
          <p:cNvSpPr/>
          <p:nvPr/>
        </p:nvSpPr>
        <p:spPr>
          <a:xfrm>
            <a:off x="5984008" y="1107157"/>
            <a:ext cx="4032447" cy="5682025"/>
          </a:xfrm>
          <a:prstGeom prst="wedgeRectCallout">
            <a:avLst>
              <a:gd name="adj1" fmla="val 48955"/>
              <a:gd name="adj2" fmla="val 25838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ko-KR" altLang="en-US" sz="1800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월보험료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endParaRPr lang="en-US" altLang="ko-KR" sz="18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1,003,220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 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총납입보험료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(60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개월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</a:t>
            </a:r>
            <a:r>
              <a:rPr lang="en-US" altLang="ko-KR" sz="18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1800" b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60,193,200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1800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년차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endParaRPr lang="en-US" altLang="ko-KR" sz="18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66,034,116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④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비과세 이자 총액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(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</a:t>
            </a:r>
            <a:r>
              <a:rPr lang="en-US" altLang="ko-KR" sz="18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)=</a:t>
            </a:r>
          </a:p>
          <a:p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5,840,916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sz="1800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⑤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이자 총액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④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/10 = </a:t>
            </a:r>
            <a:endParaRPr lang="en-US" altLang="ko-KR" sz="18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584,092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⑥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이율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⑤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×12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개월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×100</a:t>
            </a:r>
            <a:r>
              <a:rPr lang="ko-KR" altLang="en-US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  <a:endParaRPr lang="en-US" altLang="ko-KR" sz="1800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4.85</a:t>
            </a:r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0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73" name="그림 72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4" y="1179165"/>
            <a:ext cx="5199838" cy="1182289"/>
          </a:xfrm>
          <a:prstGeom prst="rect">
            <a:avLst/>
          </a:prstGeom>
        </p:spPr>
      </p:pic>
      <p:pic>
        <p:nvPicPr>
          <p:cNvPr id="74" name="그림 73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7" y="2492076"/>
            <a:ext cx="5226730" cy="4519736"/>
          </a:xfrm>
          <a:prstGeom prst="rect">
            <a:avLst/>
          </a:prstGeom>
        </p:spPr>
      </p:pic>
      <p:sp>
        <p:nvSpPr>
          <p:cNvPr id="75" name="사각형 설명선 74"/>
          <p:cNvSpPr/>
          <p:nvPr/>
        </p:nvSpPr>
        <p:spPr>
          <a:xfrm>
            <a:off x="5767984" y="1179165"/>
            <a:ext cx="4392488" cy="5832647"/>
          </a:xfrm>
          <a:prstGeom prst="wedgeRectCallout">
            <a:avLst>
              <a:gd name="adj1" fmla="val 48955"/>
              <a:gd name="adj2" fmla="val 25838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 </a:t>
            </a:r>
            <a:r>
              <a:rPr lang="ko-KR" altLang="en-US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월보험료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endParaRPr lang="en-US" altLang="ko-KR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1,005,360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 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총납입보험료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(84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개월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</a:t>
            </a:r>
            <a:r>
              <a:rPr lang="en-US" altLang="ko-KR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b="1" dirty="0" smtClean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84,450,240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년차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환급률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endParaRPr lang="en-US" altLang="ko-KR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92,174,034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④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비과세 이자 총액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(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</a:t>
            </a:r>
            <a:r>
              <a:rPr lang="en-US" altLang="ko-KR" b="1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)=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7,723,794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b="1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⑤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이자 총액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④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/10 = </a:t>
            </a:r>
            <a:endParaRPr lang="en-US" altLang="ko-KR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772,379</a:t>
            </a:r>
            <a:r>
              <a:rPr lang="ko-KR" altLang="en-US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원</a:t>
            </a:r>
            <a:endParaRPr lang="en-US" altLang="ko-KR" sz="2400" b="1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⑥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이율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⑤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×12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개월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×100</a:t>
            </a:r>
            <a:r>
              <a:rPr lang="ko-KR" altLang="en-US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  <a:endParaRPr lang="en-US" altLang="ko-KR" b="1" dirty="0" smtClean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→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6.4</a:t>
            </a:r>
            <a:r>
              <a:rPr lang="en-US" altLang="ko-KR" sz="24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%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3367" y="99045"/>
            <a:ext cx="9179566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3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lang="ko-KR" altLang="en-US" sz="3000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3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뉴더든든한종신보험</a:t>
            </a:r>
            <a:r>
              <a:rPr lang="en-US" altLang="ko-KR" sz="3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_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50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여성</a:t>
            </a:r>
            <a:r>
              <a:rPr lang="en-US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_7</a:t>
            </a:r>
            <a:r>
              <a:rPr lang="ko-KR" altLang="en-US" sz="2000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ko-KR" altLang="en-US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100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2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79485" y="27037"/>
            <a:ext cx="757571" cy="7387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</a:t>
            </a:r>
            <a:endParaRPr lang="ko-KR" altLang="en-US" sz="3023" b="1" dirty="0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93027" y="99045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편리한 </a:t>
            </a:r>
            <a:r>
              <a:rPr lang="ko-KR" altLang="en-US" sz="3023" b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자금 활용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03281" y="6435023"/>
            <a:ext cx="4509162" cy="43277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>
              <a:defRPr/>
            </a:pPr>
            <a:endParaRPr lang="ko-KR" altLang="en-US" sz="1943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51" y="1323291"/>
            <a:ext cx="10369152" cy="62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278">
              <a:defRPr/>
            </a:pPr>
            <a:r>
              <a:rPr lang="ko-KR" altLang="en-US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오늘의 상황에 대처할 수 있는 </a:t>
            </a:r>
            <a:r>
              <a:rPr lang="ko-KR" altLang="en-US" sz="3455" b="1" dirty="0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유연한 기능</a:t>
            </a:r>
            <a:r>
              <a:rPr lang="ko-KR" altLang="en-US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 있습니다</a:t>
            </a:r>
            <a:r>
              <a:rPr lang="en-US" altLang="ko-KR" sz="3455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endParaRPr lang="ko-KR" altLang="en-US" sz="3455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3" y="3196092"/>
            <a:ext cx="2005334" cy="168653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83" y="4595487"/>
            <a:ext cx="1861361" cy="1645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5908" y="3040604"/>
            <a:ext cx="2798790" cy="3084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404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비상시 중도인출로 자금 활용가능</a:t>
            </a:r>
            <a:r>
              <a:rPr lang="en-US" altLang="ko-KR" sz="1404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!! </a:t>
            </a:r>
            <a:endParaRPr lang="ko-KR" altLang="en-US" sz="1404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978" y="3273836"/>
            <a:ext cx="1227492" cy="391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943" b="1">
                <a:solidFill>
                  <a:srgbClr val="0033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중도인출</a:t>
            </a:r>
            <a:endParaRPr lang="ko-KR" altLang="en-US" sz="1943" b="1" dirty="0">
              <a:solidFill>
                <a:srgbClr val="0033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327" y="4517742"/>
            <a:ext cx="1227492" cy="391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943" b="1">
                <a:solidFill>
                  <a:srgbClr val="0033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추가납입</a:t>
            </a:r>
            <a:endParaRPr lang="ko-KR" altLang="en-US" sz="1943" b="1" dirty="0">
              <a:solidFill>
                <a:srgbClr val="0033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769" y="5217440"/>
            <a:ext cx="2474899" cy="3084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404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여윳돈 있을때 자금 채워 넣고</a:t>
            </a:r>
            <a:r>
              <a:rPr lang="en-US" altLang="ko-KR" sz="1404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!!</a:t>
            </a:r>
            <a:endParaRPr lang="ko-KR" altLang="en-US" sz="1404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481025" y="2734152"/>
            <a:ext cx="43536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805" y="2324445"/>
            <a:ext cx="3974165" cy="325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278">
              <a:defRPr/>
            </a:pPr>
            <a:r>
              <a:rPr lang="ko-KR" altLang="en-US" sz="1512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 적립금 인출기능으로 상품 경쟁력 강화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2373" y="3314133"/>
            <a:ext cx="2474899" cy="5909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인출수수료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인출금액의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0.2%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와</a:t>
            </a:r>
            <a:endParaRPr lang="en-US" altLang="ko-KR" sz="1080">
              <a:solidFill>
                <a:prstClr val="black">
                  <a:lumMod val="65000"/>
                  <a:lumOff val="35000"/>
                </a:prst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           2,000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 중 적은금액</a:t>
            </a:r>
            <a:endParaRPr lang="en-US" altLang="ko-KR" sz="1080">
              <a:solidFill>
                <a:prstClr val="black">
                  <a:lumMod val="65000"/>
                  <a:lumOff val="35000"/>
                </a:prst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           (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연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4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회까지 면제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39" y="5510477"/>
            <a:ext cx="2474899" cy="5909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추가납사업비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1.5%</a:t>
            </a:r>
          </a:p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단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인출이 있는 경우 인출금액 한도 내</a:t>
            </a:r>
            <a:endParaRPr lang="en-US" altLang="ko-KR" sz="1080">
              <a:solidFill>
                <a:prstClr val="black">
                  <a:lumMod val="65000"/>
                  <a:lumOff val="35000"/>
                </a:prst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987278">
              <a:defRPr/>
            </a:pP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- min (1.0%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r>
              <a:rPr lang="en-US" altLang="ko-KR" sz="1080">
                <a:solidFill>
                  <a:prstClr val="black">
                    <a:lumMod val="65000"/>
                    <a:lumOff val="35000"/>
                  </a:prst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</a:p>
        </p:txBody>
      </p:sp>
      <p:pic>
        <p:nvPicPr>
          <p:cNvPr id="17" name="Picture 67" descr="CB0143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5" y="6545246"/>
            <a:ext cx="310977" cy="2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9746" y="6493826"/>
            <a:ext cx="3964952" cy="29174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29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보장을 계속 유지하면서 현명하게 </a:t>
            </a:r>
            <a:r>
              <a:rPr lang="ko-KR" altLang="en-US" sz="1296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자금활용</a:t>
            </a:r>
            <a:r>
              <a:rPr lang="ko-KR" altLang="en-US" sz="129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가능합니다</a:t>
            </a:r>
            <a:r>
              <a:rPr lang="en-US" altLang="ko-KR" sz="1296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endParaRPr lang="ko-KR" altLang="en-US" sz="1296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885" y="2651882"/>
            <a:ext cx="3838219" cy="27516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56652" y="2263162"/>
            <a:ext cx="4385301" cy="32502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87278">
              <a:defRPr/>
            </a:pPr>
            <a:r>
              <a:rPr lang="ko-KR" altLang="en-US" sz="1512" b="1">
                <a:solidFill>
                  <a:srgbClr val="00206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기간별 인출 가능 여부 </a:t>
            </a:r>
            <a:endParaRPr lang="en-US" altLang="ko-KR" sz="1512" b="1">
              <a:solidFill>
                <a:srgbClr val="00206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5775492" y="5467148"/>
            <a:ext cx="0" cy="23323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5775492" y="5572265"/>
            <a:ext cx="37317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7485864" y="5467148"/>
            <a:ext cx="0" cy="23323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왼쪽 중괄호 23"/>
          <p:cNvSpPr/>
          <p:nvPr/>
        </p:nvSpPr>
        <p:spPr>
          <a:xfrm rot="5400000" flipH="1">
            <a:off x="6548859" y="4832815"/>
            <a:ext cx="180092" cy="1710372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8719" tIns="49360" rIns="98719" bIns="49360" anchor="ctr"/>
          <a:lstStyle/>
          <a:p>
            <a:pPr algn="ctr" defTabSz="987278">
              <a:defRPr/>
            </a:pPr>
            <a:endParaRPr lang="ko-KR" altLang="en-US" sz="3023" kern="0" dirty="0">
              <a:solidFill>
                <a:sysClr val="windowText" lastClr="0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5" name="왼쪽 중괄호 24"/>
          <p:cNvSpPr/>
          <p:nvPr/>
        </p:nvSpPr>
        <p:spPr>
          <a:xfrm rot="5400000" flipH="1">
            <a:off x="8410567" y="4681480"/>
            <a:ext cx="180169" cy="2013121"/>
          </a:xfrm>
          <a:prstGeom prst="leftBrace">
            <a:avLst>
              <a:gd name="adj1" fmla="val 99833"/>
              <a:gd name="adj2" fmla="val 50000"/>
            </a:avLst>
          </a:prstGeom>
          <a:gradFill flip="none" rotWithShape="1">
            <a:gsLst>
              <a:gs pos="0">
                <a:srgbClr val="4F81BD">
                  <a:shade val="30000"/>
                  <a:satMod val="115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98719" tIns="49360" rIns="98719" bIns="49360" anchor="ctr"/>
          <a:lstStyle/>
          <a:p>
            <a:pPr algn="ctr" defTabSz="987278">
              <a:defRPr/>
            </a:pPr>
            <a:endParaRPr lang="ko-KR" altLang="en-US" sz="3023" kern="0" dirty="0">
              <a:solidFill>
                <a:sysClr val="windowText" lastClr="0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873384" y="5628178"/>
            <a:ext cx="1683474" cy="391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278">
              <a:defRPr/>
            </a:pPr>
            <a:r>
              <a:rPr lang="ko-KR" altLang="en-US" sz="1134" b="1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추가납입</a:t>
            </a:r>
            <a:r>
              <a:rPr lang="ko-KR" altLang="en-US" sz="1134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에서 인출가능</a:t>
            </a:r>
            <a:r>
              <a:rPr lang="ko-KR" altLang="en-US" sz="1943" b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566925" y="5753444"/>
            <a:ext cx="2013693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7278">
              <a:lnSpc>
                <a:spcPts val="1404"/>
              </a:lnSpc>
              <a:defRPr/>
            </a:pPr>
            <a:r>
              <a:rPr lang="ko-KR" altLang="en-US" sz="1134" b="1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 적립금</a:t>
            </a:r>
            <a:r>
              <a:rPr lang="en-US" altLang="ko-KR" sz="1134" b="1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r>
              <a:rPr lang="ko-KR" altLang="en-US" sz="1134" b="1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추가납입</a:t>
            </a:r>
            <a:r>
              <a:rPr lang="ko-KR" altLang="en-US" sz="1134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에서 </a:t>
            </a:r>
            <a:endParaRPr lang="en-US" altLang="ko-KR" sz="1134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987278">
              <a:lnSpc>
                <a:spcPts val="1404"/>
              </a:lnSpc>
              <a:defRPr/>
            </a:pPr>
            <a:r>
              <a:rPr lang="en-US" altLang="ko-KR" sz="1134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</a:t>
            </a:r>
            <a:r>
              <a:rPr lang="ko-KR" altLang="en-US" sz="1134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인출가능</a:t>
            </a:r>
            <a:r>
              <a:rPr lang="ko-KR" altLang="en-US" sz="1943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3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32707" y="27037"/>
            <a:ext cx="757571" cy="7387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44534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길어진 </a:t>
            </a:r>
            <a:r>
              <a:rPr lang="ko-KR" altLang="en-US" sz="3023" b="1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가입연령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628876"/>
              </p:ext>
            </p:extLst>
          </p:nvPr>
        </p:nvGraphicFramePr>
        <p:xfrm>
          <a:off x="5239424" y="2930821"/>
          <a:ext cx="4138792" cy="1068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04">
                  <a:extLst>
                    <a:ext uri="{9D8B030D-6E8A-4147-A177-3AD203B41FA5}">
                      <a16:colId xmlns:a16="http://schemas.microsoft.com/office/drawing/2014/main" val="1789401583"/>
                    </a:ext>
                  </a:extLst>
                </a:gridCol>
                <a:gridCol w="894210">
                  <a:extLst>
                    <a:ext uri="{9D8B030D-6E8A-4147-A177-3AD203B41FA5}">
                      <a16:colId xmlns:a16="http://schemas.microsoft.com/office/drawing/2014/main" val="3054389247"/>
                    </a:ext>
                  </a:extLst>
                </a:gridCol>
                <a:gridCol w="894209">
                  <a:extLst>
                    <a:ext uri="{9D8B030D-6E8A-4147-A177-3AD203B41FA5}">
                      <a16:colId xmlns:a16="http://schemas.microsoft.com/office/drawing/2014/main" val="2868255880"/>
                    </a:ext>
                  </a:extLst>
                </a:gridCol>
                <a:gridCol w="791269">
                  <a:extLst>
                    <a:ext uri="{9D8B030D-6E8A-4147-A177-3AD203B41FA5}">
                      <a16:colId xmlns:a16="http://schemas.microsoft.com/office/drawing/2014/main" val="2866316609"/>
                    </a:ext>
                  </a:extLst>
                </a:gridCol>
              </a:tblGrid>
              <a:tr h="263706">
                <a:tc gridSpan="2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800" b="1" spc="-3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남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여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62725"/>
                  </a:ext>
                </a:extLst>
              </a:tr>
              <a:tr h="4021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실속있는종신보험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-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-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32804"/>
                  </a:ext>
                </a:extLst>
              </a:tr>
              <a:tr h="4021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평생든든종신보험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64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68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23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6405"/>
              </p:ext>
            </p:extLst>
          </p:nvPr>
        </p:nvGraphicFramePr>
        <p:xfrm>
          <a:off x="5239423" y="4389168"/>
          <a:ext cx="4138792" cy="1686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04">
                  <a:extLst>
                    <a:ext uri="{9D8B030D-6E8A-4147-A177-3AD203B41FA5}">
                      <a16:colId xmlns:a16="http://schemas.microsoft.com/office/drawing/2014/main" val="1789401583"/>
                    </a:ext>
                  </a:extLst>
                </a:gridCol>
                <a:gridCol w="894210">
                  <a:extLst>
                    <a:ext uri="{9D8B030D-6E8A-4147-A177-3AD203B41FA5}">
                      <a16:colId xmlns:a16="http://schemas.microsoft.com/office/drawing/2014/main" val="3054389247"/>
                    </a:ext>
                  </a:extLst>
                </a:gridCol>
                <a:gridCol w="894209">
                  <a:extLst>
                    <a:ext uri="{9D8B030D-6E8A-4147-A177-3AD203B41FA5}">
                      <a16:colId xmlns:a16="http://schemas.microsoft.com/office/drawing/2014/main" val="2868255880"/>
                    </a:ext>
                  </a:extLst>
                </a:gridCol>
                <a:gridCol w="791269">
                  <a:extLst>
                    <a:ext uri="{9D8B030D-6E8A-4147-A177-3AD203B41FA5}">
                      <a16:colId xmlns:a16="http://schemas.microsoft.com/office/drawing/2014/main" val="2866316609"/>
                    </a:ext>
                  </a:extLst>
                </a:gridCol>
              </a:tblGrid>
              <a:tr h="263181">
                <a:tc gridSpan="2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800" b="1" spc="-3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남</a:t>
                      </a:r>
                      <a:endParaRPr lang="en-US" altLang="ko-KR" sz="1300" b="0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여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62725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S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행복종신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58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63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32804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SH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더드림종신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55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60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23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KDB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버팀목종신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64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69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48609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Pru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함께크는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58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61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080218"/>
                  </a:ext>
                </a:extLst>
              </a:tr>
            </a:tbl>
          </a:graphicData>
        </a:graphic>
      </p:graphicFrame>
      <p:sp>
        <p:nvSpPr>
          <p:cNvPr id="7" name="Object 16"/>
          <p:cNvSpPr txBox="1"/>
          <p:nvPr/>
        </p:nvSpPr>
        <p:spPr>
          <a:xfrm>
            <a:off x="5218855" y="2629854"/>
            <a:ext cx="866432" cy="2917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87278">
              <a:defRPr/>
            </a:pPr>
            <a:r>
              <a:rPr lang="ko-KR" altLang="en-US" sz="1296" dirty="0">
                <a:solidFill>
                  <a:srgbClr val="00B0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당사</a:t>
            </a:r>
            <a:endParaRPr lang="en-US" sz="756" dirty="0">
              <a:solidFill>
                <a:srgbClr val="00B0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" name="Object 16"/>
          <p:cNvSpPr txBox="1"/>
          <p:nvPr/>
        </p:nvSpPr>
        <p:spPr>
          <a:xfrm>
            <a:off x="5218855" y="4093762"/>
            <a:ext cx="876715" cy="2917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87278">
              <a:defRPr/>
            </a:pPr>
            <a:r>
              <a:rPr lang="ko-KR" altLang="en-US" sz="1296" dirty="0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타사</a:t>
            </a:r>
            <a:endParaRPr lang="en-US" sz="756" dirty="0">
              <a:solidFill>
                <a:srgbClr val="C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16328"/>
              </p:ext>
            </p:extLst>
          </p:nvPr>
        </p:nvGraphicFramePr>
        <p:xfrm>
          <a:off x="820000" y="2930821"/>
          <a:ext cx="4138792" cy="1068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04">
                  <a:extLst>
                    <a:ext uri="{9D8B030D-6E8A-4147-A177-3AD203B41FA5}">
                      <a16:colId xmlns:a16="http://schemas.microsoft.com/office/drawing/2014/main" val="1789401583"/>
                    </a:ext>
                  </a:extLst>
                </a:gridCol>
                <a:gridCol w="894210">
                  <a:extLst>
                    <a:ext uri="{9D8B030D-6E8A-4147-A177-3AD203B41FA5}">
                      <a16:colId xmlns:a16="http://schemas.microsoft.com/office/drawing/2014/main" val="3054389247"/>
                    </a:ext>
                  </a:extLst>
                </a:gridCol>
                <a:gridCol w="894209">
                  <a:extLst>
                    <a:ext uri="{9D8B030D-6E8A-4147-A177-3AD203B41FA5}">
                      <a16:colId xmlns:a16="http://schemas.microsoft.com/office/drawing/2014/main" val="2868255880"/>
                    </a:ext>
                  </a:extLst>
                </a:gridCol>
                <a:gridCol w="791269">
                  <a:extLst>
                    <a:ext uri="{9D8B030D-6E8A-4147-A177-3AD203B41FA5}">
                      <a16:colId xmlns:a16="http://schemas.microsoft.com/office/drawing/2014/main" val="2866316609"/>
                    </a:ext>
                  </a:extLst>
                </a:gridCol>
              </a:tblGrid>
              <a:tr h="263706">
                <a:tc gridSpan="2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800" b="1" spc="-3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남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여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62725"/>
                  </a:ext>
                </a:extLst>
              </a:tr>
              <a:tr h="4021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실속있는종신보험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70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74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32804"/>
                  </a:ext>
                </a:extLst>
              </a:tr>
              <a:tr h="4021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평생든든종신보험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64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69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23"/>
                  </a:ext>
                </a:extLst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21235"/>
              </p:ext>
            </p:extLst>
          </p:nvPr>
        </p:nvGraphicFramePr>
        <p:xfrm>
          <a:off x="819999" y="4389168"/>
          <a:ext cx="4138792" cy="1686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04">
                  <a:extLst>
                    <a:ext uri="{9D8B030D-6E8A-4147-A177-3AD203B41FA5}">
                      <a16:colId xmlns:a16="http://schemas.microsoft.com/office/drawing/2014/main" val="1789401583"/>
                    </a:ext>
                  </a:extLst>
                </a:gridCol>
                <a:gridCol w="894210">
                  <a:extLst>
                    <a:ext uri="{9D8B030D-6E8A-4147-A177-3AD203B41FA5}">
                      <a16:colId xmlns:a16="http://schemas.microsoft.com/office/drawing/2014/main" val="3054389247"/>
                    </a:ext>
                  </a:extLst>
                </a:gridCol>
                <a:gridCol w="894209">
                  <a:extLst>
                    <a:ext uri="{9D8B030D-6E8A-4147-A177-3AD203B41FA5}">
                      <a16:colId xmlns:a16="http://schemas.microsoft.com/office/drawing/2014/main" val="2868255880"/>
                    </a:ext>
                  </a:extLst>
                </a:gridCol>
                <a:gridCol w="791269">
                  <a:extLst>
                    <a:ext uri="{9D8B030D-6E8A-4147-A177-3AD203B41FA5}">
                      <a16:colId xmlns:a16="http://schemas.microsoft.com/office/drawing/2014/main" val="2866316609"/>
                    </a:ext>
                  </a:extLst>
                </a:gridCol>
              </a:tblGrid>
              <a:tr h="263181">
                <a:tc gridSpan="2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300" b="1" spc="-30" baseline="0" dirty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800" b="1" spc="-30" baseline="0" dirty="0">
                        <a:solidFill>
                          <a:schemeClr val="tx1"/>
                        </a:solidFill>
                        <a:latin typeface="교보서체 SemiBold" panose="020B0600000101010101" pitchFamily="50" charset="-127"/>
                        <a:ea typeface="교보서체 SemiBold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남</a:t>
                      </a:r>
                      <a:endParaRPr lang="en-US" altLang="ko-KR" sz="1300" b="0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spc="-30" baseline="0" dirty="0" smtClean="0">
                          <a:solidFill>
                            <a:schemeClr val="tx1"/>
                          </a:solidFill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여</a:t>
                      </a:r>
                      <a:endParaRPr lang="en-US" altLang="ko-KR" sz="1300" b="1" spc="-30" baseline="0" dirty="0" smtClean="0">
                        <a:solidFill>
                          <a:schemeClr val="tx1"/>
                        </a:solidFill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62725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S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행복종신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-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-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32804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SH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더드림종신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53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59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23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KDB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버팀목종신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*6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65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69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48609"/>
                  </a:ext>
                </a:extLst>
              </a:tr>
              <a:tr h="355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Pru</a:t>
                      </a:r>
                      <a:r>
                        <a:rPr lang="ko-KR" altLang="en-US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사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1300" b="1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함께크는</a:t>
                      </a:r>
                      <a:r>
                        <a:rPr lang="en-US" altLang="ko-KR" sz="1300" b="1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]</a:t>
                      </a:r>
                      <a:endParaRPr lang="ko-KR" sz="1300" b="1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u="none" kern="1200" spc="-3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300" b="0" u="none" kern="1200" spc="-30" baseline="0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년납</a:t>
                      </a:r>
                      <a:endParaRPr lang="ko-KR" sz="1300" b="0" u="none" kern="1200" spc="-3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51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55</a:t>
                      </a:r>
                      <a:r>
                        <a:rPr lang="ko-KR" altLang="en-US" sz="1300" b="0" u="none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+mn-cs"/>
                        </a:rPr>
                        <a:t>세</a:t>
                      </a:r>
                      <a:endParaRPr lang="ko-KR" sz="1300" b="0" u="none" kern="1200" spc="-50" baseline="0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080218"/>
                  </a:ext>
                </a:extLst>
              </a:tr>
            </a:tbl>
          </a:graphicData>
        </a:graphic>
      </p:graphicFrame>
      <p:sp>
        <p:nvSpPr>
          <p:cNvPr id="11" name="Object 16"/>
          <p:cNvSpPr txBox="1"/>
          <p:nvPr/>
        </p:nvSpPr>
        <p:spPr>
          <a:xfrm>
            <a:off x="799431" y="2629854"/>
            <a:ext cx="866432" cy="2917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87278">
              <a:defRPr/>
            </a:pPr>
            <a:r>
              <a:rPr lang="ko-KR" altLang="en-US" sz="1296" dirty="0">
                <a:solidFill>
                  <a:srgbClr val="00B0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당사</a:t>
            </a:r>
            <a:endParaRPr lang="en-US" sz="756" dirty="0">
              <a:solidFill>
                <a:srgbClr val="00B0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2" name="Object 16"/>
          <p:cNvSpPr txBox="1"/>
          <p:nvPr/>
        </p:nvSpPr>
        <p:spPr>
          <a:xfrm>
            <a:off x="799432" y="4093762"/>
            <a:ext cx="876715" cy="2917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87278">
              <a:defRPr/>
            </a:pPr>
            <a:r>
              <a:rPr lang="ko-KR" altLang="en-US" sz="1296" dirty="0">
                <a:solidFill>
                  <a:srgbClr val="C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■ 타사</a:t>
            </a:r>
            <a:endParaRPr lang="en-US" sz="756" dirty="0">
              <a:solidFill>
                <a:srgbClr val="C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25" y="1917719"/>
            <a:ext cx="2338166" cy="71008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356" y="1918881"/>
            <a:ext cx="2290570" cy="695626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5225711" y="2060162"/>
            <a:ext cx="1610291" cy="46621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6" name="Object 23"/>
          <p:cNvSpPr txBox="1"/>
          <p:nvPr/>
        </p:nvSpPr>
        <p:spPr>
          <a:xfrm>
            <a:off x="5338831" y="2097605"/>
            <a:ext cx="1384048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93639" latinLnBrk="0">
              <a:defRPr/>
            </a:pPr>
            <a:r>
              <a:rPr lang="en-US" altLang="ko-KR" sz="1943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NIXGONFONTS-M V2.0" pitchFamily="34" charset="0"/>
              </a:rPr>
              <a:t>7</a:t>
            </a:r>
            <a:r>
              <a:rPr lang="ko-KR" altLang="en-US" sz="1943" dirty="0" err="1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NIXGONFONTS-M V2.0" pitchFamily="34" charset="0"/>
              </a:rPr>
              <a:t>년납</a:t>
            </a:r>
            <a:endParaRPr lang="en-US" sz="540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871002" y="2060162"/>
            <a:ext cx="1610291" cy="46621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7278"/>
            <a:endParaRPr lang="ko-KR" altLang="en-US" sz="1943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8" name="Object 23"/>
          <p:cNvSpPr txBox="1"/>
          <p:nvPr/>
        </p:nvSpPr>
        <p:spPr>
          <a:xfrm>
            <a:off x="984122" y="2097605"/>
            <a:ext cx="1384048" cy="391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93639" latinLnBrk="0">
              <a:defRPr/>
            </a:pPr>
            <a:r>
              <a:rPr lang="en-US" altLang="ko-KR" sz="1943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NIXGONFONTS-M V2.0" pitchFamily="34" charset="0"/>
              </a:rPr>
              <a:t>5</a:t>
            </a:r>
            <a:r>
              <a:rPr lang="ko-KR" altLang="en-US" sz="1943" dirty="0" err="1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NIXGONFONTS-M V2.0" pitchFamily="34" charset="0"/>
              </a:rPr>
              <a:t>년납</a:t>
            </a:r>
            <a:endParaRPr lang="en-US" sz="540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35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236688" y="27037"/>
            <a:ext cx="755857" cy="7387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7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8515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 smtClean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넓어진 </a:t>
            </a:r>
            <a:r>
              <a:rPr lang="ko-KR" altLang="en-US" sz="3023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인수범위</a:t>
            </a:r>
            <a:endParaRPr lang="ko-KR" altLang="en-US" sz="3023" b="1" dirty="0">
              <a:solidFill>
                <a:srgbClr val="00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/>
          <a:stretch/>
        </p:blipFill>
        <p:spPr>
          <a:xfrm>
            <a:off x="969699" y="1179165"/>
            <a:ext cx="8470692" cy="4032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9471" y="5573975"/>
            <a:ext cx="432048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BMI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수치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33.7, 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간기능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(41/55/64), </a:t>
            </a:r>
          </a:p>
          <a:p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공복혈당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117mg/</a:t>
            </a:r>
            <a:r>
              <a:rPr lang="en-US" altLang="ko-KR" sz="1800" dirty="0" err="1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dL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,</a:t>
            </a:r>
          </a:p>
          <a:p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당화혈색소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6.5%(</a:t>
            </a:r>
            <a:r>
              <a:rPr lang="ko-KR" altLang="en-US" sz="1800" dirty="0" err="1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당뇨약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복용中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),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요당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3+</a:t>
            </a:r>
          </a:p>
          <a:p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혈압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131/75(</a:t>
            </a:r>
            <a:r>
              <a:rPr lang="ko-KR" altLang="en-US" sz="1800" dirty="0" err="1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혈압약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복용中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</a:t>
            </a:r>
            <a:endParaRPr lang="ko-KR" altLang="en-US" sz="1800" dirty="0"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0031" y="5571653"/>
            <a:ext cx="295232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· </a:t>
            </a:r>
            <a:r>
              <a:rPr lang="ko-KR" alt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표준체</a:t>
            </a:r>
            <a:r>
              <a:rPr lang="ko-K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정상인수</a:t>
            </a:r>
            <a:endParaRPr lang="en-US" altLang="ko-K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  <a:p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· 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더 든든한 종신 </a:t>
            </a:r>
            <a:endParaRPr lang="en-US" altLang="ko-KR" sz="1800" dirty="0" smtClean="0"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  <a:p>
            <a:r>
              <a:rPr lang="en-US" altLang="ko-KR" sz="1800" dirty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· 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가입금액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5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억</a:t>
            </a:r>
            <a:r>
              <a:rPr lang="en-US" altLang="ko-KR" sz="1800" dirty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7</a:t>
            </a:r>
            <a:r>
              <a:rPr lang="ko-KR" altLang="en-US" sz="1800" dirty="0" err="1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년납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endParaRPr lang="en-US" altLang="ko-KR" sz="1800" dirty="0" smtClean="0"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  <a:p>
            <a:r>
              <a:rPr lang="en-US" altLang="ko-KR" sz="1800" dirty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· </a:t>
            </a:r>
            <a:r>
              <a:rPr lang="ko-KR" altLang="en-US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 보험료 </a:t>
            </a:r>
            <a:r>
              <a:rPr lang="en-US" altLang="ko-KR" sz="1800" dirty="0" smtClean="0"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: 473,000</a:t>
            </a:r>
            <a:endParaRPr lang="ko-KR" altLang="en-US" sz="1800" dirty="0"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5767983" y="5841047"/>
            <a:ext cx="207538" cy="6838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19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1303493" y="2943501"/>
            <a:ext cx="1260000" cy="1260000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273"/>
            <a:r>
              <a:rPr lang="en-US" altLang="ko-KR" sz="6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6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2959671" y="3195389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공지사항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타원 2"/>
          <p:cNvSpPr/>
          <p:nvPr/>
        </p:nvSpPr>
        <p:spPr>
          <a:xfrm>
            <a:off x="236688" y="27037"/>
            <a:ext cx="755857" cy="7387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278">
              <a:defRPr/>
            </a:pPr>
            <a:r>
              <a:rPr lang="en-US" altLang="ko-KR" sz="3023" b="1" dirty="0" smtClean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8</a:t>
            </a:r>
            <a:endParaRPr lang="ko-KR" altLang="en-US" sz="3023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8515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넓어진 </a:t>
            </a:r>
            <a:r>
              <a:rPr lang="ko-KR" altLang="en-US" sz="3023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부가서비스</a:t>
            </a:r>
            <a:r>
              <a:rPr lang="ko-KR" altLang="en-US" sz="3023" b="1" dirty="0">
                <a:solidFill>
                  <a:srgbClr val="00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혜택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114000"/>
              </p:ext>
            </p:extLst>
          </p:nvPr>
        </p:nvGraphicFramePr>
        <p:xfrm>
          <a:off x="428036" y="1385551"/>
          <a:ext cx="9660427" cy="548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41">
                  <a:extLst>
                    <a:ext uri="{9D8B030D-6E8A-4147-A177-3AD203B41FA5}">
                      <a16:colId xmlns:a16="http://schemas.microsoft.com/office/drawing/2014/main" val="2344641282"/>
                    </a:ext>
                  </a:extLst>
                </a:gridCol>
                <a:gridCol w="730620">
                  <a:extLst>
                    <a:ext uri="{9D8B030D-6E8A-4147-A177-3AD203B41FA5}">
                      <a16:colId xmlns:a16="http://schemas.microsoft.com/office/drawing/2014/main" val="4114457638"/>
                    </a:ext>
                  </a:extLst>
                </a:gridCol>
                <a:gridCol w="2110682">
                  <a:extLst>
                    <a:ext uri="{9D8B030D-6E8A-4147-A177-3AD203B41FA5}">
                      <a16:colId xmlns:a16="http://schemas.microsoft.com/office/drawing/2014/main" val="702525867"/>
                    </a:ext>
                  </a:extLst>
                </a:gridCol>
                <a:gridCol w="5195524">
                  <a:extLst>
                    <a:ext uri="{9D8B030D-6E8A-4147-A177-3AD203B41FA5}">
                      <a16:colId xmlns:a16="http://schemas.microsoft.com/office/drawing/2014/main" val="4044613525"/>
                    </a:ext>
                  </a:extLst>
                </a:gridCol>
                <a:gridCol w="568260">
                  <a:extLst>
                    <a:ext uri="{9D8B030D-6E8A-4147-A177-3AD203B41FA5}">
                      <a16:colId xmlns:a16="http://schemas.microsoft.com/office/drawing/2014/main" val="3071200232"/>
                    </a:ext>
                  </a:extLst>
                </a:gridCol>
              </a:tblGrid>
              <a:tr h="7944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상품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가입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금액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제공 부가서비스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서비스 내용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제공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기간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50920"/>
                  </a:ext>
                </a:extLst>
              </a:tr>
              <a:tr h="1518809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뉴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더든든한종신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ctr" defTabSz="9142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주계약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억원 ↑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 err="1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</a:t>
                      </a:r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헬스케어서비스</a:t>
                      </a:r>
                      <a:r>
                        <a:rPr lang="en-US" altLang="ko-KR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II</a:t>
                      </a:r>
                      <a:endParaRPr lang="en-US" altLang="ko-KR" sz="1500" b="1" baseline="0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baseline="0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Plus</a:t>
                      </a:r>
                      <a:endParaRPr lang="ko-KR" altLang="en-US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600"/>
                        </a:spcAft>
                      </a:pPr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프리미어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)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헬스케어서비스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Ⅱ 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2600" b="1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+ </a:t>
                      </a:r>
                      <a:r>
                        <a:rPr lang="ko-KR" altLang="en-US" sz="2600" b="1" u="sng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헬스홈케어서비스</a:t>
                      </a:r>
                      <a:endParaRPr lang="en-US" altLang="ko-KR" sz="2600" b="1" u="sng" dirty="0" smtClean="0">
                        <a:solidFill>
                          <a:srgbClr val="FF000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  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※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헬스홈케어서비스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(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프리미엄 </a:t>
                      </a:r>
                      <a:r>
                        <a:rPr lang="ko-KR" altLang="en-US" sz="1500" b="0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클린서비스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r>
                        <a:rPr lang="ko-KR" altLang="en-US" sz="1500" b="0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프로터치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제휴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)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endParaRPr lang="en-US" altLang="ko-KR" sz="1500" b="0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l" latinLnBrk="1"/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      : </a:t>
                      </a:r>
                      <a:r>
                        <a:rPr lang="ko-KR" altLang="en-US" sz="1500" b="0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중대질병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발병 시 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‘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환자의 생활공간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/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주거환경 살균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·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소독 </a:t>
                      </a:r>
                      <a:endParaRPr lang="en-US" altLang="ko-KR" sz="1500" b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l" latinLnBrk="1"/>
                      <a:r>
                        <a:rPr lang="en-US" altLang="ko-KR" sz="1500" b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       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및</a:t>
                      </a:r>
                      <a:r>
                        <a:rPr lang="en-US" altLang="ko-KR" sz="1500" b="0" baseline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r>
                        <a:rPr lang="ko-KR" altLang="en-US" sz="1500" b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청소대행 </a:t>
                      </a:r>
                      <a:r>
                        <a:rPr lang="ko-KR" altLang="en-US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서비스</a:t>
                      </a:r>
                      <a:r>
                        <a:rPr lang="en-US" altLang="ko-KR" sz="15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’</a:t>
                      </a:r>
                      <a:endParaRPr lang="ko-KR" altLang="en-US" sz="1500" b="0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Max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(20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70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063866"/>
                  </a:ext>
                </a:extLst>
              </a:tr>
              <a:tr h="143949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억원 ↑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 err="1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</a:t>
                      </a:r>
                      <a:r>
                        <a:rPr lang="ko-KR" altLang="en-US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프리미어</a:t>
                      </a:r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헬스케어서비스</a:t>
                      </a:r>
                      <a:r>
                        <a:rPr lang="en-US" altLang="ko-KR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II</a:t>
                      </a:r>
                      <a:endParaRPr lang="en-US" altLang="ko-KR" sz="1500" b="1" baseline="0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500" b="1" baseline="0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Plus</a:t>
                      </a:r>
                      <a:endParaRPr lang="ko-KR" altLang="en-US" sz="1500" b="1" dirty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5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711747"/>
                  </a:ext>
                </a:extLst>
              </a:tr>
              <a:tr h="172947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명조" panose="02020603020101020101" pitchFamily="18" charset="-127"/>
                        <a:ea typeface="나눔명조" panose="0202060302010102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10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억원 ↑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(VIP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형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500" b="1" dirty="0" err="1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</a:t>
                      </a:r>
                      <a:r>
                        <a:rPr lang="ko-KR" altLang="en-US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r>
                        <a:rPr lang="ko-KR" altLang="en-US" sz="1500" b="1" dirty="0" err="1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프레스티지</a:t>
                      </a:r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헬스케어서비스</a:t>
                      </a:r>
                      <a:endParaRPr lang="en-US" altLang="ko-KR" sz="1500" b="1" dirty="0" smtClean="0">
                        <a:solidFill>
                          <a:srgbClr val="0070C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70C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Plus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교보프리미어헬스케어서비스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Ⅱ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+ </a:t>
                      </a:r>
                      <a:r>
                        <a:rPr lang="ko-KR" altLang="en-US" sz="2600" b="1" u="sng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헬스홈케어서비스</a:t>
                      </a:r>
                      <a:r>
                        <a:rPr lang="ko-KR" altLang="en-US" sz="2600" b="1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endParaRPr lang="en-US" altLang="ko-KR" sz="2600" b="1" dirty="0" smtClean="0">
                        <a:solidFill>
                          <a:srgbClr val="FF0000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600" b="1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+ </a:t>
                      </a:r>
                      <a:r>
                        <a:rPr lang="ko-KR" altLang="en-US" sz="2600" b="1" u="sng" dirty="0" smtClean="0">
                          <a:solidFill>
                            <a:srgbClr val="FF0000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가족올케어서비스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600" b="0" dirty="0" smtClean="0">
                        <a:solidFill>
                          <a:schemeClr val="tx1"/>
                        </a:solidFill>
                        <a:latin typeface="교보서체 Bold" panose="020B0600000101010101" pitchFamily="50" charset="-127"/>
                        <a:ea typeface="교보서체 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 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※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가족올케어서비스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: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가족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중대질환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간호사병원동반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/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영양컨설팅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     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가족 건강검진 차량에스코트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교보서체 Bold" panose="020B0600000101010101" pitchFamily="50" charset="-127"/>
                          <a:ea typeface="교보서체 Bold" panose="020B0600000101010101" pitchFamily="50" charset="-127"/>
                        </a:rPr>
                        <a:t>가족 미숙아 방문교육서비스 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15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01787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4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1674" y="1395189"/>
            <a:ext cx="7136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93375"/>
            <a:r>
              <a:rPr lang="ko-KR" altLang="en-US" sz="28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교보헬스케어서비스는</a:t>
            </a:r>
            <a:endParaRPr lang="en-US" altLang="ko-KR" sz="28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 defTabSz="993375"/>
            <a:r>
              <a:rPr lang="en-US" altLang="ko-KR" sz="28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“</a:t>
            </a:r>
            <a:r>
              <a:rPr lang="ko-KR" altLang="en-US" sz="28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절망</a:t>
            </a:r>
            <a:r>
              <a:rPr lang="en-US" altLang="ko-KR" sz="28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”</a:t>
            </a:r>
            <a:r>
              <a:rPr lang="ko-KR" altLang="en-US" sz="28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에서 </a:t>
            </a:r>
            <a:r>
              <a:rPr lang="en-US" altLang="ko-KR" sz="2800" b="1" dirty="0">
                <a:solidFill>
                  <a:srgbClr val="28B432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“</a:t>
            </a:r>
            <a:r>
              <a:rPr lang="ko-KR" altLang="en-US" sz="2800" b="1" dirty="0">
                <a:solidFill>
                  <a:srgbClr val="28B432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희망</a:t>
            </a:r>
            <a:r>
              <a:rPr lang="en-US" altLang="ko-KR" sz="2800" b="1" dirty="0">
                <a:solidFill>
                  <a:srgbClr val="28B432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”</a:t>
            </a:r>
            <a:r>
              <a:rPr lang="ko-KR" altLang="en-US" sz="28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을 찾아드립니다</a:t>
            </a:r>
            <a:r>
              <a:rPr lang="en-US" altLang="ko-KR" sz="28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~!!</a:t>
            </a:r>
            <a:endParaRPr lang="ko-KR" altLang="en-US" sz="28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3561" y="2637328"/>
            <a:ext cx="9368878" cy="702088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93375"/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2022.12.8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일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목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 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충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*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대학교병원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endParaRPr lang="en-US" altLang="ko-KR" sz="20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  <a:p>
            <a:pPr algn="ctr" defTabSz="993375"/>
            <a:r>
              <a:rPr lang="ko-KR" altLang="en-US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왼발 골육종 진단</a:t>
            </a:r>
            <a:r>
              <a:rPr lang="en-US" altLang="ko-KR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(55</a:t>
            </a:r>
            <a:r>
              <a:rPr lang="ko-KR" altLang="en-US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세</a:t>
            </a:r>
            <a:r>
              <a:rPr lang="en-US" altLang="ko-KR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남자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즉시 </a:t>
            </a:r>
            <a:r>
              <a:rPr lang="ko-KR" altLang="en-US" sz="20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왼쪽다리절단 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수술</a:t>
            </a:r>
            <a:r>
              <a:rPr lang="en-US" altLang="ko-KR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향후 여명 </a:t>
            </a:r>
            <a:r>
              <a:rPr lang="en-US" altLang="ko-KR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6</a:t>
            </a:r>
            <a:r>
              <a:rPr lang="ko-KR" altLang="en-US" sz="20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개월 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예상</a:t>
            </a:r>
            <a:endParaRPr lang="ko-KR" altLang="en-US" sz="20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09160" y="3653977"/>
            <a:ext cx="9357496" cy="69930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93375"/>
            <a:r>
              <a:rPr lang="en-US" altLang="ko-KR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FP</a:t>
            </a:r>
            <a:r>
              <a:rPr lang="ko-KR" altLang="en-US" sz="2000" b="1" dirty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에게 서울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큰병원에서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치료희망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의사전달 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**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사업팀장에게 문의</a:t>
            </a:r>
            <a:endParaRPr lang="ko-KR" altLang="en-US" sz="20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503561" y="5670201"/>
            <a:ext cx="9368878" cy="71154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93375">
              <a:lnSpc>
                <a:spcPct val="150000"/>
              </a:lnSpc>
            </a:pPr>
            <a:r>
              <a:rPr lang="ko-KR" altLang="en-US" sz="2000" b="1" dirty="0" err="1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현대아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*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병원 예약</a:t>
            </a:r>
            <a:r>
              <a:rPr lang="en-US" altLang="ko-KR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/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진료후</a:t>
            </a:r>
            <a:r>
              <a:rPr lang="ko-KR" altLang="en-US" sz="20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즉시 </a:t>
            </a:r>
            <a:r>
              <a:rPr lang="ko-KR" altLang="en-US" sz="2000" b="1" dirty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수술</a:t>
            </a:r>
            <a:r>
              <a:rPr lang="en-US" altLang="ko-KR" sz="20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,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다리절단</a:t>
            </a:r>
            <a:r>
              <a:rPr lang="ko-KR" altLang="en-US" sz="2800" b="1" dirty="0" smtClean="0">
                <a:solidFill>
                  <a:srgbClr val="FF0000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불필요</a:t>
            </a:r>
            <a:r>
              <a:rPr lang="ko-KR" altLang="en-US" sz="2800" b="1" dirty="0" smtClean="0">
                <a:solidFill>
                  <a:prstClr val="black"/>
                </a:solidFill>
                <a:latin typeface="교보서체 SemiBold" panose="020B0600000101010101" pitchFamily="50" charset="-127"/>
                <a:ea typeface="교보서체 SemiBold" panose="020B0600000101010101" pitchFamily="50" charset="-127"/>
              </a:rPr>
              <a:t> </a:t>
            </a:r>
            <a:endParaRPr lang="ko-KR" altLang="en-US" sz="2800" b="1" dirty="0">
              <a:solidFill>
                <a:prstClr val="black"/>
              </a:solidFill>
              <a:latin typeface="교보서체 SemiBold" panose="020B0600000101010101" pitchFamily="50" charset="-127"/>
              <a:ea typeface="교보서체 SemiBold" panose="020B0600000101010101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03561" y="4682865"/>
            <a:ext cx="9368878" cy="69930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93375">
              <a:lnSpc>
                <a:spcPct val="150000"/>
              </a:lnSpc>
            </a:pPr>
            <a:r>
              <a:rPr lang="ko-KR" altLang="en-US" sz="2000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자녀앞으로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en-US" altLang="ko-KR" sz="2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가입후</a:t>
            </a:r>
            <a:r>
              <a:rPr lang="ko-KR" altLang="en-US" sz="2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교보헬스케어 콜센터 전화</a:t>
            </a:r>
            <a:endParaRPr lang="ko-KR" altLang="en-US" sz="20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7" name="아래쪽 화살표 26"/>
          <p:cNvSpPr/>
          <p:nvPr/>
        </p:nvSpPr>
        <p:spPr>
          <a:xfrm>
            <a:off x="4831879" y="3432021"/>
            <a:ext cx="288032" cy="141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아래쪽 화살표 27"/>
          <p:cNvSpPr/>
          <p:nvPr/>
        </p:nvSpPr>
        <p:spPr>
          <a:xfrm>
            <a:off x="4831879" y="4440133"/>
            <a:ext cx="288032" cy="141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아래쪽 화살표 28"/>
          <p:cNvSpPr/>
          <p:nvPr/>
        </p:nvSpPr>
        <p:spPr>
          <a:xfrm>
            <a:off x="4831879" y="5448245"/>
            <a:ext cx="288032" cy="141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9351" y="121111"/>
            <a:ext cx="9383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8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0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2022.12</a:t>
            </a:r>
            <a:r>
              <a:rPr kumimoji="1" lang="ko-KR" altLang="en-US" sz="30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 </a:t>
            </a:r>
            <a:r>
              <a:rPr kumimoji="1" lang="ko-KR" altLang="en-US" sz="30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헬스케어서비스 </a:t>
            </a:r>
            <a:r>
              <a:rPr kumimoji="1" lang="ko-KR" altLang="en-US" sz="3000" b="1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지원사례</a:t>
            </a:r>
            <a:r>
              <a:rPr kumimoji="1" lang="ko-KR" altLang="en-US" sz="30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1" lang="en-US" altLang="ko-KR" sz="30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– </a:t>
            </a:r>
            <a:r>
              <a:rPr kumimoji="1" lang="en-US" altLang="ko-KR" sz="3000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gak</a:t>
            </a:r>
            <a:r>
              <a:rPr kumimoji="1" lang="ko-KR" altLang="en-US" sz="30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○○지사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43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5375" y="117584"/>
            <a:ext cx="5947443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87278"/>
            <a:r>
              <a:rPr lang="ko-KR" altLang="en-US" sz="3023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3023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뉴 더 든든한 종신보험</a:t>
            </a:r>
            <a:endParaRPr lang="ko-KR" altLang="en-US" sz="3023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79" y="1539205"/>
            <a:ext cx="8463120" cy="518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29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519A5-8577-1D22-DC01-A83248DD2AE6}"/>
              </a:ext>
            </a:extLst>
          </p:cNvPr>
          <p:cNvSpPr txBox="1"/>
          <p:nvPr/>
        </p:nvSpPr>
        <p:spPr>
          <a:xfrm>
            <a:off x="195572" y="99045"/>
            <a:ext cx="802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sz="3000" b="1" dirty="0" err="1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000" b="1" dirty="0" err="1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sz="3000" b="1" dirty="0" err="1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</a:t>
            </a:r>
            <a:r>
              <a:rPr lang="ko-KR" altLang="en-US" sz="3000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제안 </a:t>
            </a:r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포인트</a:t>
            </a:r>
            <a:endParaRPr lang="en-US" altLang="ko-KR" sz="30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0CE03-0AEC-CADE-AC04-A6E769346EF9}"/>
              </a:ext>
            </a:extLst>
          </p:cNvPr>
          <p:cNvSpPr txBox="1"/>
          <p:nvPr/>
        </p:nvSpPr>
        <p:spPr>
          <a:xfrm>
            <a:off x="2454343" y="2213454"/>
            <a:ext cx="641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소득불안정기에</a:t>
            </a:r>
            <a:r>
              <a:rPr lang="ko-KR" altLang="en-US" sz="2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목돈 지출 필요 시 자금 활용</a:t>
            </a:r>
            <a:endParaRPr lang="ko-KR" altLang="en-US" sz="2000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553F31-5956-A3FE-E116-617BEDF108E6}"/>
              </a:ext>
            </a:extLst>
          </p:cNvPr>
          <p:cNvGrpSpPr/>
          <p:nvPr/>
        </p:nvGrpSpPr>
        <p:grpSpPr>
          <a:xfrm>
            <a:off x="878982" y="1999897"/>
            <a:ext cx="1389787" cy="1389787"/>
            <a:chOff x="704528" y="1535157"/>
            <a:chExt cx="1140497" cy="1140497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D15065E-19B8-93C3-919F-0973AA42505D}"/>
                </a:ext>
              </a:extLst>
            </p:cNvPr>
            <p:cNvSpPr/>
            <p:nvPr/>
          </p:nvSpPr>
          <p:spPr>
            <a:xfrm>
              <a:off x="704528" y="1535157"/>
              <a:ext cx="1140497" cy="11404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1EB777-8A35-5307-D34F-02EA8FD44955}"/>
                </a:ext>
              </a:extLst>
            </p:cNvPr>
            <p:cNvSpPr txBox="1"/>
            <p:nvPr/>
          </p:nvSpPr>
          <p:spPr>
            <a:xfrm>
              <a:off x="889011" y="1710600"/>
              <a:ext cx="696970" cy="64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500" b="1" dirty="0">
                  <a:solidFill>
                    <a:srgbClr val="BFF57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生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F33B87D-D62A-EC4D-5F89-3227974DD7BF}"/>
              </a:ext>
            </a:extLst>
          </p:cNvPr>
          <p:cNvGrpSpPr/>
          <p:nvPr/>
        </p:nvGrpSpPr>
        <p:grpSpPr>
          <a:xfrm>
            <a:off x="1461961" y="2888675"/>
            <a:ext cx="1389786" cy="1389786"/>
            <a:chOff x="1494090" y="4752594"/>
            <a:chExt cx="1140497" cy="1140497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900CEA20-0289-EBDE-20EE-B0E7C3EB13AC}"/>
                </a:ext>
              </a:extLst>
            </p:cNvPr>
            <p:cNvSpPr/>
            <p:nvPr/>
          </p:nvSpPr>
          <p:spPr>
            <a:xfrm>
              <a:off x="1494090" y="4752594"/>
              <a:ext cx="1140497" cy="11404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4DEE29-2317-9C6F-170A-96EB76716D88}"/>
                </a:ext>
              </a:extLst>
            </p:cNvPr>
            <p:cNvSpPr txBox="1"/>
            <p:nvPr/>
          </p:nvSpPr>
          <p:spPr>
            <a:xfrm>
              <a:off x="1842575" y="4935144"/>
              <a:ext cx="696970" cy="64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500" b="1" dirty="0">
                  <a:solidFill>
                    <a:srgbClr val="BFF57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老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B885419-2D33-9852-5F9F-855A52817B91}"/>
              </a:ext>
            </a:extLst>
          </p:cNvPr>
          <p:cNvGrpSpPr/>
          <p:nvPr/>
        </p:nvGrpSpPr>
        <p:grpSpPr>
          <a:xfrm>
            <a:off x="896278" y="3999753"/>
            <a:ext cx="1383971" cy="1383971"/>
            <a:chOff x="3331557" y="4752594"/>
            <a:chExt cx="1140497" cy="1140497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D5E693E-BFC4-9471-D4F7-C5C3A9557793}"/>
                </a:ext>
              </a:extLst>
            </p:cNvPr>
            <p:cNvSpPr/>
            <p:nvPr/>
          </p:nvSpPr>
          <p:spPr>
            <a:xfrm>
              <a:off x="3331557" y="4752594"/>
              <a:ext cx="1140497" cy="11404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D100FB-5C5E-E578-35A0-225710F8A4E6}"/>
                </a:ext>
              </a:extLst>
            </p:cNvPr>
            <p:cNvSpPr txBox="1"/>
            <p:nvPr/>
          </p:nvSpPr>
          <p:spPr>
            <a:xfrm>
              <a:off x="3459716" y="4881189"/>
              <a:ext cx="696970" cy="64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500" b="1" dirty="0">
                  <a:solidFill>
                    <a:srgbClr val="BFF57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病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C253F61-D4C3-2CC0-8112-22CB5CC1D456}"/>
              </a:ext>
            </a:extLst>
          </p:cNvPr>
          <p:cNvGrpSpPr/>
          <p:nvPr/>
        </p:nvGrpSpPr>
        <p:grpSpPr>
          <a:xfrm>
            <a:off x="1489812" y="4691738"/>
            <a:ext cx="1383971" cy="1383971"/>
            <a:chOff x="5169024" y="4530755"/>
            <a:chExt cx="1140497" cy="1140497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2B1ACA44-1592-9DCF-55B9-7A73B5DD1237}"/>
                </a:ext>
              </a:extLst>
            </p:cNvPr>
            <p:cNvSpPr/>
            <p:nvPr/>
          </p:nvSpPr>
          <p:spPr>
            <a:xfrm>
              <a:off x="5169024" y="4530755"/>
              <a:ext cx="1140497" cy="114049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8916E2-AF88-96B9-9C10-5DEC23BE45BF}"/>
                </a:ext>
              </a:extLst>
            </p:cNvPr>
            <p:cNvSpPr txBox="1"/>
            <p:nvPr/>
          </p:nvSpPr>
          <p:spPr>
            <a:xfrm>
              <a:off x="5441024" y="4746140"/>
              <a:ext cx="696970" cy="64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500" b="1" dirty="0">
                  <a:solidFill>
                    <a:srgbClr val="BFF57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死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B749169-2243-7BCC-FCFB-190AFFBAFDDE}"/>
              </a:ext>
            </a:extLst>
          </p:cNvPr>
          <p:cNvSpPr txBox="1"/>
          <p:nvPr/>
        </p:nvSpPr>
        <p:spPr>
          <a:xfrm>
            <a:off x="3080792" y="3264403"/>
            <a:ext cx="641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현금흐름에 더하여 쓰는</a:t>
            </a:r>
            <a:r>
              <a:rPr lang="ko-KR" altLang="en-US" sz="2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재원으로 활용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5D9033-8CD7-BA98-D048-3BED5FCA0078}"/>
              </a:ext>
            </a:extLst>
          </p:cNvPr>
          <p:cNvSpPr txBox="1"/>
          <p:nvPr/>
        </p:nvSpPr>
        <p:spPr>
          <a:xfrm>
            <a:off x="2718265" y="4251143"/>
            <a:ext cx="641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고객의 니즈에 부합하는 </a:t>
            </a:r>
            <a:r>
              <a:rPr lang="ko-KR" altLang="en-US" sz="24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선택특약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활용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7521-5F7F-9402-ADED-9C0508C799F9}"/>
              </a:ext>
            </a:extLst>
          </p:cNvPr>
          <p:cNvSpPr txBox="1"/>
          <p:nvPr/>
        </p:nvSpPr>
        <p:spPr>
          <a:xfrm>
            <a:off x="3081580" y="5108177"/>
            <a:ext cx="641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가계부채부담을 덜어주는 금융 솔루션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으로 활용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98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3676E-5FD0-5A72-1EF9-A9917C8F718D}"/>
              </a:ext>
            </a:extLst>
          </p:cNvPr>
          <p:cNvSpPr txBox="1"/>
          <p:nvPr/>
        </p:nvSpPr>
        <p:spPr>
          <a:xfrm>
            <a:off x="79351" y="-16396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 err="1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단기납으로</a:t>
            </a: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완납 후 소득불안정기의 목돈지출에 대비하는 솔루션</a:t>
            </a:r>
            <a:endParaRPr lang="en-US" altLang="ko-KR" sz="2200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BEC363E-75C8-55E6-AD2D-4670F23A3B87}"/>
              </a:ext>
            </a:extLst>
          </p:cNvPr>
          <p:cNvGrpSpPr/>
          <p:nvPr/>
        </p:nvGrpSpPr>
        <p:grpSpPr>
          <a:xfrm>
            <a:off x="1230958" y="1472445"/>
            <a:ext cx="7921401" cy="4004614"/>
            <a:chOff x="1064047" y="1772816"/>
            <a:chExt cx="7921401" cy="4004614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64857D5-88BC-7D26-C305-6A264F11EA01}"/>
                </a:ext>
              </a:extLst>
            </p:cNvPr>
            <p:cNvSpPr/>
            <p:nvPr/>
          </p:nvSpPr>
          <p:spPr bwMode="auto">
            <a:xfrm>
              <a:off x="1064047" y="1772816"/>
              <a:ext cx="87997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0209B5B-9EBF-8EA5-3E7B-5F3114242AF1}"/>
                </a:ext>
              </a:extLst>
            </p:cNvPr>
            <p:cNvSpPr/>
            <p:nvPr/>
          </p:nvSpPr>
          <p:spPr bwMode="auto">
            <a:xfrm>
              <a:off x="1944022" y="1772816"/>
              <a:ext cx="88159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2102CE5-DE71-B65A-208F-AB71145217F9}"/>
                </a:ext>
              </a:extLst>
            </p:cNvPr>
            <p:cNvSpPr/>
            <p:nvPr/>
          </p:nvSpPr>
          <p:spPr bwMode="auto">
            <a:xfrm>
              <a:off x="2825617" y="1772816"/>
              <a:ext cx="87997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5F2C86A6-C953-D471-E250-F8037017152B}"/>
                </a:ext>
              </a:extLst>
            </p:cNvPr>
            <p:cNvSpPr/>
            <p:nvPr/>
          </p:nvSpPr>
          <p:spPr bwMode="auto">
            <a:xfrm>
              <a:off x="3703975" y="1772816"/>
              <a:ext cx="88159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C0BE9EE8-7CD0-2629-256A-99307E020B5F}"/>
                </a:ext>
              </a:extLst>
            </p:cNvPr>
            <p:cNvSpPr/>
            <p:nvPr/>
          </p:nvSpPr>
          <p:spPr bwMode="auto">
            <a:xfrm>
              <a:off x="4585568" y="1772816"/>
              <a:ext cx="879975" cy="4004614"/>
            </a:xfrm>
            <a:prstGeom prst="rect">
              <a:avLst/>
            </a:prstGeom>
            <a:solidFill>
              <a:srgbClr val="439622">
                <a:alpha val="19000"/>
              </a:srgbClr>
            </a:solidFill>
            <a:ln w="12700">
              <a:solidFill>
                <a:srgbClr val="43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E21511A8-AB6D-283D-C85A-A86B8B316A59}"/>
                </a:ext>
              </a:extLst>
            </p:cNvPr>
            <p:cNvSpPr/>
            <p:nvPr/>
          </p:nvSpPr>
          <p:spPr bwMode="auto">
            <a:xfrm>
              <a:off x="5465544" y="1772816"/>
              <a:ext cx="879975" cy="4004614"/>
            </a:xfrm>
            <a:prstGeom prst="rect">
              <a:avLst/>
            </a:prstGeom>
            <a:solidFill>
              <a:srgbClr val="439622">
                <a:alpha val="19000"/>
              </a:srgbClr>
            </a:solidFill>
            <a:ln w="12700">
              <a:solidFill>
                <a:srgbClr val="43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9FC6164-1E8D-71D4-9054-1ABEB4FB9721}"/>
                </a:ext>
              </a:extLst>
            </p:cNvPr>
            <p:cNvSpPr/>
            <p:nvPr/>
          </p:nvSpPr>
          <p:spPr bwMode="auto">
            <a:xfrm>
              <a:off x="6343902" y="1772816"/>
              <a:ext cx="87997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FBF2C56B-7CDB-F29F-3D2A-2779B73BB193}"/>
                </a:ext>
              </a:extLst>
            </p:cNvPr>
            <p:cNvSpPr/>
            <p:nvPr/>
          </p:nvSpPr>
          <p:spPr bwMode="auto">
            <a:xfrm>
              <a:off x="7223878" y="1772816"/>
              <a:ext cx="88159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D690FDE-1636-E40B-9BCB-77BBA3F0E36A}"/>
                </a:ext>
              </a:extLst>
            </p:cNvPr>
            <p:cNvSpPr/>
            <p:nvPr/>
          </p:nvSpPr>
          <p:spPr bwMode="auto">
            <a:xfrm>
              <a:off x="8105473" y="1772816"/>
              <a:ext cx="879975" cy="4004614"/>
            </a:xfrm>
            <a:prstGeom prst="rect">
              <a:avLst/>
            </a:prstGeom>
            <a:noFill/>
            <a:ln w="12700">
              <a:solidFill>
                <a:srgbClr val="6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E018144-DF0A-25E3-D8AD-73D78C910B69}"/>
              </a:ext>
            </a:extLst>
          </p:cNvPr>
          <p:cNvGrpSpPr/>
          <p:nvPr/>
        </p:nvGrpSpPr>
        <p:grpSpPr>
          <a:xfrm>
            <a:off x="1269573" y="4960231"/>
            <a:ext cx="7834170" cy="451435"/>
            <a:chOff x="1102662" y="5260602"/>
            <a:chExt cx="7834170" cy="451435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101D9CEA-C7CF-15DA-B776-FD606438DBEE}"/>
                </a:ext>
              </a:extLst>
            </p:cNvPr>
            <p:cNvSpPr/>
            <p:nvPr/>
          </p:nvSpPr>
          <p:spPr>
            <a:xfrm>
              <a:off x="1102662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10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12A524CB-F3B3-4C54-0626-CF90C4AC6FF6}"/>
                </a:ext>
              </a:extLst>
            </p:cNvPr>
            <p:cNvSpPr/>
            <p:nvPr/>
          </p:nvSpPr>
          <p:spPr>
            <a:xfrm>
              <a:off x="1979669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20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C725FEDC-B097-F058-D9BD-C220F8BAB78A}"/>
                </a:ext>
              </a:extLst>
            </p:cNvPr>
            <p:cNvSpPr/>
            <p:nvPr/>
          </p:nvSpPr>
          <p:spPr>
            <a:xfrm>
              <a:off x="2860997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30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D45F682D-DB85-2BB6-ADEF-4325B551B76B}"/>
                </a:ext>
              </a:extLst>
            </p:cNvPr>
            <p:cNvSpPr/>
            <p:nvPr/>
          </p:nvSpPr>
          <p:spPr>
            <a:xfrm>
              <a:off x="3752239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40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71A6949-4A45-FF52-024E-56EBE99CDDEA}"/>
                </a:ext>
              </a:extLst>
            </p:cNvPr>
            <p:cNvSpPr/>
            <p:nvPr/>
          </p:nvSpPr>
          <p:spPr>
            <a:xfrm>
              <a:off x="4627925" y="5260602"/>
              <a:ext cx="789390" cy="451435"/>
            </a:xfrm>
            <a:prstGeom prst="rect">
              <a:avLst/>
            </a:prstGeom>
            <a:solidFill>
              <a:srgbClr val="7F7F7F"/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50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92E868F7-F6DA-8EAF-8913-7BF1446FF99A}"/>
                </a:ext>
              </a:extLst>
            </p:cNvPr>
            <p:cNvSpPr/>
            <p:nvPr/>
          </p:nvSpPr>
          <p:spPr>
            <a:xfrm>
              <a:off x="5496282" y="5260602"/>
              <a:ext cx="789390" cy="451435"/>
            </a:xfrm>
            <a:prstGeom prst="rect">
              <a:avLst/>
            </a:prstGeom>
            <a:solidFill>
              <a:srgbClr val="7F7F7F"/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60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6D3B48DA-9B16-3B5A-D10A-6752D3034E10}"/>
                </a:ext>
              </a:extLst>
            </p:cNvPr>
            <p:cNvSpPr/>
            <p:nvPr/>
          </p:nvSpPr>
          <p:spPr>
            <a:xfrm>
              <a:off x="6393750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70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F7B20F6B-9A8C-837B-3A55-AE8AB95C707D}"/>
                </a:ext>
              </a:extLst>
            </p:cNvPr>
            <p:cNvSpPr/>
            <p:nvPr/>
          </p:nvSpPr>
          <p:spPr>
            <a:xfrm>
              <a:off x="7266550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80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8BD0FD40-BCC1-0150-77D7-F8A6E0E0451F}"/>
                </a:ext>
              </a:extLst>
            </p:cNvPr>
            <p:cNvSpPr/>
            <p:nvPr/>
          </p:nvSpPr>
          <p:spPr>
            <a:xfrm>
              <a:off x="8147442" y="5260602"/>
              <a:ext cx="789390" cy="45143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90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B2DD9A63-7AF0-F2B1-5981-2D8088C17836}"/>
              </a:ext>
            </a:extLst>
          </p:cNvPr>
          <p:cNvGrpSpPr/>
          <p:nvPr/>
        </p:nvGrpSpPr>
        <p:grpSpPr>
          <a:xfrm>
            <a:off x="1332361" y="4079158"/>
            <a:ext cx="1203496" cy="461444"/>
            <a:chOff x="1165450" y="4379529"/>
            <a:chExt cx="1203496" cy="461444"/>
          </a:xfrm>
        </p:grpSpPr>
        <p:sp>
          <p:nvSpPr>
            <p:cNvPr id="46" name="사각형: 둥근 모서리 52">
              <a:extLst>
                <a:ext uri="{FF2B5EF4-FFF2-40B4-BE49-F238E27FC236}">
                  <a16:creationId xmlns:a16="http://schemas.microsoft.com/office/drawing/2014/main" id="{E49BAE96-E1A8-46A9-C0B8-43C23F0B1773}"/>
                </a:ext>
              </a:extLst>
            </p:cNvPr>
            <p:cNvSpPr/>
            <p:nvPr/>
          </p:nvSpPr>
          <p:spPr>
            <a:xfrm>
              <a:off x="1165450" y="4379529"/>
              <a:ext cx="1203496" cy="461444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id="{61A4C033-B033-3D71-FADA-7F805879C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357" y="4450931"/>
              <a:ext cx="10627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accent1">
                      <a:lumMod val="75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소득곡선</a:t>
              </a:r>
              <a:endParaRPr lang="ko-KR" altLang="en-US" sz="16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48" name="자유형 1">
            <a:extLst>
              <a:ext uri="{FF2B5EF4-FFF2-40B4-BE49-F238E27FC236}">
                <a16:creationId xmlns:a16="http://schemas.microsoft.com/office/drawing/2014/main" id="{3B52DAAB-635C-2D0A-C973-30F3A9CE542A}"/>
              </a:ext>
            </a:extLst>
          </p:cNvPr>
          <p:cNvSpPr/>
          <p:nvPr/>
        </p:nvSpPr>
        <p:spPr>
          <a:xfrm>
            <a:off x="5629541" y="2382401"/>
            <a:ext cx="475781" cy="1582167"/>
          </a:xfrm>
          <a:custGeom>
            <a:avLst/>
            <a:gdLst>
              <a:gd name="connsiteX0" fmla="*/ 0 w 466927"/>
              <a:gd name="connsiteY0" fmla="*/ 0 h 1507787"/>
              <a:gd name="connsiteX1" fmla="*/ 145915 w 466927"/>
              <a:gd name="connsiteY1" fmla="*/ 340468 h 1507787"/>
              <a:gd name="connsiteX2" fmla="*/ 330740 w 466927"/>
              <a:gd name="connsiteY2" fmla="*/ 1050587 h 1507787"/>
              <a:gd name="connsiteX3" fmla="*/ 466927 w 466927"/>
              <a:gd name="connsiteY3" fmla="*/ 1507787 h 150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27" h="1507787">
                <a:moveTo>
                  <a:pt x="0" y="0"/>
                </a:moveTo>
                <a:cubicBezTo>
                  <a:pt x="45396" y="82685"/>
                  <a:pt x="90792" y="165370"/>
                  <a:pt x="145915" y="340468"/>
                </a:cubicBezTo>
                <a:cubicBezTo>
                  <a:pt x="201038" y="515566"/>
                  <a:pt x="277238" y="856034"/>
                  <a:pt x="330740" y="1050587"/>
                </a:cubicBezTo>
                <a:cubicBezTo>
                  <a:pt x="384242" y="1245140"/>
                  <a:pt x="425584" y="1376463"/>
                  <a:pt x="466927" y="1507787"/>
                </a:cubicBezTo>
              </a:path>
            </a:pathLst>
          </a:custGeom>
          <a:noFill/>
          <a:ln w="889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9" name="자유형: 도형 55">
            <a:extLst>
              <a:ext uri="{FF2B5EF4-FFF2-40B4-BE49-F238E27FC236}">
                <a16:creationId xmlns:a16="http://schemas.microsoft.com/office/drawing/2014/main" id="{4B73FEB6-46FF-B694-F06B-03DAADDF339C}"/>
              </a:ext>
            </a:extLst>
          </p:cNvPr>
          <p:cNvSpPr/>
          <p:nvPr/>
        </p:nvSpPr>
        <p:spPr>
          <a:xfrm>
            <a:off x="2534349" y="2222299"/>
            <a:ext cx="3137926" cy="2131730"/>
          </a:xfrm>
          <a:custGeom>
            <a:avLst/>
            <a:gdLst>
              <a:gd name="connsiteX0" fmla="*/ 0 w 3079531"/>
              <a:gd name="connsiteY0" fmla="*/ 1639613 h 1639613"/>
              <a:gd name="connsiteX1" fmla="*/ 1492469 w 3079531"/>
              <a:gd name="connsiteY1" fmla="*/ 1177158 h 1639613"/>
              <a:gd name="connsiteX2" fmla="*/ 3079531 w 3079531"/>
              <a:gd name="connsiteY2" fmla="*/ 0 h 16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9531" h="1639613">
                <a:moveTo>
                  <a:pt x="0" y="1639613"/>
                </a:moveTo>
                <a:cubicBezTo>
                  <a:pt x="489607" y="1545020"/>
                  <a:pt x="979214" y="1450427"/>
                  <a:pt x="1492469" y="1177158"/>
                </a:cubicBezTo>
                <a:cubicBezTo>
                  <a:pt x="2005724" y="903889"/>
                  <a:pt x="2832538" y="185682"/>
                  <a:pt x="3079531" y="0"/>
                </a:cubicBezTo>
              </a:path>
            </a:pathLst>
          </a:cu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0" name="자유형 64">
            <a:extLst>
              <a:ext uri="{FF2B5EF4-FFF2-40B4-BE49-F238E27FC236}">
                <a16:creationId xmlns:a16="http://schemas.microsoft.com/office/drawing/2014/main" id="{5186B32D-39CC-BF3C-4ACC-CF1181E49819}"/>
              </a:ext>
            </a:extLst>
          </p:cNvPr>
          <p:cNvSpPr/>
          <p:nvPr/>
        </p:nvSpPr>
        <p:spPr>
          <a:xfrm>
            <a:off x="6092912" y="3777644"/>
            <a:ext cx="2633457" cy="301513"/>
          </a:xfrm>
          <a:custGeom>
            <a:avLst/>
            <a:gdLst>
              <a:gd name="connsiteX0" fmla="*/ 0 w 2655277"/>
              <a:gd name="connsiteY0" fmla="*/ 8793 h 8793"/>
              <a:gd name="connsiteX1" fmla="*/ 2655277 w 2655277"/>
              <a:gd name="connsiteY1" fmla="*/ 0 h 8793"/>
              <a:gd name="connsiteX0" fmla="*/ 0 w 10000"/>
              <a:gd name="connsiteY0" fmla="*/ 10000 h 10000"/>
              <a:gd name="connsiteX1" fmla="*/ 1570 w 10000"/>
              <a:gd name="connsiteY1" fmla="*/ 7437 h 10000"/>
              <a:gd name="connsiteX2" fmla="*/ 10000 w 10000"/>
              <a:gd name="connsiteY2" fmla="*/ 0 h 10000"/>
              <a:gd name="connsiteX0" fmla="*/ 0 w 10000"/>
              <a:gd name="connsiteY0" fmla="*/ 12833 h 12833"/>
              <a:gd name="connsiteX1" fmla="*/ 1570 w 10000"/>
              <a:gd name="connsiteY1" fmla="*/ 10270 h 12833"/>
              <a:gd name="connsiteX2" fmla="*/ 5908 w 10000"/>
              <a:gd name="connsiteY2" fmla="*/ 271 h 12833"/>
              <a:gd name="connsiteX3" fmla="*/ 10000 w 10000"/>
              <a:gd name="connsiteY3" fmla="*/ 2833 h 12833"/>
              <a:gd name="connsiteX0" fmla="*/ 0 w 10000"/>
              <a:gd name="connsiteY0" fmla="*/ 192554 h 192554"/>
              <a:gd name="connsiteX1" fmla="*/ 1570 w 10000"/>
              <a:gd name="connsiteY1" fmla="*/ 189991 h 192554"/>
              <a:gd name="connsiteX2" fmla="*/ 6007 w 10000"/>
              <a:gd name="connsiteY2" fmla="*/ 6 h 192554"/>
              <a:gd name="connsiteX3" fmla="*/ 10000 w 10000"/>
              <a:gd name="connsiteY3" fmla="*/ 182554 h 192554"/>
              <a:gd name="connsiteX0" fmla="*/ 0 w 10000"/>
              <a:gd name="connsiteY0" fmla="*/ 192554 h 289983"/>
              <a:gd name="connsiteX1" fmla="*/ 2100 w 10000"/>
              <a:gd name="connsiteY1" fmla="*/ 289983 h 289983"/>
              <a:gd name="connsiteX2" fmla="*/ 6007 w 10000"/>
              <a:gd name="connsiteY2" fmla="*/ 6 h 289983"/>
              <a:gd name="connsiteX3" fmla="*/ 10000 w 10000"/>
              <a:gd name="connsiteY3" fmla="*/ 182554 h 289983"/>
              <a:gd name="connsiteX0" fmla="*/ 0 w 10000"/>
              <a:gd name="connsiteY0" fmla="*/ 172558 h 269987"/>
              <a:gd name="connsiteX1" fmla="*/ 2100 w 10000"/>
              <a:gd name="connsiteY1" fmla="*/ 269987 h 269987"/>
              <a:gd name="connsiteX2" fmla="*/ 4716 w 10000"/>
              <a:gd name="connsiteY2" fmla="*/ 7 h 269987"/>
              <a:gd name="connsiteX3" fmla="*/ 10000 w 10000"/>
              <a:gd name="connsiteY3" fmla="*/ 162558 h 269987"/>
              <a:gd name="connsiteX0" fmla="*/ 0 w 10000"/>
              <a:gd name="connsiteY0" fmla="*/ 178445 h 275874"/>
              <a:gd name="connsiteX1" fmla="*/ 2100 w 10000"/>
              <a:gd name="connsiteY1" fmla="*/ 275874 h 275874"/>
              <a:gd name="connsiteX2" fmla="*/ 4716 w 10000"/>
              <a:gd name="connsiteY2" fmla="*/ 5894 h 275874"/>
              <a:gd name="connsiteX3" fmla="*/ 7531 w 10000"/>
              <a:gd name="connsiteY3" fmla="*/ 95888 h 275874"/>
              <a:gd name="connsiteX4" fmla="*/ 10000 w 10000"/>
              <a:gd name="connsiteY4" fmla="*/ 168445 h 275874"/>
              <a:gd name="connsiteX0" fmla="*/ 0 w 10000"/>
              <a:gd name="connsiteY0" fmla="*/ 174932 h 272361"/>
              <a:gd name="connsiteX1" fmla="*/ 2100 w 10000"/>
              <a:gd name="connsiteY1" fmla="*/ 272361 h 272361"/>
              <a:gd name="connsiteX2" fmla="*/ 4716 w 10000"/>
              <a:gd name="connsiteY2" fmla="*/ 2381 h 272361"/>
              <a:gd name="connsiteX3" fmla="*/ 6968 w 10000"/>
              <a:gd name="connsiteY3" fmla="*/ 262363 h 272361"/>
              <a:gd name="connsiteX4" fmla="*/ 10000 w 10000"/>
              <a:gd name="connsiteY4" fmla="*/ 164932 h 272361"/>
              <a:gd name="connsiteX0" fmla="*/ 0 w 10199"/>
              <a:gd name="connsiteY0" fmla="*/ 174932 h 272361"/>
              <a:gd name="connsiteX1" fmla="*/ 2100 w 10199"/>
              <a:gd name="connsiteY1" fmla="*/ 272361 h 272361"/>
              <a:gd name="connsiteX2" fmla="*/ 4716 w 10199"/>
              <a:gd name="connsiteY2" fmla="*/ 2381 h 272361"/>
              <a:gd name="connsiteX3" fmla="*/ 6968 w 10199"/>
              <a:gd name="connsiteY3" fmla="*/ 262363 h 272361"/>
              <a:gd name="connsiteX4" fmla="*/ 10199 w 10199"/>
              <a:gd name="connsiteY4" fmla="*/ 144933 h 272361"/>
              <a:gd name="connsiteX0" fmla="*/ 0 w 10199"/>
              <a:gd name="connsiteY0" fmla="*/ 174932 h 279390"/>
              <a:gd name="connsiteX1" fmla="*/ 2100 w 10199"/>
              <a:gd name="connsiteY1" fmla="*/ 272361 h 279390"/>
              <a:gd name="connsiteX2" fmla="*/ 4716 w 10199"/>
              <a:gd name="connsiteY2" fmla="*/ 2381 h 279390"/>
              <a:gd name="connsiteX3" fmla="*/ 6968 w 10199"/>
              <a:gd name="connsiteY3" fmla="*/ 262363 h 279390"/>
              <a:gd name="connsiteX4" fmla="*/ 8524 w 10199"/>
              <a:gd name="connsiteY4" fmla="*/ 242363 h 279390"/>
              <a:gd name="connsiteX5" fmla="*/ 10199 w 10199"/>
              <a:gd name="connsiteY5" fmla="*/ 144933 h 279390"/>
              <a:gd name="connsiteX0" fmla="*/ 0 w 10199"/>
              <a:gd name="connsiteY0" fmla="*/ 174932 h 272361"/>
              <a:gd name="connsiteX1" fmla="*/ 2100 w 10199"/>
              <a:gd name="connsiteY1" fmla="*/ 272361 h 272361"/>
              <a:gd name="connsiteX2" fmla="*/ 4716 w 10199"/>
              <a:gd name="connsiteY2" fmla="*/ 2381 h 272361"/>
              <a:gd name="connsiteX3" fmla="*/ 6968 w 10199"/>
              <a:gd name="connsiteY3" fmla="*/ 262363 h 272361"/>
              <a:gd name="connsiteX4" fmla="*/ 8524 w 10199"/>
              <a:gd name="connsiteY4" fmla="*/ 52377 h 272361"/>
              <a:gd name="connsiteX5" fmla="*/ 10199 w 10199"/>
              <a:gd name="connsiteY5" fmla="*/ 144933 h 27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9" h="272361">
                <a:moveTo>
                  <a:pt x="0" y="174932"/>
                </a:moveTo>
                <a:lnTo>
                  <a:pt x="2100" y="272361"/>
                </a:lnTo>
                <a:cubicBezTo>
                  <a:pt x="3085" y="270267"/>
                  <a:pt x="3311" y="3620"/>
                  <a:pt x="4716" y="2381"/>
                </a:cubicBezTo>
                <a:cubicBezTo>
                  <a:pt x="5621" y="-27617"/>
                  <a:pt x="6087" y="235271"/>
                  <a:pt x="6968" y="262363"/>
                </a:cubicBezTo>
                <a:cubicBezTo>
                  <a:pt x="7603" y="302360"/>
                  <a:pt x="7986" y="71949"/>
                  <a:pt x="8524" y="52377"/>
                </a:cubicBezTo>
                <a:cubicBezTo>
                  <a:pt x="9063" y="32805"/>
                  <a:pt x="9920" y="161171"/>
                  <a:pt x="10199" y="144933"/>
                </a:cubicBezTo>
              </a:path>
            </a:pathLst>
          </a:custGeom>
          <a:noFill/>
          <a:ln w="635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47497">
              <a:defRPr/>
            </a:pPr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D66C5F8E-6A63-ED9A-988E-AF2C13784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6966" r="18220" b="47519"/>
          <a:stretch>
            <a:fillRect/>
          </a:stretch>
        </p:blipFill>
        <p:spPr>
          <a:xfrm>
            <a:off x="4598009" y="2141270"/>
            <a:ext cx="1014076" cy="1059708"/>
          </a:xfrm>
          <a:custGeom>
            <a:avLst/>
            <a:gdLst>
              <a:gd name="connsiteX0" fmla="*/ 1216589 w 2433178"/>
              <a:gd name="connsiteY0" fmla="*/ 0 h 2433178"/>
              <a:gd name="connsiteX1" fmla="*/ 2433178 w 2433178"/>
              <a:gd name="connsiteY1" fmla="*/ 1216589 h 2433178"/>
              <a:gd name="connsiteX2" fmla="*/ 1216589 w 2433178"/>
              <a:gd name="connsiteY2" fmla="*/ 2433178 h 2433178"/>
              <a:gd name="connsiteX3" fmla="*/ 0 w 2433178"/>
              <a:gd name="connsiteY3" fmla="*/ 1216589 h 2433178"/>
              <a:gd name="connsiteX4" fmla="*/ 1216589 w 2433178"/>
              <a:gd name="connsiteY4" fmla="*/ 0 h 243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178" h="2433178">
                <a:moveTo>
                  <a:pt x="1216589" y="0"/>
                </a:moveTo>
                <a:cubicBezTo>
                  <a:pt x="1888493" y="0"/>
                  <a:pt x="2433178" y="544685"/>
                  <a:pt x="2433178" y="1216589"/>
                </a:cubicBezTo>
                <a:cubicBezTo>
                  <a:pt x="2433178" y="1888493"/>
                  <a:pt x="1888493" y="2433178"/>
                  <a:pt x="1216589" y="2433178"/>
                </a:cubicBezTo>
                <a:cubicBezTo>
                  <a:pt x="544685" y="2433178"/>
                  <a:pt x="0" y="1888493"/>
                  <a:pt x="0" y="1216589"/>
                </a:cubicBezTo>
                <a:cubicBezTo>
                  <a:pt x="0" y="544685"/>
                  <a:pt x="544685" y="0"/>
                  <a:pt x="1216589" y="0"/>
                </a:cubicBezTo>
                <a:close/>
              </a:path>
            </a:pathLst>
          </a:custGeom>
          <a:ln w="254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F0062A2-74C0-1CC4-6E2B-17A1146FA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7" t="24154" r="40330" b="27769"/>
          <a:stretch>
            <a:fillRect/>
          </a:stretch>
        </p:blipFill>
        <p:spPr>
          <a:xfrm>
            <a:off x="5815587" y="3562360"/>
            <a:ext cx="929993" cy="944487"/>
          </a:xfrm>
          <a:custGeom>
            <a:avLst/>
            <a:gdLst>
              <a:gd name="connsiteX0" fmla="*/ 1339444 w 2678888"/>
              <a:gd name="connsiteY0" fmla="*/ 0 h 2678888"/>
              <a:gd name="connsiteX1" fmla="*/ 2678888 w 2678888"/>
              <a:gd name="connsiteY1" fmla="*/ 1339444 h 2678888"/>
              <a:gd name="connsiteX2" fmla="*/ 1339444 w 2678888"/>
              <a:gd name="connsiteY2" fmla="*/ 2678888 h 2678888"/>
              <a:gd name="connsiteX3" fmla="*/ 0 w 2678888"/>
              <a:gd name="connsiteY3" fmla="*/ 1339444 h 2678888"/>
              <a:gd name="connsiteX4" fmla="*/ 1339444 w 2678888"/>
              <a:gd name="connsiteY4" fmla="*/ 0 h 267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8888" h="2678888">
                <a:moveTo>
                  <a:pt x="1339444" y="0"/>
                </a:moveTo>
                <a:cubicBezTo>
                  <a:pt x="2079198" y="0"/>
                  <a:pt x="2678888" y="599690"/>
                  <a:pt x="2678888" y="1339444"/>
                </a:cubicBezTo>
                <a:cubicBezTo>
                  <a:pt x="2678888" y="2079198"/>
                  <a:pt x="2079198" y="2678888"/>
                  <a:pt x="1339444" y="2678888"/>
                </a:cubicBezTo>
                <a:cubicBezTo>
                  <a:pt x="599690" y="2678888"/>
                  <a:pt x="0" y="2079198"/>
                  <a:pt x="0" y="1339444"/>
                </a:cubicBezTo>
                <a:cubicBezTo>
                  <a:pt x="0" y="599690"/>
                  <a:pt x="599690" y="0"/>
                  <a:pt x="1339444" y="0"/>
                </a:cubicBezTo>
                <a:close/>
              </a:path>
            </a:pathLst>
          </a:custGeom>
          <a:ln w="254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6C528685-274C-B509-1731-E146A5309974}"/>
              </a:ext>
            </a:extLst>
          </p:cNvPr>
          <p:cNvGrpSpPr/>
          <p:nvPr/>
        </p:nvGrpSpPr>
        <p:grpSpPr>
          <a:xfrm>
            <a:off x="6250233" y="1136768"/>
            <a:ext cx="1244622" cy="397092"/>
            <a:chOff x="6083322" y="1437139"/>
            <a:chExt cx="1244622" cy="397092"/>
          </a:xfrm>
        </p:grpSpPr>
        <p:sp>
          <p:nvSpPr>
            <p:cNvPr id="54" name="설명선: 굽은 선(테두리 및 강조선) 1317">
              <a:extLst>
                <a:ext uri="{FF2B5EF4-FFF2-40B4-BE49-F238E27FC236}">
                  <a16:creationId xmlns:a16="http://schemas.microsoft.com/office/drawing/2014/main" id="{3BE3F6D4-BBCF-2A83-1B55-C24206BE8C72}"/>
                </a:ext>
              </a:extLst>
            </p:cNvPr>
            <p:cNvSpPr/>
            <p:nvPr/>
          </p:nvSpPr>
          <p:spPr>
            <a:xfrm>
              <a:off x="6083322" y="1437139"/>
              <a:ext cx="1243240" cy="397092"/>
            </a:xfrm>
            <a:prstGeom prst="accentBorderCallout2">
              <a:avLst>
                <a:gd name="adj1" fmla="val 21480"/>
                <a:gd name="adj2" fmla="val -2373"/>
                <a:gd name="adj3" fmla="val 21480"/>
                <a:gd name="adj4" fmla="val -17660"/>
                <a:gd name="adj5" fmla="val 257826"/>
                <a:gd name="adj6" fmla="val -51480"/>
              </a:avLst>
            </a:prstGeom>
            <a:solidFill>
              <a:schemeClr val="bg1"/>
            </a:solidFill>
            <a:ln w="12700">
              <a:solidFill>
                <a:srgbClr val="66AC0D"/>
              </a:solidFill>
              <a:headEnd type="none" w="lg" len="lg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FA0839-AC87-5330-C19C-A1BA52BEED5C}"/>
                </a:ext>
              </a:extLst>
            </p:cNvPr>
            <p:cNvSpPr txBox="1"/>
            <p:nvPr/>
          </p:nvSpPr>
          <p:spPr>
            <a:xfrm>
              <a:off x="6258495" y="1463277"/>
              <a:ext cx="1069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150" dirty="0">
                  <a:solidFill>
                    <a:schemeClr val="accent3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체감정년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E0A4F1E-729A-3431-F890-781EA9F272FC}"/>
              </a:ext>
            </a:extLst>
          </p:cNvPr>
          <p:cNvGrpSpPr/>
          <p:nvPr/>
        </p:nvGrpSpPr>
        <p:grpSpPr>
          <a:xfrm>
            <a:off x="7418991" y="2865301"/>
            <a:ext cx="1551662" cy="624651"/>
            <a:chOff x="7252080" y="3165672"/>
            <a:chExt cx="1551662" cy="624651"/>
          </a:xfrm>
        </p:grpSpPr>
        <p:sp>
          <p:nvSpPr>
            <p:cNvPr id="57" name="설명선: 굽은 선(테두리 및 강조선) 1318">
              <a:extLst>
                <a:ext uri="{FF2B5EF4-FFF2-40B4-BE49-F238E27FC236}">
                  <a16:creationId xmlns:a16="http://schemas.microsoft.com/office/drawing/2014/main" id="{36C9F1D4-CF75-06C3-CC9A-9BE8596AA941}"/>
                </a:ext>
              </a:extLst>
            </p:cNvPr>
            <p:cNvSpPr/>
            <p:nvPr/>
          </p:nvSpPr>
          <p:spPr>
            <a:xfrm>
              <a:off x="7252080" y="3165672"/>
              <a:ext cx="1551662" cy="397092"/>
            </a:xfrm>
            <a:prstGeom prst="accentBorderCallout2">
              <a:avLst>
                <a:gd name="adj1" fmla="val 21480"/>
                <a:gd name="adj2" fmla="val -2373"/>
                <a:gd name="adj3" fmla="val 21480"/>
                <a:gd name="adj4" fmla="val -17660"/>
                <a:gd name="adj5" fmla="val 224929"/>
                <a:gd name="adj6" fmla="val -34643"/>
              </a:avLst>
            </a:prstGeom>
            <a:solidFill>
              <a:schemeClr val="bg1"/>
            </a:solidFill>
            <a:ln w="12700">
              <a:solidFill>
                <a:srgbClr val="66AC0D"/>
              </a:solidFill>
              <a:headEnd type="none" w="lg" len="lg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F38AAA-462F-1A73-1AC7-4F18B1EF9E28}"/>
                </a:ext>
              </a:extLst>
            </p:cNvPr>
            <p:cNvSpPr txBox="1"/>
            <p:nvPr/>
          </p:nvSpPr>
          <p:spPr>
            <a:xfrm>
              <a:off x="7420858" y="3205548"/>
              <a:ext cx="1270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150" dirty="0">
                  <a:solidFill>
                    <a:schemeClr val="accent3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국민연금 개시</a:t>
              </a: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31B37264-A436-4EFD-2D23-81BAE23BBCA4}"/>
              </a:ext>
            </a:extLst>
          </p:cNvPr>
          <p:cNvGrpSpPr/>
          <p:nvPr/>
        </p:nvGrpSpPr>
        <p:grpSpPr>
          <a:xfrm>
            <a:off x="4794836" y="4960231"/>
            <a:ext cx="1657747" cy="451435"/>
            <a:chOff x="4627925" y="5903419"/>
            <a:chExt cx="1657747" cy="451435"/>
          </a:xfrm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D993DFFB-AB6D-B3FC-D135-F46A38E0A51F}"/>
                </a:ext>
              </a:extLst>
            </p:cNvPr>
            <p:cNvSpPr/>
            <p:nvPr/>
          </p:nvSpPr>
          <p:spPr>
            <a:xfrm>
              <a:off x="4627925" y="5903419"/>
              <a:ext cx="789390" cy="45143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50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3B5B11CB-6789-0540-C5FA-42B441036D65}"/>
                </a:ext>
              </a:extLst>
            </p:cNvPr>
            <p:cNvSpPr/>
            <p:nvPr/>
          </p:nvSpPr>
          <p:spPr>
            <a:xfrm>
              <a:off x="5496282" y="5903419"/>
              <a:ext cx="789390" cy="45143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rgbClr val="D3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60</a:t>
              </a:r>
              <a:r>
                <a:rPr lang="ko-KR" altLang="en-US" sz="1600" b="1" dirty="0">
                  <a:solidFill>
                    <a:srgbClr val="FFFFFF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대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42E5C62-4E86-0D1F-147B-700E0769B1E2}"/>
              </a:ext>
            </a:extLst>
          </p:cNvPr>
          <p:cNvGrpSpPr/>
          <p:nvPr/>
        </p:nvGrpSpPr>
        <p:grpSpPr>
          <a:xfrm>
            <a:off x="1766762" y="5621470"/>
            <a:ext cx="7203891" cy="1534359"/>
            <a:chOff x="1420674" y="4537896"/>
            <a:chExt cx="7203891" cy="1534359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8DE96DF2-077C-C735-CA34-854AF666F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5" t="6800" r="5256" b="10019"/>
            <a:stretch/>
          </p:blipFill>
          <p:spPr>
            <a:xfrm>
              <a:off x="1420674" y="4537896"/>
              <a:ext cx="7203891" cy="153435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1256AAA-9CDC-EF84-3532-7FE55DD8EE29}"/>
                </a:ext>
              </a:extLst>
            </p:cNvPr>
            <p:cNvSpPr txBox="1"/>
            <p:nvPr/>
          </p:nvSpPr>
          <p:spPr>
            <a:xfrm>
              <a:off x="2716552" y="4943465"/>
              <a:ext cx="48016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들어오는 돈</a:t>
              </a:r>
              <a:r>
                <a:rPr lang="en-US" altLang="ko-KR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(</a:t>
              </a:r>
              <a:r>
                <a:rPr lang="ko-KR" altLang="en-US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현금흐름</a:t>
              </a:r>
              <a:r>
                <a:rPr lang="en-US" altLang="ko-KR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)</a:t>
              </a:r>
              <a:r>
                <a:rPr lang="ko-KR" altLang="en-US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은 적거나 없고</a:t>
              </a:r>
              <a:endParaRPr lang="en-US" altLang="ko-KR" sz="2000" b="1" dirty="0">
                <a:solidFill>
                  <a:srgbClr val="FFC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  <a:p>
              <a:pPr algn="ctr"/>
              <a:r>
                <a:rPr lang="ko-KR" altLang="en-US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나갈 돈은 확정되어 있으면서 규모가 크고</a:t>
              </a:r>
              <a:r>
                <a:rPr lang="en-US" altLang="ko-KR" sz="20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..</a:t>
              </a:r>
              <a:endParaRPr lang="ko-KR" altLang="en-US" sz="2400" b="1" dirty="0">
                <a:solidFill>
                  <a:srgbClr val="FFC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65" name="타원 64">
            <a:extLst>
              <a:ext uri="{FF2B5EF4-FFF2-40B4-BE49-F238E27FC236}">
                <a16:creationId xmlns:a16="http://schemas.microsoft.com/office/drawing/2014/main" id="{D4BB1B80-7148-FA43-DCAD-4A87E5ED27AB}"/>
              </a:ext>
            </a:extLst>
          </p:cNvPr>
          <p:cNvSpPr/>
          <p:nvPr/>
        </p:nvSpPr>
        <p:spPr>
          <a:xfrm>
            <a:off x="717726" y="1107157"/>
            <a:ext cx="1140497" cy="114049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7DFF01-8449-08EA-DCDA-4D3E251E6F24}"/>
              </a:ext>
            </a:extLst>
          </p:cNvPr>
          <p:cNvSpPr txBox="1"/>
          <p:nvPr/>
        </p:nvSpPr>
        <p:spPr>
          <a:xfrm>
            <a:off x="918102" y="1245391"/>
            <a:ext cx="696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500" b="1" dirty="0">
                <a:solidFill>
                  <a:srgbClr val="BFF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生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64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3676E-5FD0-5A72-1EF9-A9917C8F718D}"/>
              </a:ext>
            </a:extLst>
          </p:cNvPr>
          <p:cNvSpPr txBox="1"/>
          <p:nvPr/>
        </p:nvSpPr>
        <p:spPr>
          <a:xfrm>
            <a:off x="79351" y="-16396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 err="1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단기납으로</a:t>
            </a: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완납 후 소득불안정기의 목돈지출에 대비하는 솔루션</a:t>
            </a:r>
            <a:endParaRPr lang="en-US" altLang="ko-KR" sz="2200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9" name="연결선: 꺾임 35">
            <a:extLst>
              <a:ext uri="{FF2B5EF4-FFF2-40B4-BE49-F238E27FC236}">
                <a16:creationId xmlns:a16="http://schemas.microsoft.com/office/drawing/2014/main" id="{95575409-072D-4FC6-2794-54E6F39C02F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29481" y="4290088"/>
            <a:ext cx="2640538" cy="823142"/>
          </a:xfrm>
          <a:prstGeom prst="bentConnector3">
            <a:avLst>
              <a:gd name="adj1" fmla="val 266"/>
            </a:avLst>
          </a:prstGeom>
          <a:ln w="3175">
            <a:solidFill>
              <a:srgbClr val="66AC0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사다리꼴 9">
            <a:extLst>
              <a:ext uri="{FF2B5EF4-FFF2-40B4-BE49-F238E27FC236}">
                <a16:creationId xmlns:a16="http://schemas.microsoft.com/office/drawing/2014/main" id="{F0BC9B8E-77D4-F03C-3309-F1446B9DAD0F}"/>
              </a:ext>
            </a:extLst>
          </p:cNvPr>
          <p:cNvSpPr/>
          <p:nvPr/>
        </p:nvSpPr>
        <p:spPr>
          <a:xfrm rot="20678705">
            <a:off x="1104120" y="2906708"/>
            <a:ext cx="1989728" cy="1944216"/>
          </a:xfrm>
          <a:prstGeom prst="trapezoid">
            <a:avLst/>
          </a:prstGeom>
          <a:gradFill>
            <a:gsLst>
              <a:gs pos="100000">
                <a:srgbClr val="66AC0D"/>
              </a:gs>
              <a:gs pos="56000">
                <a:srgbClr val="66AC0D">
                  <a:alpha val="50000"/>
                </a:srgbClr>
              </a:gs>
              <a:gs pos="0">
                <a:srgbClr val="66AC0D">
                  <a:alpha val="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D1AE99B-2718-3D12-DC02-86D3FCA0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74" y="1683221"/>
            <a:ext cx="1646312" cy="1646312"/>
          </a:xfrm>
          <a:prstGeom prst="rect">
            <a:avLst/>
          </a:prstGeom>
          <a:effectLst>
            <a:outerShdw blurRad="2413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70B84-27D5-ACD7-9C95-093B24872631}"/>
              </a:ext>
            </a:extLst>
          </p:cNvPr>
          <p:cNvSpPr txBox="1"/>
          <p:nvPr/>
        </p:nvSpPr>
        <p:spPr>
          <a:xfrm>
            <a:off x="3692484" y="1773456"/>
            <a:ext cx="5603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(40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남자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5</a:t>
            </a:r>
            <a:r>
              <a:rPr lang="ko-KR" altLang="en-US" sz="14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4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보험가입금액 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억원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월보험료 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892,000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4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59E8019-6EFC-AC48-BEA0-7DE81D5D4538}"/>
              </a:ext>
            </a:extLst>
          </p:cNvPr>
          <p:cNvGrpSpPr/>
          <p:nvPr/>
        </p:nvGrpSpPr>
        <p:grpSpPr>
          <a:xfrm>
            <a:off x="4242831" y="4185166"/>
            <a:ext cx="4943698" cy="720080"/>
            <a:chOff x="4259663" y="2558089"/>
            <a:chExt cx="4943698" cy="720080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92AEC54-3917-69D6-28C7-C5BD78B6A689}"/>
                </a:ext>
              </a:extLst>
            </p:cNvPr>
            <p:cNvGrpSpPr/>
            <p:nvPr/>
          </p:nvGrpSpPr>
          <p:grpSpPr>
            <a:xfrm>
              <a:off x="4259663" y="2558089"/>
              <a:ext cx="4896669" cy="720080"/>
              <a:chOff x="4278954" y="2387913"/>
              <a:chExt cx="4896669" cy="720080"/>
            </a:xfrm>
          </p:grpSpPr>
          <p:sp>
            <p:nvSpPr>
              <p:cNvPr id="17" name="자유형: 도형 19">
                <a:extLst>
                  <a:ext uri="{FF2B5EF4-FFF2-40B4-BE49-F238E27FC236}">
                    <a16:creationId xmlns:a16="http://schemas.microsoft.com/office/drawing/2014/main" id="{E9C814FA-114B-A367-4C6A-9A0AECBC473A}"/>
                  </a:ext>
                </a:extLst>
              </p:cNvPr>
              <p:cNvSpPr/>
              <p:nvPr/>
            </p:nvSpPr>
            <p:spPr>
              <a:xfrm>
                <a:off x="6013576" y="2387913"/>
                <a:ext cx="3162047" cy="720080"/>
              </a:xfrm>
              <a:custGeom>
                <a:avLst/>
                <a:gdLst>
                  <a:gd name="connsiteX0" fmla="*/ 0 w 3162047"/>
                  <a:gd name="connsiteY0" fmla="*/ 0 h 720080"/>
                  <a:gd name="connsiteX1" fmla="*/ 2802007 w 3162047"/>
                  <a:gd name="connsiteY1" fmla="*/ 0 h 720080"/>
                  <a:gd name="connsiteX2" fmla="*/ 3162047 w 3162047"/>
                  <a:gd name="connsiteY2" fmla="*/ 360040 h 720080"/>
                  <a:gd name="connsiteX3" fmla="*/ 2802007 w 3162047"/>
                  <a:gd name="connsiteY3" fmla="*/ 720080 h 720080"/>
                  <a:gd name="connsiteX4" fmla="*/ 0 w 3162047"/>
                  <a:gd name="connsiteY4" fmla="*/ 720080 h 720080"/>
                  <a:gd name="connsiteX5" fmla="*/ 0 w 3162047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2047" h="720080">
                    <a:moveTo>
                      <a:pt x="0" y="0"/>
                    </a:moveTo>
                    <a:lnTo>
                      <a:pt x="2802007" y="0"/>
                    </a:lnTo>
                    <a:cubicBezTo>
                      <a:pt x="3000852" y="0"/>
                      <a:pt x="3162047" y="161195"/>
                      <a:pt x="3162047" y="360040"/>
                    </a:cubicBezTo>
                    <a:cubicBezTo>
                      <a:pt x="3162047" y="558885"/>
                      <a:pt x="3000852" y="720080"/>
                      <a:pt x="2802007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교보서체 Bold" panose="020B0600000101010101" pitchFamily="50" charset="-127"/>
                  <a:ea typeface="교보서체 Bold" panose="020B0600000101010101" pitchFamily="50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EB5118F6-6579-E714-2ECE-E358B1ECE573}"/>
                  </a:ext>
                </a:extLst>
              </p:cNvPr>
              <p:cNvSpPr/>
              <p:nvPr/>
            </p:nvSpPr>
            <p:spPr>
              <a:xfrm>
                <a:off x="4278954" y="2387913"/>
                <a:ext cx="1734622" cy="720080"/>
              </a:xfrm>
              <a:custGeom>
                <a:avLst/>
                <a:gdLst>
                  <a:gd name="connsiteX0" fmla="*/ 360040 w 1734622"/>
                  <a:gd name="connsiteY0" fmla="*/ 0 h 720080"/>
                  <a:gd name="connsiteX1" fmla="*/ 1734622 w 1734622"/>
                  <a:gd name="connsiteY1" fmla="*/ 0 h 720080"/>
                  <a:gd name="connsiteX2" fmla="*/ 1734622 w 1734622"/>
                  <a:gd name="connsiteY2" fmla="*/ 720080 h 720080"/>
                  <a:gd name="connsiteX3" fmla="*/ 360040 w 1734622"/>
                  <a:gd name="connsiteY3" fmla="*/ 720080 h 720080"/>
                  <a:gd name="connsiteX4" fmla="*/ 0 w 1734622"/>
                  <a:gd name="connsiteY4" fmla="*/ 360040 h 720080"/>
                  <a:gd name="connsiteX5" fmla="*/ 360040 w 1734622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622" h="720080">
                    <a:moveTo>
                      <a:pt x="360040" y="0"/>
                    </a:moveTo>
                    <a:lnTo>
                      <a:pt x="1734622" y="0"/>
                    </a:lnTo>
                    <a:lnTo>
                      <a:pt x="1734622" y="720080"/>
                    </a:lnTo>
                    <a:lnTo>
                      <a:pt x="360040" y="720080"/>
                    </a:lnTo>
                    <a:cubicBezTo>
                      <a:pt x="161195" y="720080"/>
                      <a:pt x="0" y="558885"/>
                      <a:pt x="0" y="360040"/>
                    </a:cubicBezTo>
                    <a:cubicBezTo>
                      <a:pt x="0" y="161195"/>
                      <a:pt x="161195" y="0"/>
                      <a:pt x="36004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교보서체 Bold" panose="020B0600000101010101" pitchFamily="50" charset="-127"/>
                  <a:ea typeface="교보서체 Bold" panose="020B0600000101010101" pitchFamily="50" charset="-127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17F18E-204F-2C53-3E84-A32DEB991711}"/>
                </a:ext>
              </a:extLst>
            </p:cNvPr>
            <p:cNvSpPr txBox="1"/>
            <p:nvPr/>
          </p:nvSpPr>
          <p:spPr>
            <a:xfrm>
              <a:off x="6297077" y="2698424"/>
              <a:ext cx="29062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둘째 자녀 대학등록비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82CC73-ECC8-8F99-A906-9E368D295FBB}"/>
                </a:ext>
              </a:extLst>
            </p:cNvPr>
            <p:cNvSpPr txBox="1"/>
            <p:nvPr/>
          </p:nvSpPr>
          <p:spPr>
            <a:xfrm>
              <a:off x="4820421" y="2687296"/>
              <a:ext cx="2906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solidFill>
                    <a:srgbClr val="FFC000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활용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488486-A7E9-155D-CF59-8ED49A421BD6}"/>
              </a:ext>
            </a:extLst>
          </p:cNvPr>
          <p:cNvSpPr txBox="1"/>
          <p:nvPr/>
        </p:nvSpPr>
        <p:spPr>
          <a:xfrm>
            <a:off x="4545760" y="2540859"/>
            <a:ext cx="4491364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현재 자녀 나이 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첫째 자녀 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8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둘째 자녀 </a:t>
            </a:r>
            <a:r>
              <a:rPr lang="en-US" altLang="ko-KR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endParaRPr lang="en-US" altLang="ko-KR" sz="14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둘째 자녀가 대학교 입학 시기  </a:t>
            </a:r>
            <a:r>
              <a:rPr lang="en-US" altLang="ko-KR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en-US" altLang="ko-KR" sz="2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57</a:t>
            </a:r>
            <a:r>
              <a:rPr lang="ko-KR" altLang="en-US" sz="20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endParaRPr lang="ko-KR" altLang="en-US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D688B39-00B0-0DDF-0B12-C5563530F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92" y="4004478"/>
            <a:ext cx="2150368" cy="2150368"/>
          </a:xfrm>
          <a:prstGeom prst="rect">
            <a:avLst/>
          </a:prstGeom>
          <a:effectLst>
            <a:outerShdw blurRad="2413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6896A0-8EDA-CAD5-4793-8B332D8E1182}"/>
              </a:ext>
            </a:extLst>
          </p:cNvPr>
          <p:cNvSpPr txBox="1"/>
          <p:nvPr/>
        </p:nvSpPr>
        <p:spPr>
          <a:xfrm>
            <a:off x="1867570" y="2931520"/>
            <a:ext cx="198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보험료 납입원금</a:t>
            </a:r>
            <a:endParaRPr lang="en-US" altLang="ko-KR" sz="1600" b="1" dirty="0">
              <a:solidFill>
                <a:schemeClr val="tx1">
                  <a:lumMod val="65000"/>
                  <a:lumOff val="3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53,520,000</a:t>
            </a: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1CA8C8-DBCB-639B-CDEE-564D42343A5F}"/>
              </a:ext>
            </a:extLst>
          </p:cNvPr>
          <p:cNvSpPr txBox="1"/>
          <p:nvPr/>
        </p:nvSpPr>
        <p:spPr>
          <a:xfrm>
            <a:off x="2880296" y="5340674"/>
            <a:ext cx="4378870" cy="97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57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해약환급금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8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67,378,650</a:t>
            </a:r>
            <a:r>
              <a:rPr lang="ko-KR" altLang="en-US" sz="28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  <a:r>
              <a:rPr lang="en-US" altLang="ko-KR" sz="28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(125.9%)</a:t>
            </a:r>
            <a:endParaRPr lang="ko-KR" altLang="en-US" sz="2800" b="1" dirty="0">
              <a:solidFill>
                <a:srgbClr val="66AC0D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E04FCD-D1E0-258E-E26D-8BEC63D0E39F}"/>
              </a:ext>
            </a:extLst>
          </p:cNvPr>
          <p:cNvSpPr txBox="1"/>
          <p:nvPr/>
        </p:nvSpPr>
        <p:spPr>
          <a:xfrm>
            <a:off x="3798276" y="6168847"/>
            <a:ext cx="2795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계약해당일 기준 해약환급금 </a:t>
            </a:r>
            <a:r>
              <a:rPr lang="ko-KR" altLang="en-US" sz="11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예시표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기준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1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66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B3AC4-3C4A-C1B1-8E39-E3ABBA6F86E4}"/>
              </a:ext>
            </a:extLst>
          </p:cNvPr>
          <p:cNvSpPr txBox="1"/>
          <p:nvPr/>
        </p:nvSpPr>
        <p:spPr>
          <a:xfrm>
            <a:off x="79351" y="-25921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현금흐름을 더욱 넉넉하게 만드는 연금전환 활용 </a:t>
            </a:r>
            <a:r>
              <a:rPr lang="ko-KR" altLang="en-US" sz="2000" b="1" dirty="0" err="1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제안법</a:t>
            </a:r>
            <a:endParaRPr lang="en-US" altLang="ko-KR" sz="22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6D1E88F-C7D0-B063-CC21-9533AD6AE817}"/>
              </a:ext>
            </a:extLst>
          </p:cNvPr>
          <p:cNvGrpSpPr/>
          <p:nvPr/>
        </p:nvGrpSpPr>
        <p:grpSpPr>
          <a:xfrm>
            <a:off x="5500050" y="3461153"/>
            <a:ext cx="4378870" cy="1852815"/>
            <a:chOff x="1220919" y="1576759"/>
            <a:chExt cx="4378870" cy="18528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7D166F-4AC7-3CDE-822F-8724E00FC699}"/>
                </a:ext>
              </a:extLst>
            </p:cNvPr>
            <p:cNvSpPr txBox="1"/>
            <p:nvPr/>
          </p:nvSpPr>
          <p:spPr>
            <a:xfrm>
              <a:off x="1220919" y="1576759"/>
              <a:ext cx="4378870" cy="185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2800" b="1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여자</a:t>
              </a:r>
              <a:endParaRPr lang="en-US" altLang="ko-KR" sz="28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ko-KR" sz="6000" b="1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86.6</a:t>
              </a:r>
              <a:r>
                <a:rPr lang="ko-KR" altLang="en-US" sz="4800" b="1" baseline="30000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세</a:t>
              </a:r>
              <a:endParaRPr lang="ko-KR" altLang="en-US" sz="6000" b="1" baseline="30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BD69474-384E-4616-D50E-6B4DF207C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40" t="3633" r="17931" b="69866"/>
            <a:stretch/>
          </p:blipFill>
          <p:spPr>
            <a:xfrm rot="10800000">
              <a:off x="1847402" y="2228775"/>
              <a:ext cx="2879531" cy="192112"/>
            </a:xfrm>
            <a:custGeom>
              <a:avLst/>
              <a:gdLst>
                <a:gd name="connsiteX0" fmla="*/ 0 w 5040560"/>
                <a:gd name="connsiteY0" fmla="*/ 0 h 462947"/>
                <a:gd name="connsiteX1" fmla="*/ 5040560 w 5040560"/>
                <a:gd name="connsiteY1" fmla="*/ 0 h 462947"/>
                <a:gd name="connsiteX2" fmla="*/ 5040560 w 5040560"/>
                <a:gd name="connsiteY2" fmla="*/ 462947 h 462947"/>
                <a:gd name="connsiteX3" fmla="*/ 0 w 5040560"/>
                <a:gd name="connsiteY3" fmla="*/ 462947 h 4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560" h="462947">
                  <a:moveTo>
                    <a:pt x="0" y="0"/>
                  </a:moveTo>
                  <a:lnTo>
                    <a:pt x="5040560" y="0"/>
                  </a:lnTo>
                  <a:lnTo>
                    <a:pt x="5040560" y="462947"/>
                  </a:lnTo>
                  <a:lnTo>
                    <a:pt x="0" y="462947"/>
                  </a:lnTo>
                  <a:close/>
                </a:path>
              </a:pathLst>
            </a:cu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7B3C71A-AB31-E39D-50B5-4FC83E5A6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40" t="3633" r="17931" b="69866"/>
            <a:stretch/>
          </p:blipFill>
          <p:spPr>
            <a:xfrm>
              <a:off x="1847402" y="3204017"/>
              <a:ext cx="2879531" cy="192112"/>
            </a:xfrm>
            <a:custGeom>
              <a:avLst/>
              <a:gdLst>
                <a:gd name="connsiteX0" fmla="*/ 0 w 5040560"/>
                <a:gd name="connsiteY0" fmla="*/ 0 h 462947"/>
                <a:gd name="connsiteX1" fmla="*/ 5040560 w 5040560"/>
                <a:gd name="connsiteY1" fmla="*/ 0 h 462947"/>
                <a:gd name="connsiteX2" fmla="*/ 5040560 w 5040560"/>
                <a:gd name="connsiteY2" fmla="*/ 462947 h 462947"/>
                <a:gd name="connsiteX3" fmla="*/ 0 w 5040560"/>
                <a:gd name="connsiteY3" fmla="*/ 462947 h 4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560" h="462947">
                  <a:moveTo>
                    <a:pt x="0" y="0"/>
                  </a:moveTo>
                  <a:lnTo>
                    <a:pt x="5040560" y="0"/>
                  </a:lnTo>
                  <a:lnTo>
                    <a:pt x="5040560" y="462947"/>
                  </a:lnTo>
                  <a:lnTo>
                    <a:pt x="0" y="462947"/>
                  </a:lnTo>
                  <a:close/>
                </a:path>
              </a:pathLst>
            </a:custGeom>
          </p:spPr>
        </p:pic>
      </p:grpSp>
      <p:sp>
        <p:nvSpPr>
          <p:cNvPr id="17" name="타원 16">
            <a:extLst>
              <a:ext uri="{FF2B5EF4-FFF2-40B4-BE49-F238E27FC236}">
                <a16:creationId xmlns:a16="http://schemas.microsoft.com/office/drawing/2014/main" id="{66C39E18-1C49-DD8C-1E42-3C66478F1B75}"/>
              </a:ext>
            </a:extLst>
          </p:cNvPr>
          <p:cNvSpPr/>
          <p:nvPr/>
        </p:nvSpPr>
        <p:spPr>
          <a:xfrm>
            <a:off x="519039" y="1467296"/>
            <a:ext cx="1140497" cy="114049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992200-B356-0C4F-3B35-EB762B5E13D8}"/>
              </a:ext>
            </a:extLst>
          </p:cNvPr>
          <p:cNvSpPr txBox="1"/>
          <p:nvPr/>
        </p:nvSpPr>
        <p:spPr>
          <a:xfrm>
            <a:off x="695943" y="1628334"/>
            <a:ext cx="696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500" b="1" dirty="0">
                <a:solidFill>
                  <a:srgbClr val="BFF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老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1B03EEC-FED2-4822-8CAD-8A22C5FF2242}"/>
              </a:ext>
            </a:extLst>
          </p:cNvPr>
          <p:cNvGrpSpPr/>
          <p:nvPr/>
        </p:nvGrpSpPr>
        <p:grpSpPr>
          <a:xfrm>
            <a:off x="1239243" y="2225988"/>
            <a:ext cx="4378870" cy="1852815"/>
            <a:chOff x="1280592" y="1556792"/>
            <a:chExt cx="4378870" cy="18528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31EF50-F537-C8D8-6767-BC8A337AEA43}"/>
                </a:ext>
              </a:extLst>
            </p:cNvPr>
            <p:cNvSpPr txBox="1"/>
            <p:nvPr/>
          </p:nvSpPr>
          <p:spPr>
            <a:xfrm>
              <a:off x="1280592" y="1556792"/>
              <a:ext cx="4378870" cy="185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2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남자</a:t>
              </a:r>
              <a:endParaRPr lang="en-US" altLang="ko-KR" sz="2800" b="1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ko-KR" sz="60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80.6</a:t>
              </a:r>
              <a:r>
                <a:rPr lang="ko-KR" altLang="en-US" sz="4800" b="1" baseline="30000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세</a:t>
              </a:r>
              <a:endParaRPr lang="ko-KR" altLang="en-US" sz="6000" b="1" baseline="30000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EB4C152-6920-A010-2BD1-C8DB9F710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40" t="3633" r="17931" b="69866"/>
            <a:stretch/>
          </p:blipFill>
          <p:spPr>
            <a:xfrm rot="10800000">
              <a:off x="1847402" y="2228775"/>
              <a:ext cx="2879531" cy="192112"/>
            </a:xfrm>
            <a:custGeom>
              <a:avLst/>
              <a:gdLst>
                <a:gd name="connsiteX0" fmla="*/ 0 w 5040560"/>
                <a:gd name="connsiteY0" fmla="*/ 0 h 462947"/>
                <a:gd name="connsiteX1" fmla="*/ 5040560 w 5040560"/>
                <a:gd name="connsiteY1" fmla="*/ 0 h 462947"/>
                <a:gd name="connsiteX2" fmla="*/ 5040560 w 5040560"/>
                <a:gd name="connsiteY2" fmla="*/ 462947 h 462947"/>
                <a:gd name="connsiteX3" fmla="*/ 0 w 5040560"/>
                <a:gd name="connsiteY3" fmla="*/ 462947 h 4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560" h="462947">
                  <a:moveTo>
                    <a:pt x="0" y="0"/>
                  </a:moveTo>
                  <a:lnTo>
                    <a:pt x="5040560" y="0"/>
                  </a:lnTo>
                  <a:lnTo>
                    <a:pt x="5040560" y="462947"/>
                  </a:lnTo>
                  <a:lnTo>
                    <a:pt x="0" y="462947"/>
                  </a:lnTo>
                  <a:close/>
                </a:path>
              </a:pathLst>
            </a:cu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E42E141-1F33-C7E1-CC77-A53D54265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40" t="3633" r="17931" b="69866"/>
            <a:stretch/>
          </p:blipFill>
          <p:spPr>
            <a:xfrm>
              <a:off x="1847402" y="3204017"/>
              <a:ext cx="2879531" cy="192112"/>
            </a:xfrm>
            <a:custGeom>
              <a:avLst/>
              <a:gdLst>
                <a:gd name="connsiteX0" fmla="*/ 0 w 5040560"/>
                <a:gd name="connsiteY0" fmla="*/ 0 h 462947"/>
                <a:gd name="connsiteX1" fmla="*/ 5040560 w 5040560"/>
                <a:gd name="connsiteY1" fmla="*/ 0 h 462947"/>
                <a:gd name="connsiteX2" fmla="*/ 5040560 w 5040560"/>
                <a:gd name="connsiteY2" fmla="*/ 462947 h 462947"/>
                <a:gd name="connsiteX3" fmla="*/ 0 w 5040560"/>
                <a:gd name="connsiteY3" fmla="*/ 462947 h 4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560" h="462947">
                  <a:moveTo>
                    <a:pt x="0" y="0"/>
                  </a:moveTo>
                  <a:lnTo>
                    <a:pt x="5040560" y="0"/>
                  </a:lnTo>
                  <a:lnTo>
                    <a:pt x="5040560" y="462947"/>
                  </a:lnTo>
                  <a:lnTo>
                    <a:pt x="0" y="462947"/>
                  </a:lnTo>
                  <a:close/>
                </a:path>
              </a:pathLst>
            </a:custGeom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F75AAD77-F84A-E1C0-D34F-86A5A79DF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5" t="6800" r="5256" b="10019"/>
          <a:stretch/>
        </p:blipFill>
        <p:spPr>
          <a:xfrm>
            <a:off x="511399" y="4510037"/>
            <a:ext cx="5135736" cy="15058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7C6E03-C46F-98BB-1463-DC6F8CF3E0CE}"/>
              </a:ext>
            </a:extLst>
          </p:cNvPr>
          <p:cNvSpPr txBox="1"/>
          <p:nvPr/>
        </p:nvSpPr>
        <p:spPr>
          <a:xfrm>
            <a:off x="1602115" y="4893816"/>
            <a:ext cx="2936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여자</a:t>
            </a:r>
            <a:r>
              <a:rPr lang="en-US" altLang="ko-KR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홀로 사는 기간 최소 </a:t>
            </a:r>
            <a:r>
              <a:rPr lang="en-US" altLang="ko-KR" sz="2800" b="1" dirty="0">
                <a:solidFill>
                  <a:srgbClr val="FFC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r>
              <a:rPr lang="ko-KR" altLang="en-US" sz="2800" b="1" dirty="0">
                <a:solidFill>
                  <a:srgbClr val="FFC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</a:t>
            </a:r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이상</a:t>
            </a:r>
            <a:endParaRPr lang="ko-KR" altLang="en-US" sz="2400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0B4B72-5CBF-FD35-D88B-662FF9EB46C8}"/>
              </a:ext>
            </a:extLst>
          </p:cNvPr>
          <p:cNvSpPr txBox="1"/>
          <p:nvPr/>
        </p:nvSpPr>
        <p:spPr>
          <a:xfrm>
            <a:off x="7956774" y="552822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출처 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통계청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1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1D0D2754-010E-F04E-B20F-27FDF3BF4A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8" b="92926" l="9988" r="89951">
                        <a14:foregroundMark x1="23798" y1="4568" x2="22688" y2="11520"/>
                        <a14:foregroundMark x1="16330" y1="58475" x2="18372" y2="62449"/>
                        <a14:foregroundMark x1="15089" y1="56058" x2="16100" y2="58027"/>
                        <a14:foregroundMark x1="12330" y1="50687" x2="15060" y2="56002"/>
                        <a14:foregroundMark x1="43465" y1="50970" x2="47781" y2="63137"/>
                        <a14:foregroundMark x1="50185" y1="51940" x2="52096" y2="58205"/>
                        <a14:backgroundMark x1="14673" y1="46403" x2="14920" y2="48666"/>
                        <a14:backgroundMark x1="15968" y1="51374" x2="16831" y2="55053"/>
                        <a14:backgroundMark x1="16215" y1="55618" x2="16831" y2="56346"/>
                        <a14:backgroundMark x1="17263" y1="57761" x2="17509" y2="58205"/>
                        <a14:backgroundMark x1="22256" y1="47251" x2="28113" y2="61884"/>
                        <a14:backgroundMark x1="27867" y1="61439" x2="29840" y2="65724"/>
                        <a14:backgroundMark x1="29840" y1="65724" x2="30888" y2="66855"/>
                        <a14:backgroundMark x1="30025" y1="66694" x2="31134" y2="67542"/>
                        <a14:backgroundMark x1="36745" y1="51253" x2="41985" y2="68230"/>
                        <a14:backgroundMark x1="41985" y1="68230" x2="43650" y2="70089"/>
                        <a14:backgroundMark x1="44328" y1="69685" x2="45623" y2="72070"/>
                        <a14:backgroundMark x1="46917" y1="72231" x2="48890" y2="74656"/>
                        <a14:backgroundMark x1="46054" y1="48545" x2="44081" y2="50404"/>
                        <a14:backgroundMark x1="46732" y1="51536" x2="49014" y2="58812"/>
                        <a14:backgroundMark x1="49014" y1="58812" x2="49753" y2="59741"/>
                        <a14:backgroundMark x1="49753" y1="59458" x2="51233" y2="62732"/>
                        <a14:backgroundMark x1="54932" y1="85974" x2="51665" y2="88116"/>
                        <a14:backgroundMark x1="35714" y1="13671" x2="34309" y2="18126"/>
                        <a14:backgroundMark x1="33724" y1="12519" x2="33724" y2="20430"/>
                        <a14:backgroundMark x1="34543" y1="24885" x2="33372" y2="27343"/>
                        <a14:backgroundMark x1="28571" y1="50998" x2="45667" y2="93241"/>
                        <a14:backgroundMark x1="45667" y1="93241" x2="44614" y2="93241"/>
                        <a14:backgroundMark x1="32319" y1="12289" x2="32319" y2="29186"/>
                        <a14:backgroundMark x1="18501" y1="56221" x2="28337" y2="81336"/>
                        <a14:backgroundMark x1="28337" y1="81336" x2="36300" y2="8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94" r="25689" b="4816"/>
          <a:stretch/>
        </p:blipFill>
        <p:spPr>
          <a:xfrm>
            <a:off x="5531667" y="1501030"/>
            <a:ext cx="1483902" cy="51507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26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4857AF-BB77-AD4C-9D3E-9A7DB63EBAD0}"/>
              </a:ext>
            </a:extLst>
          </p:cNvPr>
          <p:cNvSpPr txBox="1"/>
          <p:nvPr/>
        </p:nvSpPr>
        <p:spPr>
          <a:xfrm>
            <a:off x="16868" y="21109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노후 현금흐름을 더욱 넉넉하게 만드는 연금전환 활용 </a:t>
            </a:r>
            <a:r>
              <a:rPr lang="ko-KR" altLang="en-US" sz="2000" b="1" dirty="0" err="1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제안법</a:t>
            </a:r>
            <a:endParaRPr lang="en-US" altLang="ko-KR" sz="22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F2D0B871-DBFC-E2C5-E8D7-73E17C318252}"/>
              </a:ext>
            </a:extLst>
          </p:cNvPr>
          <p:cNvGrpSpPr/>
          <p:nvPr/>
        </p:nvGrpSpPr>
        <p:grpSpPr>
          <a:xfrm>
            <a:off x="6205429" y="3248628"/>
            <a:ext cx="3195834" cy="2988684"/>
            <a:chOff x="6137142" y="3248628"/>
            <a:chExt cx="3195834" cy="2988684"/>
          </a:xfrm>
        </p:grpSpPr>
        <p:sp>
          <p:nvSpPr>
            <p:cNvPr id="47" name="자유형: 도형 33">
              <a:extLst>
                <a:ext uri="{FF2B5EF4-FFF2-40B4-BE49-F238E27FC236}">
                  <a16:creationId xmlns:a16="http://schemas.microsoft.com/office/drawing/2014/main" id="{3DCE90CA-70F3-10CC-68BB-959C882B531F}"/>
                </a:ext>
              </a:extLst>
            </p:cNvPr>
            <p:cNvSpPr/>
            <p:nvPr/>
          </p:nvSpPr>
          <p:spPr>
            <a:xfrm>
              <a:off x="6137142" y="3248628"/>
              <a:ext cx="3195834" cy="2988684"/>
            </a:xfrm>
            <a:custGeom>
              <a:avLst/>
              <a:gdLst>
                <a:gd name="connsiteX0" fmla="*/ 2489362 w 3604396"/>
                <a:gd name="connsiteY0" fmla="*/ 0 h 3320549"/>
                <a:gd name="connsiteX1" fmla="*/ 3604396 w 3604396"/>
                <a:gd name="connsiteY1" fmla="*/ 0 h 3320549"/>
                <a:gd name="connsiteX2" fmla="*/ 2512759 w 3604396"/>
                <a:gd name="connsiteY2" fmla="*/ 3320549 h 3320549"/>
                <a:gd name="connsiteX3" fmla="*/ 0 w 3604396"/>
                <a:gd name="connsiteY3" fmla="*/ 3320549 h 3320549"/>
                <a:gd name="connsiteX0" fmla="*/ 2489362 w 3195834"/>
                <a:gd name="connsiteY0" fmla="*/ 9728 h 3330277"/>
                <a:gd name="connsiteX1" fmla="*/ 3195834 w 3195834"/>
                <a:gd name="connsiteY1" fmla="*/ 0 h 3330277"/>
                <a:gd name="connsiteX2" fmla="*/ 2512759 w 3195834"/>
                <a:gd name="connsiteY2" fmla="*/ 3330277 h 3330277"/>
                <a:gd name="connsiteX3" fmla="*/ 0 w 3195834"/>
                <a:gd name="connsiteY3" fmla="*/ 3330277 h 3330277"/>
                <a:gd name="connsiteX4" fmla="*/ 2489362 w 3195834"/>
                <a:gd name="connsiteY4" fmla="*/ 9728 h 333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834" h="3330277">
                  <a:moveTo>
                    <a:pt x="2489362" y="9728"/>
                  </a:moveTo>
                  <a:lnTo>
                    <a:pt x="3195834" y="0"/>
                  </a:lnTo>
                  <a:lnTo>
                    <a:pt x="2512759" y="3330277"/>
                  </a:lnTo>
                  <a:lnTo>
                    <a:pt x="0" y="3330277"/>
                  </a:lnTo>
                  <a:lnTo>
                    <a:pt x="2489362" y="9728"/>
                  </a:lnTo>
                  <a:close/>
                </a:path>
              </a:pathLst>
            </a:custGeom>
            <a:gradFill>
              <a:gsLst>
                <a:gs pos="100000">
                  <a:srgbClr val="66AC0D"/>
                </a:gs>
                <a:gs pos="0">
                  <a:srgbClr val="B5F363"/>
                </a:gs>
                <a:gs pos="53000">
                  <a:srgbClr val="81D6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" name="사각형: 둥근 모서리 35">
              <a:extLst>
                <a:ext uri="{FF2B5EF4-FFF2-40B4-BE49-F238E27FC236}">
                  <a16:creationId xmlns:a16="http://schemas.microsoft.com/office/drawing/2014/main" id="{1CEB359F-D773-14E1-2C48-41DD528D5879}"/>
                </a:ext>
              </a:extLst>
            </p:cNvPr>
            <p:cNvSpPr/>
            <p:nvPr/>
          </p:nvSpPr>
          <p:spPr>
            <a:xfrm>
              <a:off x="7411691" y="5768886"/>
              <a:ext cx="1127287" cy="28677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국민연금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B83B0CE-17E9-AD56-7BC8-A7CCD23D570F}"/>
              </a:ext>
            </a:extLst>
          </p:cNvPr>
          <p:cNvGrpSpPr/>
          <p:nvPr/>
        </p:nvGrpSpPr>
        <p:grpSpPr>
          <a:xfrm>
            <a:off x="5067376" y="3260220"/>
            <a:ext cx="3936331" cy="2974953"/>
            <a:chOff x="4999089" y="3260220"/>
            <a:chExt cx="3936331" cy="2974953"/>
          </a:xfrm>
        </p:grpSpPr>
        <p:sp>
          <p:nvSpPr>
            <p:cNvPr id="50" name="자유형: 도형 30">
              <a:extLst>
                <a:ext uri="{FF2B5EF4-FFF2-40B4-BE49-F238E27FC236}">
                  <a16:creationId xmlns:a16="http://schemas.microsoft.com/office/drawing/2014/main" id="{9F9747A3-1A89-331D-222A-A14C1C7A1961}"/>
                </a:ext>
              </a:extLst>
            </p:cNvPr>
            <p:cNvSpPr/>
            <p:nvPr/>
          </p:nvSpPr>
          <p:spPr>
            <a:xfrm>
              <a:off x="4999089" y="3260220"/>
              <a:ext cx="3936331" cy="2974953"/>
            </a:xfrm>
            <a:custGeom>
              <a:avLst/>
              <a:gdLst>
                <a:gd name="connsiteX0" fmla="*/ 3020819 w 3936331"/>
                <a:gd name="connsiteY0" fmla="*/ 0 h 3314976"/>
                <a:gd name="connsiteX1" fmla="*/ 3936331 w 3936331"/>
                <a:gd name="connsiteY1" fmla="*/ 0 h 3314976"/>
                <a:gd name="connsiteX2" fmla="*/ 1966597 w 3936331"/>
                <a:gd name="connsiteY2" fmla="*/ 3314976 h 3314976"/>
                <a:gd name="connsiteX3" fmla="*/ 0 w 3936331"/>
                <a:gd name="connsiteY3" fmla="*/ 3314976 h 3314976"/>
                <a:gd name="connsiteX0" fmla="*/ 3225100 w 3936331"/>
                <a:gd name="connsiteY0" fmla="*/ 0 h 3314976"/>
                <a:gd name="connsiteX1" fmla="*/ 3936331 w 3936331"/>
                <a:gd name="connsiteY1" fmla="*/ 0 h 3314976"/>
                <a:gd name="connsiteX2" fmla="*/ 1966597 w 3936331"/>
                <a:gd name="connsiteY2" fmla="*/ 3314976 h 3314976"/>
                <a:gd name="connsiteX3" fmla="*/ 0 w 3936331"/>
                <a:gd name="connsiteY3" fmla="*/ 3314976 h 3314976"/>
                <a:gd name="connsiteX4" fmla="*/ 3225100 w 3936331"/>
                <a:gd name="connsiteY4" fmla="*/ 0 h 331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331" h="3314976">
                  <a:moveTo>
                    <a:pt x="3225100" y="0"/>
                  </a:moveTo>
                  <a:lnTo>
                    <a:pt x="3936331" y="0"/>
                  </a:lnTo>
                  <a:lnTo>
                    <a:pt x="1966597" y="3314976"/>
                  </a:lnTo>
                  <a:lnTo>
                    <a:pt x="0" y="3314976"/>
                  </a:lnTo>
                  <a:cubicBezTo>
                    <a:pt x="1006940" y="2209984"/>
                    <a:pt x="2218160" y="1104992"/>
                    <a:pt x="3225100" y="0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2000">
                  <a:schemeClr val="accent1">
                    <a:lumMod val="40000"/>
                    <a:lumOff val="60000"/>
                  </a:schemeClr>
                </a:gs>
                <a:gs pos="53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" name="사각형: 둥근 모서리 36">
              <a:extLst>
                <a:ext uri="{FF2B5EF4-FFF2-40B4-BE49-F238E27FC236}">
                  <a16:creationId xmlns:a16="http://schemas.microsoft.com/office/drawing/2014/main" id="{AE0CF023-BD24-2998-58C4-2BA9D13501E7}"/>
                </a:ext>
              </a:extLst>
            </p:cNvPr>
            <p:cNvSpPr/>
            <p:nvPr/>
          </p:nvSpPr>
          <p:spPr>
            <a:xfrm>
              <a:off x="5860622" y="5768886"/>
              <a:ext cx="1127287" cy="28677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>
                  <a:solidFill>
                    <a:schemeClr val="bg1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퇴직연금</a:t>
              </a:r>
              <a:endParaRPr lang="ko-KR" altLang="en-US" sz="16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69B3775B-ECF6-FC1D-BC6B-51F049F0A8F5}"/>
              </a:ext>
            </a:extLst>
          </p:cNvPr>
          <p:cNvGrpSpPr/>
          <p:nvPr/>
        </p:nvGrpSpPr>
        <p:grpSpPr>
          <a:xfrm>
            <a:off x="3437111" y="3245759"/>
            <a:ext cx="4868899" cy="2984405"/>
            <a:chOff x="3368824" y="3245759"/>
            <a:chExt cx="4868899" cy="2984405"/>
          </a:xfrm>
        </p:grpSpPr>
        <p:sp>
          <p:nvSpPr>
            <p:cNvPr id="53" name="자유형: 도형 26">
              <a:extLst>
                <a:ext uri="{FF2B5EF4-FFF2-40B4-BE49-F238E27FC236}">
                  <a16:creationId xmlns:a16="http://schemas.microsoft.com/office/drawing/2014/main" id="{4805F71B-0272-18CA-B014-DBCFB4775E37}"/>
                </a:ext>
              </a:extLst>
            </p:cNvPr>
            <p:cNvSpPr/>
            <p:nvPr/>
          </p:nvSpPr>
          <p:spPr>
            <a:xfrm>
              <a:off x="3368824" y="3245759"/>
              <a:ext cx="4868899" cy="2984405"/>
            </a:xfrm>
            <a:custGeom>
              <a:avLst/>
              <a:gdLst>
                <a:gd name="connsiteX0" fmla="*/ 4030710 w 4868899"/>
                <a:gd name="connsiteY0" fmla="*/ 0 h 3325509"/>
                <a:gd name="connsiteX1" fmla="*/ 4868899 w 4868899"/>
                <a:gd name="connsiteY1" fmla="*/ 0 h 3325509"/>
                <a:gd name="connsiteX2" fmla="*/ 1974479 w 4868899"/>
                <a:gd name="connsiteY2" fmla="*/ 3325509 h 3325509"/>
                <a:gd name="connsiteX3" fmla="*/ 0 w 4868899"/>
                <a:gd name="connsiteY3" fmla="*/ 3325509 h 332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8899" h="3325509">
                  <a:moveTo>
                    <a:pt x="4030710" y="0"/>
                  </a:moveTo>
                  <a:lnTo>
                    <a:pt x="4868899" y="0"/>
                  </a:lnTo>
                  <a:lnTo>
                    <a:pt x="1974479" y="3325509"/>
                  </a:lnTo>
                  <a:lnTo>
                    <a:pt x="0" y="3325509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3000">
                  <a:schemeClr val="bg1">
                    <a:lumMod val="95000"/>
                  </a:schemeClr>
                </a:gs>
                <a:gs pos="53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" name="사각형: 둥근 모서리 37">
              <a:extLst>
                <a:ext uri="{FF2B5EF4-FFF2-40B4-BE49-F238E27FC236}">
                  <a16:creationId xmlns:a16="http://schemas.microsoft.com/office/drawing/2014/main" id="{0470F618-B835-939F-CBE8-EC057782CCCE}"/>
                </a:ext>
              </a:extLst>
            </p:cNvPr>
            <p:cNvSpPr/>
            <p:nvPr/>
          </p:nvSpPr>
          <p:spPr>
            <a:xfrm>
              <a:off x="4205091" y="5768886"/>
              <a:ext cx="1127287" cy="28677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개인연금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11558FE-E286-404A-F1EF-45A7411945CF}"/>
              </a:ext>
            </a:extLst>
          </p:cNvPr>
          <p:cNvGrpSpPr/>
          <p:nvPr/>
        </p:nvGrpSpPr>
        <p:grpSpPr>
          <a:xfrm>
            <a:off x="1569181" y="3237030"/>
            <a:ext cx="5900031" cy="2991553"/>
            <a:chOff x="1500894" y="3237030"/>
            <a:chExt cx="5900031" cy="2991553"/>
          </a:xfrm>
        </p:grpSpPr>
        <p:sp>
          <p:nvSpPr>
            <p:cNvPr id="56" name="자유형: 도형 34">
              <a:extLst>
                <a:ext uri="{FF2B5EF4-FFF2-40B4-BE49-F238E27FC236}">
                  <a16:creationId xmlns:a16="http://schemas.microsoft.com/office/drawing/2014/main" id="{BFCAC5CA-9F02-54E9-67DE-41BFA1C9D36C}"/>
                </a:ext>
              </a:extLst>
            </p:cNvPr>
            <p:cNvSpPr/>
            <p:nvPr/>
          </p:nvSpPr>
          <p:spPr>
            <a:xfrm>
              <a:off x="1500894" y="3237030"/>
              <a:ext cx="5900031" cy="2991553"/>
            </a:xfrm>
            <a:custGeom>
              <a:avLst/>
              <a:gdLst>
                <a:gd name="connsiteX0" fmla="*/ 4030710 w 4868899"/>
                <a:gd name="connsiteY0" fmla="*/ 0 h 3325509"/>
                <a:gd name="connsiteX1" fmla="*/ 4868899 w 4868899"/>
                <a:gd name="connsiteY1" fmla="*/ 0 h 3325509"/>
                <a:gd name="connsiteX2" fmla="*/ 1974479 w 4868899"/>
                <a:gd name="connsiteY2" fmla="*/ 3325509 h 3325509"/>
                <a:gd name="connsiteX3" fmla="*/ 0 w 4868899"/>
                <a:gd name="connsiteY3" fmla="*/ 3325509 h 3325509"/>
                <a:gd name="connsiteX0" fmla="*/ 4030710 w 5900031"/>
                <a:gd name="connsiteY0" fmla="*/ 0 h 3325509"/>
                <a:gd name="connsiteX1" fmla="*/ 5900031 w 5900031"/>
                <a:gd name="connsiteY1" fmla="*/ 0 h 3325509"/>
                <a:gd name="connsiteX2" fmla="*/ 1974479 w 5900031"/>
                <a:gd name="connsiteY2" fmla="*/ 3325509 h 3325509"/>
                <a:gd name="connsiteX3" fmla="*/ 0 w 5900031"/>
                <a:gd name="connsiteY3" fmla="*/ 3325509 h 3325509"/>
                <a:gd name="connsiteX4" fmla="*/ 4030710 w 5900031"/>
                <a:gd name="connsiteY4" fmla="*/ 0 h 3325509"/>
                <a:gd name="connsiteX0" fmla="*/ 5295306 w 5900031"/>
                <a:gd name="connsiteY0" fmla="*/ 0 h 3335237"/>
                <a:gd name="connsiteX1" fmla="*/ 5900031 w 5900031"/>
                <a:gd name="connsiteY1" fmla="*/ 9728 h 3335237"/>
                <a:gd name="connsiteX2" fmla="*/ 1974479 w 5900031"/>
                <a:gd name="connsiteY2" fmla="*/ 3335237 h 3335237"/>
                <a:gd name="connsiteX3" fmla="*/ 0 w 5900031"/>
                <a:gd name="connsiteY3" fmla="*/ 3335237 h 3335237"/>
                <a:gd name="connsiteX4" fmla="*/ 5295306 w 5900031"/>
                <a:gd name="connsiteY4" fmla="*/ 0 h 333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0031" h="3335237">
                  <a:moveTo>
                    <a:pt x="5295306" y="0"/>
                  </a:moveTo>
                  <a:lnTo>
                    <a:pt x="5900031" y="9728"/>
                  </a:lnTo>
                  <a:lnTo>
                    <a:pt x="1974479" y="3335237"/>
                  </a:lnTo>
                  <a:lnTo>
                    <a:pt x="0" y="3335237"/>
                  </a:lnTo>
                  <a:lnTo>
                    <a:pt x="5295306" y="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3000">
                  <a:schemeClr val="bg1">
                    <a:lumMod val="95000"/>
                  </a:schemeClr>
                </a:gs>
                <a:gs pos="53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" name="사각형: 둥근 모서리 40">
              <a:extLst>
                <a:ext uri="{FF2B5EF4-FFF2-40B4-BE49-F238E27FC236}">
                  <a16:creationId xmlns:a16="http://schemas.microsoft.com/office/drawing/2014/main" id="{D411F79E-B30C-8E6E-AB2B-43CF75F85E0D}"/>
                </a:ext>
              </a:extLst>
            </p:cNvPr>
            <p:cNvSpPr/>
            <p:nvPr/>
          </p:nvSpPr>
          <p:spPr>
            <a:xfrm>
              <a:off x="2379924" y="5768886"/>
              <a:ext cx="1127287" cy="28677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가용자원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643EA4F-6DE3-EFA2-D83A-4439ED8028B5}"/>
              </a:ext>
            </a:extLst>
          </p:cNvPr>
          <p:cNvSpPr txBox="1"/>
          <p:nvPr/>
        </p:nvSpPr>
        <p:spPr>
          <a:xfrm rot="17925536">
            <a:off x="7679458" y="4781590"/>
            <a:ext cx="151417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 </a:t>
            </a:r>
            <a:r>
              <a:rPr lang="en-US" altLang="ko-KR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**</a:t>
            </a:r>
            <a:r>
              <a:rPr lang="ko-KR" altLang="en-US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endParaRPr lang="ko-KR" altLang="en-US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4550C4-0676-566A-64EE-EC6A4AAE2FBF}"/>
              </a:ext>
            </a:extLst>
          </p:cNvPr>
          <p:cNvSpPr txBox="1"/>
          <p:nvPr/>
        </p:nvSpPr>
        <p:spPr>
          <a:xfrm rot="18760971">
            <a:off x="6330683" y="4674455"/>
            <a:ext cx="196054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*****</a:t>
            </a:r>
            <a:r>
              <a:rPr lang="ko-KR" altLang="en-US" b="1" dirty="0" smtClean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endParaRPr lang="ko-KR" altLang="en-US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B027F-6589-67D4-6C36-2A1FDD57976A}"/>
              </a:ext>
            </a:extLst>
          </p:cNvPr>
          <p:cNvSpPr txBox="1"/>
          <p:nvPr/>
        </p:nvSpPr>
        <p:spPr>
          <a:xfrm rot="19121588">
            <a:off x="4919452" y="4688095"/>
            <a:ext cx="206889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개인마다 차이</a:t>
            </a: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C475BFAF-1716-E52A-D01B-BCD542EA6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0" t="3633" r="17931" b="69866"/>
          <a:stretch/>
        </p:blipFill>
        <p:spPr>
          <a:xfrm rot="10800000">
            <a:off x="6316566" y="3244646"/>
            <a:ext cx="3195833" cy="191345"/>
          </a:xfrm>
          <a:custGeom>
            <a:avLst/>
            <a:gdLst>
              <a:gd name="connsiteX0" fmla="*/ 0 w 5040560"/>
              <a:gd name="connsiteY0" fmla="*/ 0 h 462947"/>
              <a:gd name="connsiteX1" fmla="*/ 5040560 w 5040560"/>
              <a:gd name="connsiteY1" fmla="*/ 0 h 462947"/>
              <a:gd name="connsiteX2" fmla="*/ 5040560 w 5040560"/>
              <a:gd name="connsiteY2" fmla="*/ 462947 h 462947"/>
              <a:gd name="connsiteX3" fmla="*/ 0 w 5040560"/>
              <a:gd name="connsiteY3" fmla="*/ 462947 h 4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0560" h="462947">
                <a:moveTo>
                  <a:pt x="0" y="0"/>
                </a:moveTo>
                <a:lnTo>
                  <a:pt x="5040560" y="0"/>
                </a:lnTo>
                <a:lnTo>
                  <a:pt x="5040560" y="462947"/>
                </a:lnTo>
                <a:lnTo>
                  <a:pt x="0" y="462947"/>
                </a:lnTo>
                <a:close/>
              </a:path>
            </a:pathLst>
          </a:cu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FF99492-6ABD-19B8-F0F5-32EF15AA9141}"/>
              </a:ext>
            </a:extLst>
          </p:cNvPr>
          <p:cNvSpPr txBox="1"/>
          <p:nvPr/>
        </p:nvSpPr>
        <p:spPr>
          <a:xfrm rot="19609170">
            <a:off x="3057792" y="4236065"/>
            <a:ext cx="429354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b="1" dirty="0" err="1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뉴더든든한종신보험</a:t>
            </a:r>
            <a:r>
              <a:rPr lang="ko-KR" altLang="en-US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연금전환 </a:t>
            </a: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8EBB51EC-10FB-6CF4-F735-ED7BF37EB6BE}"/>
              </a:ext>
            </a:extLst>
          </p:cNvPr>
          <p:cNvSpPr/>
          <p:nvPr/>
        </p:nvSpPr>
        <p:spPr>
          <a:xfrm>
            <a:off x="9052171" y="3121863"/>
            <a:ext cx="191423" cy="171788"/>
          </a:xfrm>
          <a:prstGeom prst="ellipse">
            <a:avLst/>
          </a:prstGeom>
          <a:solidFill>
            <a:srgbClr val="66AC0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64" name="연결선: 꺾임 19">
            <a:extLst>
              <a:ext uri="{FF2B5EF4-FFF2-40B4-BE49-F238E27FC236}">
                <a16:creationId xmlns:a16="http://schemas.microsoft.com/office/drawing/2014/main" id="{A8128771-CEF2-2A59-8BC1-DFA8C81F4574}"/>
              </a:ext>
            </a:extLst>
          </p:cNvPr>
          <p:cNvCxnSpPr>
            <a:cxnSpLocks/>
          </p:cNvCxnSpPr>
          <p:nvPr/>
        </p:nvCxnSpPr>
        <p:spPr>
          <a:xfrm>
            <a:off x="7290884" y="2126989"/>
            <a:ext cx="1883163" cy="1084893"/>
          </a:xfrm>
          <a:prstGeom prst="bentConnector3">
            <a:avLst>
              <a:gd name="adj1" fmla="val 98557"/>
            </a:avLst>
          </a:prstGeom>
          <a:ln>
            <a:solidFill>
              <a:srgbClr val="66AC0D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753E353-6646-F199-9983-33EE202F7DA8}"/>
              </a:ext>
            </a:extLst>
          </p:cNvPr>
          <p:cNvGrpSpPr/>
          <p:nvPr/>
        </p:nvGrpSpPr>
        <p:grpSpPr>
          <a:xfrm>
            <a:off x="5809941" y="1924900"/>
            <a:ext cx="1390992" cy="452432"/>
            <a:chOff x="5741654" y="1924900"/>
            <a:chExt cx="1390992" cy="452432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5DF8198F-597A-7CD2-0539-9A6A5F589730}"/>
                </a:ext>
              </a:extLst>
            </p:cNvPr>
            <p:cNvSpPr/>
            <p:nvPr/>
          </p:nvSpPr>
          <p:spPr>
            <a:xfrm>
              <a:off x="5741654" y="1984513"/>
              <a:ext cx="1390992" cy="3749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9E1BE0-7607-77E4-7C92-DCA76FDB4DC1}"/>
                </a:ext>
              </a:extLst>
            </p:cNvPr>
            <p:cNvSpPr txBox="1"/>
            <p:nvPr/>
          </p:nvSpPr>
          <p:spPr>
            <a:xfrm>
              <a:off x="5860622" y="1924900"/>
              <a:ext cx="1127287" cy="45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1</a:t>
              </a:r>
              <a:r>
                <a:rPr lang="ko-KR" altLang="en-US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층 연금</a:t>
              </a:r>
              <a:endParaRPr lang="en-US" altLang="ko-KR" sz="1800" b="1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cxnSp>
        <p:nvCxnSpPr>
          <p:cNvPr id="68" name="연결선: 꺾임 27">
            <a:extLst>
              <a:ext uri="{FF2B5EF4-FFF2-40B4-BE49-F238E27FC236}">
                <a16:creationId xmlns:a16="http://schemas.microsoft.com/office/drawing/2014/main" id="{14F00406-E50A-9CAB-12F0-D93B48BB22C3}"/>
              </a:ext>
            </a:extLst>
          </p:cNvPr>
          <p:cNvCxnSpPr>
            <a:cxnSpLocks/>
          </p:cNvCxnSpPr>
          <p:nvPr/>
        </p:nvCxnSpPr>
        <p:spPr>
          <a:xfrm>
            <a:off x="5850337" y="2452262"/>
            <a:ext cx="2643597" cy="743966"/>
          </a:xfrm>
          <a:prstGeom prst="bentConnector3">
            <a:avLst>
              <a:gd name="adj1" fmla="val 100347"/>
            </a:avLst>
          </a:prstGeom>
          <a:ln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타원 68">
            <a:extLst>
              <a:ext uri="{FF2B5EF4-FFF2-40B4-BE49-F238E27FC236}">
                <a16:creationId xmlns:a16="http://schemas.microsoft.com/office/drawing/2014/main" id="{0EE3FC76-86D9-3C9D-8623-B78388EE1217}"/>
              </a:ext>
            </a:extLst>
          </p:cNvPr>
          <p:cNvSpPr/>
          <p:nvPr/>
        </p:nvSpPr>
        <p:spPr>
          <a:xfrm>
            <a:off x="8402966" y="3125987"/>
            <a:ext cx="191423" cy="1717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9D41AAF2-D527-F2B8-B0CF-E6C82D8B6175}"/>
              </a:ext>
            </a:extLst>
          </p:cNvPr>
          <p:cNvGrpSpPr/>
          <p:nvPr/>
        </p:nvGrpSpPr>
        <p:grpSpPr>
          <a:xfrm>
            <a:off x="4314608" y="2180373"/>
            <a:ext cx="1390992" cy="452432"/>
            <a:chOff x="4246321" y="2180373"/>
            <a:chExt cx="1390992" cy="452432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E7688474-11D9-FE1B-5D47-740AEFB4B668}"/>
                </a:ext>
              </a:extLst>
            </p:cNvPr>
            <p:cNvSpPr/>
            <p:nvPr/>
          </p:nvSpPr>
          <p:spPr>
            <a:xfrm>
              <a:off x="4246321" y="2239986"/>
              <a:ext cx="1390992" cy="3749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62D78E-B773-0311-81C3-4A46F1A6BE8E}"/>
                </a:ext>
              </a:extLst>
            </p:cNvPr>
            <p:cNvSpPr txBox="1"/>
            <p:nvPr/>
          </p:nvSpPr>
          <p:spPr>
            <a:xfrm>
              <a:off x="4365289" y="2180373"/>
              <a:ext cx="1127287" cy="45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2</a:t>
              </a:r>
              <a:r>
                <a:rPr lang="ko-KR" altLang="en-US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층 연금</a:t>
              </a:r>
              <a:endParaRPr lang="en-US" altLang="ko-KR" sz="1800" b="1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cxnSp>
        <p:nvCxnSpPr>
          <p:cNvPr id="73" name="연결선: 꺾임 46">
            <a:extLst>
              <a:ext uri="{FF2B5EF4-FFF2-40B4-BE49-F238E27FC236}">
                <a16:creationId xmlns:a16="http://schemas.microsoft.com/office/drawing/2014/main" id="{59D4981E-315F-1851-01FE-9E6C1F909378}"/>
              </a:ext>
            </a:extLst>
          </p:cNvPr>
          <p:cNvCxnSpPr>
            <a:cxnSpLocks/>
          </p:cNvCxnSpPr>
          <p:nvPr/>
        </p:nvCxnSpPr>
        <p:spPr>
          <a:xfrm>
            <a:off x="4433576" y="2784479"/>
            <a:ext cx="3316169" cy="411749"/>
          </a:xfrm>
          <a:prstGeom prst="bentConnector3">
            <a:avLst>
              <a:gd name="adj1" fmla="val 99868"/>
            </a:avLst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DB005ECA-802A-78F5-C0F1-1649BDEE3B4E}"/>
              </a:ext>
            </a:extLst>
          </p:cNvPr>
          <p:cNvGrpSpPr/>
          <p:nvPr/>
        </p:nvGrpSpPr>
        <p:grpSpPr>
          <a:xfrm>
            <a:off x="2813476" y="2481932"/>
            <a:ext cx="1390992" cy="452432"/>
            <a:chOff x="2745189" y="2481932"/>
            <a:chExt cx="1390992" cy="452432"/>
          </a:xfrm>
        </p:grpSpPr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F4CDC105-A3A2-BCC8-7B54-617E99525B0F}"/>
                </a:ext>
              </a:extLst>
            </p:cNvPr>
            <p:cNvSpPr/>
            <p:nvPr/>
          </p:nvSpPr>
          <p:spPr>
            <a:xfrm>
              <a:off x="2745189" y="2541545"/>
              <a:ext cx="1390992" cy="3749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4F1979C-B6E5-56DC-AE4F-F90562B9D2FA}"/>
                </a:ext>
              </a:extLst>
            </p:cNvPr>
            <p:cNvSpPr txBox="1"/>
            <p:nvPr/>
          </p:nvSpPr>
          <p:spPr>
            <a:xfrm>
              <a:off x="2864157" y="2481932"/>
              <a:ext cx="1127287" cy="45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3</a:t>
              </a:r>
              <a:r>
                <a:rPr lang="ko-KR" altLang="en-US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층 연금</a:t>
              </a:r>
              <a:endParaRPr lang="en-US" altLang="ko-KR" sz="1800" b="1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77" name="타원 76">
            <a:extLst>
              <a:ext uri="{FF2B5EF4-FFF2-40B4-BE49-F238E27FC236}">
                <a16:creationId xmlns:a16="http://schemas.microsoft.com/office/drawing/2014/main" id="{A7D78228-98D7-CFEF-DBE7-76C8D487149D}"/>
              </a:ext>
            </a:extLst>
          </p:cNvPr>
          <p:cNvSpPr/>
          <p:nvPr/>
        </p:nvSpPr>
        <p:spPr>
          <a:xfrm>
            <a:off x="7661388" y="3125987"/>
            <a:ext cx="191423" cy="1717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B62FEAD7-E774-FCD9-89BA-874C6BA49D74}"/>
              </a:ext>
            </a:extLst>
          </p:cNvPr>
          <p:cNvGrpSpPr/>
          <p:nvPr/>
        </p:nvGrpSpPr>
        <p:grpSpPr>
          <a:xfrm>
            <a:off x="1276871" y="2774787"/>
            <a:ext cx="1390992" cy="452432"/>
            <a:chOff x="1208584" y="2774787"/>
            <a:chExt cx="1390992" cy="452432"/>
          </a:xfrm>
        </p:grpSpPr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B088B753-989F-54C9-ED9D-3C6A52630D97}"/>
                </a:ext>
              </a:extLst>
            </p:cNvPr>
            <p:cNvSpPr/>
            <p:nvPr/>
          </p:nvSpPr>
          <p:spPr>
            <a:xfrm>
              <a:off x="1208584" y="2803452"/>
              <a:ext cx="1390992" cy="3749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E3F59F-8CA7-6859-AF67-88E0CD72E03E}"/>
                </a:ext>
              </a:extLst>
            </p:cNvPr>
            <p:cNvSpPr txBox="1"/>
            <p:nvPr/>
          </p:nvSpPr>
          <p:spPr>
            <a:xfrm>
              <a:off x="1229078" y="2774787"/>
              <a:ext cx="1296050" cy="45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800" b="1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+ </a:t>
              </a:r>
              <a:r>
                <a:rPr lang="ko-KR" altLang="en-US" sz="1800" b="1" dirty="0">
                  <a:solidFill>
                    <a:schemeClr val="accent1">
                      <a:lumMod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연금재원</a:t>
              </a:r>
              <a:endParaRPr lang="en-US" altLang="ko-KR" sz="1800" b="1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cxnSp>
        <p:nvCxnSpPr>
          <p:cNvPr id="81" name="연결선: 꺾임 59">
            <a:extLst>
              <a:ext uri="{FF2B5EF4-FFF2-40B4-BE49-F238E27FC236}">
                <a16:creationId xmlns:a16="http://schemas.microsoft.com/office/drawing/2014/main" id="{C27CBD15-D138-4D5E-31D8-E616A3E42C65}"/>
              </a:ext>
            </a:extLst>
          </p:cNvPr>
          <p:cNvCxnSpPr>
            <a:cxnSpLocks/>
            <a:endCxn id="82" idx="6"/>
          </p:cNvCxnSpPr>
          <p:nvPr/>
        </p:nvCxnSpPr>
        <p:spPr>
          <a:xfrm>
            <a:off x="2848292" y="3058351"/>
            <a:ext cx="4371949" cy="153531"/>
          </a:xfrm>
          <a:prstGeom prst="bentConnector3">
            <a:avLst>
              <a:gd name="adj1" fmla="val 98025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타원 81">
            <a:extLst>
              <a:ext uri="{FF2B5EF4-FFF2-40B4-BE49-F238E27FC236}">
                <a16:creationId xmlns:a16="http://schemas.microsoft.com/office/drawing/2014/main" id="{346F32A9-FBE1-A3D8-2BA8-520F2DB25810}"/>
              </a:ext>
            </a:extLst>
          </p:cNvPr>
          <p:cNvSpPr/>
          <p:nvPr/>
        </p:nvSpPr>
        <p:spPr>
          <a:xfrm>
            <a:off x="7028818" y="3125987"/>
            <a:ext cx="191423" cy="1717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403A04-7F59-22AD-E97C-01595CE9F402}"/>
              </a:ext>
            </a:extLst>
          </p:cNvPr>
          <p:cNvSpPr txBox="1"/>
          <p:nvPr/>
        </p:nvSpPr>
        <p:spPr>
          <a:xfrm>
            <a:off x="914117" y="4219753"/>
            <a:ext cx="2758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* 65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세부터 종신까지 연금수령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20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보증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공시이율 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3.15% 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가정 시 </a:t>
            </a: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1372EFE9-DEA3-54E0-AEA8-CDD5D1DEA2B2}"/>
              </a:ext>
            </a:extLst>
          </p:cNvPr>
          <p:cNvGrpSpPr/>
          <p:nvPr/>
        </p:nvGrpSpPr>
        <p:grpSpPr>
          <a:xfrm>
            <a:off x="1088515" y="3332129"/>
            <a:ext cx="3470524" cy="923330"/>
            <a:chOff x="1020228" y="3332129"/>
            <a:chExt cx="3470524" cy="92333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709A96E-8EE6-DCCF-C2C3-C0BD379FFF2F}"/>
                </a:ext>
              </a:extLst>
            </p:cNvPr>
            <p:cNvSpPr txBox="1"/>
            <p:nvPr/>
          </p:nvSpPr>
          <p:spPr>
            <a:xfrm>
              <a:off x="1376942" y="3332129"/>
              <a:ext cx="31138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ko-KR" altLang="en-US" sz="3000" b="1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약</a:t>
              </a:r>
              <a:r>
                <a:rPr lang="ko-KR" altLang="en-US" sz="5400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</a:t>
              </a:r>
              <a:r>
                <a:rPr lang="en-US" altLang="ko-KR" sz="5400" dirty="0">
                  <a:solidFill>
                    <a:srgbClr val="66AC0D"/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414</a:t>
              </a:r>
              <a:r>
                <a:rPr lang="en-US" altLang="ko-KR" sz="2800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</a:t>
              </a:r>
              <a:r>
                <a:rPr lang="ko-KR" altLang="en-US" sz="1600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만원</a:t>
              </a:r>
              <a:endParaRPr lang="ko-KR" altLang="en-US" sz="2800" dirty="0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22A1B7-C598-0AD9-3D5B-57CCC1F635E4}"/>
                </a:ext>
              </a:extLst>
            </p:cNvPr>
            <p:cNvSpPr txBox="1"/>
            <p:nvPr/>
          </p:nvSpPr>
          <p:spPr>
            <a:xfrm>
              <a:off x="1020228" y="3411697"/>
              <a:ext cx="47108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baseline="30000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매년</a:t>
              </a:r>
              <a:endParaRPr lang="ko-KR" altLang="en-US" dirty="0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184C497-CE5A-4E96-D9B1-E236773C2CC0}"/>
              </a:ext>
            </a:extLst>
          </p:cNvPr>
          <p:cNvSpPr txBox="1"/>
          <p:nvPr/>
        </p:nvSpPr>
        <p:spPr>
          <a:xfrm>
            <a:off x="635165" y="1546475"/>
            <a:ext cx="645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2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저해약환급금형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40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남자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5</a:t>
            </a:r>
            <a:r>
              <a:rPr lang="ko-KR" altLang="en-US" sz="12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2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보험가입금액 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억원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월보험료 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892,000</a:t>
            </a:r>
            <a:r>
              <a:rPr lang="ko-KR" altLang="en-US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  <a:r>
              <a:rPr lang="en-US" altLang="ko-KR" sz="12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2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FEB6BC72-D69C-677B-210F-B1EB4569EACC}"/>
              </a:ext>
            </a:extLst>
          </p:cNvPr>
          <p:cNvCxnSpPr/>
          <p:nvPr/>
        </p:nvCxnSpPr>
        <p:spPr>
          <a:xfrm>
            <a:off x="1324056" y="6235173"/>
            <a:ext cx="7728115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8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4857AF-BB77-AD4C-9D3E-9A7DB63EBAD0}"/>
              </a:ext>
            </a:extLst>
          </p:cNvPr>
          <p:cNvSpPr txBox="1"/>
          <p:nvPr/>
        </p:nvSpPr>
        <p:spPr>
          <a:xfrm>
            <a:off x="79351" y="-22324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주계약과 선택특약의 결합설계로 보장 제안하기</a:t>
            </a:r>
            <a:endParaRPr lang="en-US" altLang="ko-KR" sz="22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CEE1B1D9-6A6E-5768-6B59-AECD23E8846A}"/>
              </a:ext>
            </a:extLst>
          </p:cNvPr>
          <p:cNvSpPr/>
          <p:nvPr/>
        </p:nvSpPr>
        <p:spPr>
          <a:xfrm>
            <a:off x="572143" y="1609260"/>
            <a:ext cx="1140497" cy="114049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0D6A02-36BE-F6C7-1D73-0E849C014654}"/>
              </a:ext>
            </a:extLst>
          </p:cNvPr>
          <p:cNvSpPr txBox="1"/>
          <p:nvPr/>
        </p:nvSpPr>
        <p:spPr>
          <a:xfrm>
            <a:off x="734614" y="1765151"/>
            <a:ext cx="696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500" b="1" dirty="0">
                <a:solidFill>
                  <a:srgbClr val="BFF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病</a:t>
            </a:r>
          </a:p>
        </p:txBody>
      </p:sp>
      <p:pic>
        <p:nvPicPr>
          <p:cNvPr id="92" name="그림 91">
            <a:extLst>
              <a:ext uri="{FF2B5EF4-FFF2-40B4-BE49-F238E27FC236}">
                <a16:creationId xmlns:a16="http://schemas.microsoft.com/office/drawing/2014/main" id="{61F825C6-4850-3826-6E99-40961B7B4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5" b="95273" l="9172" r="92000">
                        <a14:foregroundMark x1="9778" y1="42505" x2="9172" y2="60283"/>
                        <a14:foregroundMark x1="58222" y1="85172" x2="72404" y2="94828"/>
                        <a14:foregroundMark x1="72404" y1="94828" x2="72000" y2="95273"/>
                        <a14:foregroundMark x1="45333" y1="1495" x2="64121" y2="13131"/>
                        <a14:foregroundMark x1="64121" y1="13131" x2="76202" y2="41495"/>
                        <a14:foregroundMark x1="76202" y1="41495" x2="67758" y2="55152"/>
                        <a14:foregroundMark x1="67758" y1="55152" x2="77051" y2="60889"/>
                        <a14:foregroundMark x1="77051" y1="60889" x2="84323" y2="60525"/>
                        <a14:foregroundMark x1="84323" y1="60525" x2="83515" y2="50505"/>
                        <a14:foregroundMark x1="83515" y1="50505" x2="71758" y2="42424"/>
                        <a14:foregroundMark x1="71758" y1="42424" x2="65939" y2="41616"/>
                        <a14:foregroundMark x1="91434" y1="44444" x2="92000" y2="53818"/>
                        <a14:foregroundMark x1="92000" y1="53818" x2="89212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5623" y="1764616"/>
            <a:ext cx="4159841" cy="4160912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077C211B-E695-5291-431A-864D169D38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5838" l="7297" r="89985">
                        <a14:foregroundMark x1="13796" y1="67596" x2="7297" y2="94586"/>
                        <a14:foregroundMark x1="7297" y1="94586" x2="7297" y2="95838"/>
                        <a14:foregroundMark x1="72585" y1="27232" x2="64047" y2="57253"/>
                        <a14:foregroundMark x1="64047" y1="57253" x2="60591" y2="41657"/>
                        <a14:foregroundMark x1="60591" y1="41657" x2="76130" y2="46384"/>
                        <a14:foregroundMark x1="76130" y1="46384" x2="81979" y2="62263"/>
                        <a14:foregroundMark x1="81979" y1="62263" x2="71256" y2="75192"/>
                        <a14:foregroundMark x1="71256" y1="75192" x2="76160" y2="55273"/>
                        <a14:foregroundMark x1="76160" y1="55273" x2="78080" y2="53616"/>
                        <a14:foregroundMark x1="80650" y1="27798" x2="77312" y2="47434"/>
                        <a14:foregroundMark x1="77312" y1="47434" x2="77105" y2="47677"/>
                        <a14:foregroundMark x1="64520" y1="65980" x2="66499" y2="75677"/>
                        <a14:foregroundMark x1="55687" y1="39636" x2="56662" y2="48485"/>
                        <a14:foregroundMark x1="42304" y1="68929" x2="60975" y2="61131"/>
                        <a14:foregroundMark x1="56455" y1="42586" x2="38552" y2="68929"/>
                        <a14:foregroundMark x1="54682" y1="40970" x2="46086" y2="53939"/>
                        <a14:foregroundMark x1="46086" y1="53939" x2="45436" y2="55758"/>
                        <a14:foregroundMark x1="44461" y1="71111" x2="64727" y2="75919"/>
                        <a14:foregroundMark x1="58818" y1="32889" x2="50162" y2="47677"/>
                        <a14:foregroundMark x1="59202" y1="75919" x2="66499" y2="78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02" y="2179508"/>
            <a:ext cx="5525954" cy="4040217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76A58B39-CA3B-EA82-8D64-1C926CD36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5" t="6800" r="5256" b="10019"/>
          <a:stretch/>
        </p:blipFill>
        <p:spPr>
          <a:xfrm>
            <a:off x="2308843" y="4227288"/>
            <a:ext cx="6440840" cy="188854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13088737-8BD0-BFE1-AED3-DA60CF85070D}"/>
              </a:ext>
            </a:extLst>
          </p:cNvPr>
          <p:cNvSpPr txBox="1"/>
          <p:nvPr/>
        </p:nvSpPr>
        <p:spPr>
          <a:xfrm>
            <a:off x="3639895" y="4773916"/>
            <a:ext cx="3682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나이가 들면 </a:t>
            </a:r>
            <a:r>
              <a:rPr lang="ko-KR" altLang="en-US" sz="2000" b="1" dirty="0" err="1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골밀도</a:t>
            </a:r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감소 진행</a:t>
            </a:r>
            <a:endParaRPr lang="en-US" altLang="ko-KR" sz="2000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⇨ </a:t>
            </a:r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빈번한 </a:t>
            </a:r>
            <a:r>
              <a:rPr lang="ko-KR" altLang="en-US" sz="2800" b="1" dirty="0">
                <a:solidFill>
                  <a:srgbClr val="FFC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골절</a:t>
            </a:r>
            <a:r>
              <a:rPr lang="ko-KR" altLang="en-US" sz="2000" b="1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발생 </a:t>
            </a:r>
            <a:endParaRPr lang="ko-KR" altLang="en-US" sz="2400" b="1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89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857AF-BB77-AD4C-9D3E-9A7DB63EBAD0}"/>
              </a:ext>
            </a:extLst>
          </p:cNvPr>
          <p:cNvSpPr txBox="1"/>
          <p:nvPr/>
        </p:nvSpPr>
        <p:spPr>
          <a:xfrm>
            <a:off x="132309" y="-6871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주계약과 선택특약의 결합설계로 보장 제안하기</a:t>
            </a:r>
            <a:endParaRPr lang="en-US" altLang="ko-KR" sz="22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C49691-A530-691B-7FDA-55C67204CFE4}"/>
              </a:ext>
            </a:extLst>
          </p:cNvPr>
          <p:cNvGrpSpPr/>
          <p:nvPr/>
        </p:nvGrpSpPr>
        <p:grpSpPr>
          <a:xfrm>
            <a:off x="470693" y="1628800"/>
            <a:ext cx="8964613" cy="2492622"/>
            <a:chOff x="3175" y="1588"/>
            <a:chExt cx="8964613" cy="2060573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1D3C2CA-A9DA-AB98-914B-87B37751F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050" y="200026"/>
              <a:ext cx="3868738" cy="1663699"/>
            </a:xfrm>
            <a:prstGeom prst="rect">
              <a:avLst/>
            </a:pr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15B8D8D-2FFC-A653-1396-D3FE2BF1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350" y="1397000"/>
              <a:ext cx="9525" cy="7938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0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3"/>
                    <a:pt x="0" y="3"/>
                  </a:cubicBezTo>
                  <a:cubicBezTo>
                    <a:pt x="2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55743A51-AE9B-A0ED-B86A-68CD1C91D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1300163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0" y="3"/>
                  </a:cubicBezTo>
                  <a:cubicBezTo>
                    <a:pt x="1" y="2"/>
                    <a:pt x="2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F1045A74-0EE2-583B-F749-72F25169F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38" y="1314451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2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27C546A-99EE-C281-C5F7-95B21CF8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7550" y="1300163"/>
              <a:ext cx="14288" cy="14288"/>
            </a:xfrm>
            <a:custGeom>
              <a:avLst/>
              <a:gdLst>
                <a:gd name="T0" fmla="*/ 5 w 5"/>
                <a:gd name="T1" fmla="*/ 4 h 5"/>
                <a:gd name="T2" fmla="*/ 3 w 5"/>
                <a:gd name="T3" fmla="*/ 5 h 5"/>
                <a:gd name="T4" fmla="*/ 3 w 5"/>
                <a:gd name="T5" fmla="*/ 3 h 5"/>
                <a:gd name="T6" fmla="*/ 0 w 5"/>
                <a:gd name="T7" fmla="*/ 4 h 5"/>
                <a:gd name="T8" fmla="*/ 5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4"/>
                  </a:moveTo>
                  <a:cubicBezTo>
                    <a:pt x="5" y="4"/>
                    <a:pt x="3" y="4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1" y="5"/>
                    <a:pt x="0" y="4"/>
                  </a:cubicBezTo>
                  <a:cubicBezTo>
                    <a:pt x="1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5144DD5-D596-A4DC-C2EA-E1A5BCB85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8" y="132080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59DEB1D-F6D4-111F-B486-19ECECCC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7550" y="1314451"/>
              <a:ext cx="7938" cy="12700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2 h 4"/>
                <a:gd name="T4" fmla="*/ 3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3"/>
                    <a:pt x="1" y="4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8B24D3B-1A25-A906-194B-47DD0944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313" y="1595438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2 h 3"/>
                <a:gd name="T4" fmla="*/ 1 w 2"/>
                <a:gd name="T5" fmla="*/ 2 h 3"/>
                <a:gd name="T6" fmla="*/ 0 w 2"/>
                <a:gd name="T7" fmla="*/ 2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B7CE78E5-827B-A922-0823-3E7EE400D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75" y="158591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8B6EEF9-3B4D-07B3-EBAC-68E85EFE6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0" y="1779588"/>
              <a:ext cx="9525" cy="4763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E260AC1-66B5-DA10-CD3E-21BC5A78D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675" y="1306513"/>
              <a:ext cx="9525" cy="11113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1 h 4"/>
                <a:gd name="T4" fmla="*/ 3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A1DCC84-F324-BB23-2A26-BE12B2A1B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5325" y="1589088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0 h 4"/>
                <a:gd name="T4" fmla="*/ 2 w 3"/>
                <a:gd name="T5" fmla="*/ 2 h 4"/>
                <a:gd name="T6" fmla="*/ 0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0"/>
                    <a:pt x="3" y="0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2" y="4"/>
                    <a:pt x="1" y="3"/>
                    <a:pt x="0" y="3"/>
                  </a:cubicBezTo>
                  <a:cubicBezTo>
                    <a:pt x="0" y="2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17E58B72-F4EB-9CEE-BA94-8C419B0F0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8" y="1776413"/>
              <a:ext cx="11113" cy="7938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0" y="3"/>
                    <a:pt x="0" y="0"/>
                  </a:cubicBezTo>
                  <a:cubicBezTo>
                    <a:pt x="1" y="1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951941A8-C83A-9432-C06D-2DF22790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513" y="1595438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0AF1FED-9A29-6BDE-DD1F-C28EBF9CC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338" y="1293814"/>
              <a:ext cx="3175" cy="12700"/>
            </a:xfrm>
            <a:custGeom>
              <a:avLst/>
              <a:gdLst>
                <a:gd name="T0" fmla="*/ 1 w 1"/>
                <a:gd name="T1" fmla="*/ 2 h 4"/>
                <a:gd name="T2" fmla="*/ 0 w 1"/>
                <a:gd name="T3" fmla="*/ 1 h 4"/>
                <a:gd name="T4" fmla="*/ 1 w 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362D1EF-A364-4CC3-F048-4AFC809A0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063" y="1293814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1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7F3BC527-EBD8-2370-2812-653C93E89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713" y="1317625"/>
              <a:ext cx="12700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1 h 1"/>
                <a:gd name="T4" fmla="*/ 1 w 4"/>
                <a:gd name="T5" fmla="*/ 0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1"/>
                    <a:pt x="3" y="0"/>
                    <a:pt x="3" y="1"/>
                  </a:cubicBezTo>
                  <a:cubicBezTo>
                    <a:pt x="3" y="0"/>
                    <a:pt x="0" y="1"/>
                    <a:pt x="1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8AAAED3-A240-E48C-836C-BA6AC6399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1293814"/>
              <a:ext cx="12700" cy="6350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0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0" y="2"/>
                    <a:pt x="0" y="0"/>
                  </a:cubicBezTo>
                  <a:cubicBezTo>
                    <a:pt x="1" y="0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48B5CD2-840F-6EC9-A855-0DCA6D1A4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1568450"/>
              <a:ext cx="7938" cy="6350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0"/>
                    <a:pt x="3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246DFAEC-19FC-69CD-6A09-A16F7CB6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275" y="1279525"/>
              <a:ext cx="11113" cy="11113"/>
            </a:xfrm>
            <a:custGeom>
              <a:avLst/>
              <a:gdLst>
                <a:gd name="T0" fmla="*/ 4 w 4"/>
                <a:gd name="T1" fmla="*/ 1 h 4"/>
                <a:gd name="T2" fmla="*/ 0 w 4"/>
                <a:gd name="T3" fmla="*/ 2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3" y="4"/>
                    <a:pt x="2" y="3"/>
                    <a:pt x="0" y="2"/>
                  </a:cubicBezTo>
                  <a:cubicBezTo>
                    <a:pt x="1" y="0"/>
                    <a:pt x="3" y="2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1D12B63B-6042-D927-D38B-0618C6ACA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925" y="1528763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4 h 4"/>
                <a:gd name="T4" fmla="*/ 1 w 2"/>
                <a:gd name="T5" fmla="*/ 0 h 4"/>
                <a:gd name="T6" fmla="*/ 2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0" y="3"/>
                    <a:pt x="1" y="2"/>
                    <a:pt x="1" y="0"/>
                  </a:cubicBezTo>
                  <a:cubicBezTo>
                    <a:pt x="2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7F4A27D1-3A4C-D428-D1DE-1C8D1942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475" y="1531938"/>
              <a:ext cx="4763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2"/>
                    <a:pt x="0" y="2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95E83EC4-ACF1-0ED5-D0EF-FC1DC3E1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1273175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0" y="3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B2133132-3422-2AB7-314F-8C3D31000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1616075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1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4"/>
                    <a:pt x="0" y="2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7B60A43B-9616-C523-FB9E-A93B53ABA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1276350"/>
              <a:ext cx="12700" cy="476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2"/>
                    <a:pt x="3" y="1"/>
                    <a:pt x="0" y="2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211646B5-76B6-F28B-C0B2-8CE9DE6DE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75" y="1236664"/>
              <a:ext cx="6350" cy="12700"/>
            </a:xfrm>
            <a:custGeom>
              <a:avLst/>
              <a:gdLst>
                <a:gd name="T0" fmla="*/ 2 w 2"/>
                <a:gd name="T1" fmla="*/ 3 h 4"/>
                <a:gd name="T2" fmla="*/ 0 w 2"/>
                <a:gd name="T3" fmla="*/ 2 h 4"/>
                <a:gd name="T4" fmla="*/ 2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2" y="4"/>
                    <a:pt x="1" y="1"/>
                    <a:pt x="0" y="2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854299A0-A5C3-664C-BE80-5A217C7B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1239838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0BBCF00D-48E8-C7E0-2D79-2945A9DE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1273175"/>
              <a:ext cx="9525" cy="11113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3 h 4"/>
                <a:gd name="T4" fmla="*/ 3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1" y="2"/>
                    <a:pt x="3" y="0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FDA07E15-31A9-6E8B-09CB-0D6226EC0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8788" y="914401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2" y="1"/>
                    <a:pt x="2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3152EE84-57AF-3A32-FCFC-DB6D610BD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1528763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3"/>
                    <a:pt x="1" y="2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1EBCDCEA-2129-D51F-346B-3C3E0C33D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8" y="1341438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3"/>
                    <a:pt x="0" y="3"/>
                  </a:cubicBezTo>
                  <a:cubicBezTo>
                    <a:pt x="0" y="0"/>
                    <a:pt x="1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E6969A2E-D593-8767-6D42-FEA8C1EB6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8" y="1300163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0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31E02239-1413-E74E-C8BC-12D011A82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5" y="1363663"/>
              <a:ext cx="6350" cy="3175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20DD7147-E534-F056-748B-B092509F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5" y="1528763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1"/>
                    <a:pt x="0" y="2"/>
                  </a:cubicBezTo>
                  <a:cubicBezTo>
                    <a:pt x="1" y="0"/>
                    <a:pt x="1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9001BE95-DDA2-697A-E085-29E3881C0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100" y="1454150"/>
              <a:ext cx="3175" cy="4763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0F382013-1F3C-2FA8-7F19-D7FE1387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638" y="1458913"/>
              <a:ext cx="6350" cy="12700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1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1" y="0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198B056E-D8F4-4664-365E-7EF661027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5" y="1176338"/>
              <a:ext cx="1588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2"/>
                    <a:pt x="0" y="2"/>
                  </a:cubicBezTo>
                  <a:cubicBezTo>
                    <a:pt x="0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3867E3D9-176F-4F63-BACC-2C0EE4C8C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5" y="139858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61C0E60-AA1E-FDCA-8F60-9AC061870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1398588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6D462540-C70D-E4C8-9430-D6B07D55B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116363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1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ECBC5898-66B8-7531-81C1-13F7B078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381126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4 h 4"/>
                <a:gd name="T4" fmla="*/ 0 w 2"/>
                <a:gd name="T5" fmla="*/ 1 h 4"/>
                <a:gd name="T6" fmla="*/ 2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4"/>
                    <a:pt x="1" y="3"/>
                    <a:pt x="0" y="4"/>
                  </a:cubicBezTo>
                  <a:cubicBezTo>
                    <a:pt x="0" y="2"/>
                    <a:pt x="1" y="3"/>
                    <a:pt x="0" y="1"/>
                  </a:cubicBezTo>
                  <a:cubicBezTo>
                    <a:pt x="1" y="0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617DA191-C749-2B6B-70AC-1195DC180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1387475"/>
              <a:ext cx="1588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4A1AA406-F35E-2B06-B4DB-3C46058D1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025" y="1387475"/>
              <a:ext cx="6350" cy="11113"/>
            </a:xfrm>
            <a:custGeom>
              <a:avLst/>
              <a:gdLst>
                <a:gd name="T0" fmla="*/ 2 w 2"/>
                <a:gd name="T1" fmla="*/ 3 h 4"/>
                <a:gd name="T2" fmla="*/ 0 w 2"/>
                <a:gd name="T3" fmla="*/ 3 h 4"/>
                <a:gd name="T4" fmla="*/ 2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2" y="4"/>
                    <a:pt x="1" y="1"/>
                    <a:pt x="0" y="3"/>
                  </a:cubicBezTo>
                  <a:cubicBezTo>
                    <a:pt x="0" y="0"/>
                    <a:pt x="2" y="1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C0FC898D-1D3B-BE9C-8816-F7EB5960A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0" y="1666875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1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90EC5365-FA7A-9566-F2DF-8657C2D92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1535113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BB3AFB59-A1B6-090D-A00F-395D214A3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612900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D3522761-62CB-AE16-9E2E-650F94209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400" y="1897063"/>
              <a:ext cx="1588" cy="7938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0 h 3"/>
                <a:gd name="T6" fmla="*/ 1 w 1"/>
                <a:gd name="T7" fmla="*/ 0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CBA70D4F-0A2F-FEA2-8187-F9B15329E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0" y="1431925"/>
              <a:ext cx="28575" cy="23813"/>
            </a:xfrm>
            <a:custGeom>
              <a:avLst/>
              <a:gdLst>
                <a:gd name="T0" fmla="*/ 10 w 10"/>
                <a:gd name="T1" fmla="*/ 6 h 8"/>
                <a:gd name="T2" fmla="*/ 0 w 10"/>
                <a:gd name="T3" fmla="*/ 6 h 8"/>
                <a:gd name="T4" fmla="*/ 10 w 10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10" y="6"/>
                  </a:moveTo>
                  <a:cubicBezTo>
                    <a:pt x="7" y="8"/>
                    <a:pt x="4" y="6"/>
                    <a:pt x="0" y="6"/>
                  </a:cubicBezTo>
                  <a:cubicBezTo>
                    <a:pt x="3" y="0"/>
                    <a:pt x="7" y="8"/>
                    <a:pt x="1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47B72535-19AF-BE2E-5888-EDAD8B6A1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1736725"/>
              <a:ext cx="1588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DBA1DB8B-20A1-EBE7-9FF6-A52187066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1803400"/>
              <a:ext cx="6350" cy="7938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1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E30F1F17-5F1C-FC7B-F516-DAEA802F6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363" y="1733550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2D3AC24F-1DF2-1920-94BC-1D1F155B8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1754188"/>
              <a:ext cx="6350" cy="9525"/>
            </a:xfrm>
            <a:custGeom>
              <a:avLst/>
              <a:gdLst>
                <a:gd name="T0" fmla="*/ 1 w 2"/>
                <a:gd name="T1" fmla="*/ 1 h 3"/>
                <a:gd name="T2" fmla="*/ 0 w 2"/>
                <a:gd name="T3" fmla="*/ 1 h 3"/>
                <a:gd name="T4" fmla="*/ 1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2"/>
                    <a:pt x="0" y="3"/>
                    <a:pt x="0" y="1"/>
                  </a:cubicBezTo>
                  <a:cubicBezTo>
                    <a:pt x="1" y="0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97E7D5B3-0096-7C16-3D21-FF46CB18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0" y="1757363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0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9E80D540-BEB0-1DB3-74C6-5D930E743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1441450"/>
              <a:ext cx="9525" cy="12700"/>
            </a:xfrm>
            <a:custGeom>
              <a:avLst/>
              <a:gdLst>
                <a:gd name="T0" fmla="*/ 3 w 3"/>
                <a:gd name="T1" fmla="*/ 1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3"/>
                    <a:pt x="1" y="2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440F2DE5-93C0-D9BE-83CA-5A301862B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1516064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0 w 3"/>
                <a:gd name="T5" fmla="*/ 2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14B67154-A516-3788-D0FA-A80E4EA8F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1511300"/>
              <a:ext cx="4763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BC29EA36-DF49-2B00-6014-94AADA15F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1670050"/>
              <a:ext cx="4763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" name="Freeform 62">
              <a:extLst>
                <a:ext uri="{FF2B5EF4-FFF2-40B4-BE49-F238E27FC236}">
                  <a16:creationId xmlns:a16="http://schemas.microsoft.com/office/drawing/2014/main" id="{41967801-ECC9-4879-4959-E380B226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1760538"/>
              <a:ext cx="3175" cy="9525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0 w 1"/>
                <a:gd name="T5" fmla="*/ 1 h 3"/>
                <a:gd name="T6" fmla="*/ 1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" name="Freeform 63">
              <a:extLst>
                <a:ext uri="{FF2B5EF4-FFF2-40B4-BE49-F238E27FC236}">
                  <a16:creationId xmlns:a16="http://schemas.microsoft.com/office/drawing/2014/main" id="{1495E080-1804-7E79-DDEA-D4C55F3A6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1901825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1327BC77-7A77-F7A8-E23A-C3D1A0A8D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1101726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0 w 2"/>
                <a:gd name="T5" fmla="*/ 1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" name="Freeform 65">
              <a:extLst>
                <a:ext uri="{FF2B5EF4-FFF2-40B4-BE49-F238E27FC236}">
                  <a16:creationId xmlns:a16="http://schemas.microsoft.com/office/drawing/2014/main" id="{C959CF31-C985-1576-3A22-6892AA8D2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1733550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0" y="2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" name="Freeform 66">
              <a:extLst>
                <a:ext uri="{FF2B5EF4-FFF2-40B4-BE49-F238E27FC236}">
                  <a16:creationId xmlns:a16="http://schemas.microsoft.com/office/drawing/2014/main" id="{BEC0A486-6BB5-71CC-DF6B-1757D965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00" y="1062038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4 h 4"/>
                <a:gd name="T4" fmla="*/ 0 w 3"/>
                <a:gd name="T5" fmla="*/ 3 h 4"/>
                <a:gd name="T6" fmla="*/ 3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4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" name="Freeform 67">
              <a:extLst>
                <a:ext uri="{FF2B5EF4-FFF2-40B4-BE49-F238E27FC236}">
                  <a16:creationId xmlns:a16="http://schemas.microsoft.com/office/drawing/2014/main" id="{BD23CA94-C871-E4DA-27A5-AADCC49B1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128713"/>
              <a:ext cx="7938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1"/>
                    <a:pt x="0" y="2"/>
                  </a:cubicBezTo>
                  <a:cubicBezTo>
                    <a:pt x="1" y="0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" name="Freeform 68">
              <a:extLst>
                <a:ext uri="{FF2B5EF4-FFF2-40B4-BE49-F238E27FC236}">
                  <a16:creationId xmlns:a16="http://schemas.microsoft.com/office/drawing/2014/main" id="{1C2E8DC4-C6F3-350C-9C65-5D68D2AB0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1065213"/>
              <a:ext cx="14288" cy="11113"/>
            </a:xfrm>
            <a:custGeom>
              <a:avLst/>
              <a:gdLst>
                <a:gd name="T0" fmla="*/ 5 w 5"/>
                <a:gd name="T1" fmla="*/ 1 h 4"/>
                <a:gd name="T2" fmla="*/ 4 w 5"/>
                <a:gd name="T3" fmla="*/ 3 h 4"/>
                <a:gd name="T4" fmla="*/ 3 w 5"/>
                <a:gd name="T5" fmla="*/ 2 h 4"/>
                <a:gd name="T6" fmla="*/ 3 w 5"/>
                <a:gd name="T7" fmla="*/ 2 h 4"/>
                <a:gd name="T8" fmla="*/ 3 w 5"/>
                <a:gd name="T9" fmla="*/ 0 h 4"/>
                <a:gd name="T10" fmla="*/ 5 w 5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4"/>
                    <a:pt x="3" y="0"/>
                    <a:pt x="4" y="3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0" y="3"/>
                    <a:pt x="2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" name="Freeform 69">
              <a:extLst>
                <a:ext uri="{FF2B5EF4-FFF2-40B4-BE49-F238E27FC236}">
                  <a16:creationId xmlns:a16="http://schemas.microsoft.com/office/drawing/2014/main" id="{6B7A707F-ECC1-5DD1-007A-0F461B631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811338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" name="Freeform 70">
              <a:extLst>
                <a:ext uri="{FF2B5EF4-FFF2-40B4-BE49-F238E27FC236}">
                  <a16:creationId xmlns:a16="http://schemas.microsoft.com/office/drawing/2014/main" id="{675A2707-8B34-9EAC-1C59-45DA7D19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3" y="1733550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0"/>
                    <a:pt x="1" y="2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" name="Freeform 71">
              <a:extLst>
                <a:ext uri="{FF2B5EF4-FFF2-40B4-BE49-F238E27FC236}">
                  <a16:creationId xmlns:a16="http://schemas.microsoft.com/office/drawing/2014/main" id="{4F96CCCC-E95C-C322-8B18-A2BF9FC51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1757363"/>
              <a:ext cx="15875" cy="19050"/>
            </a:xfrm>
            <a:custGeom>
              <a:avLst/>
              <a:gdLst>
                <a:gd name="T0" fmla="*/ 5 w 5"/>
                <a:gd name="T1" fmla="*/ 1 h 6"/>
                <a:gd name="T2" fmla="*/ 0 w 5"/>
                <a:gd name="T3" fmla="*/ 4 h 6"/>
                <a:gd name="T4" fmla="*/ 2 w 5"/>
                <a:gd name="T5" fmla="*/ 4 h 6"/>
                <a:gd name="T6" fmla="*/ 0 w 5"/>
                <a:gd name="T7" fmla="*/ 2 h 6"/>
                <a:gd name="T8" fmla="*/ 5 w 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3" y="2"/>
                    <a:pt x="2" y="6"/>
                    <a:pt x="0" y="4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1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" name="Freeform 72">
              <a:extLst>
                <a:ext uri="{FF2B5EF4-FFF2-40B4-BE49-F238E27FC236}">
                  <a16:creationId xmlns:a16="http://schemas.microsoft.com/office/drawing/2014/main" id="{49034399-6005-D3A7-2501-9388BD403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063" y="1068388"/>
              <a:ext cx="6350" cy="4763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" name="Freeform 73">
              <a:extLst>
                <a:ext uri="{FF2B5EF4-FFF2-40B4-BE49-F238E27FC236}">
                  <a16:creationId xmlns:a16="http://schemas.microsoft.com/office/drawing/2014/main" id="{92A71DEA-C723-DC35-B924-7386D18A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1065213"/>
              <a:ext cx="3175" cy="6350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" name="Freeform 74">
              <a:extLst>
                <a:ext uri="{FF2B5EF4-FFF2-40B4-BE49-F238E27FC236}">
                  <a16:creationId xmlns:a16="http://schemas.microsoft.com/office/drawing/2014/main" id="{6324E5BE-F4ED-A009-AB19-6077A78E7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775" y="1062038"/>
              <a:ext cx="7938" cy="17463"/>
            </a:xfrm>
            <a:custGeom>
              <a:avLst/>
              <a:gdLst>
                <a:gd name="T0" fmla="*/ 3 w 3"/>
                <a:gd name="T1" fmla="*/ 3 h 6"/>
                <a:gd name="T2" fmla="*/ 1 w 3"/>
                <a:gd name="T3" fmla="*/ 5 h 6"/>
                <a:gd name="T4" fmla="*/ 1 w 3"/>
                <a:gd name="T5" fmla="*/ 1 h 6"/>
                <a:gd name="T6" fmla="*/ 3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cubicBezTo>
                    <a:pt x="3" y="6"/>
                    <a:pt x="0" y="0"/>
                    <a:pt x="1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" name="Freeform 75">
              <a:extLst>
                <a:ext uri="{FF2B5EF4-FFF2-40B4-BE49-F238E27FC236}">
                  <a16:creationId xmlns:a16="http://schemas.microsoft.com/office/drawing/2014/main" id="{7354D1EC-CAD6-8CEB-2AA9-455967894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775" y="1763713"/>
              <a:ext cx="7938" cy="9525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2"/>
                  </a:cubicBezTo>
                  <a:cubicBezTo>
                    <a:pt x="0" y="0"/>
                    <a:pt x="2" y="2"/>
                    <a:pt x="1" y="0"/>
                  </a:cubicBezTo>
                  <a:cubicBezTo>
                    <a:pt x="2" y="1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" name="Freeform 76">
              <a:extLst>
                <a:ext uri="{FF2B5EF4-FFF2-40B4-BE49-F238E27FC236}">
                  <a16:creationId xmlns:a16="http://schemas.microsoft.com/office/drawing/2014/main" id="{C44BB526-52BB-766D-123D-E7E344D4D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775" y="1481138"/>
              <a:ext cx="6350" cy="4763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1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" name="Freeform 77">
              <a:extLst>
                <a:ext uri="{FF2B5EF4-FFF2-40B4-BE49-F238E27FC236}">
                  <a16:creationId xmlns:a16="http://schemas.microsoft.com/office/drawing/2014/main" id="{586042DA-7652-4501-5D6B-911593243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760538"/>
              <a:ext cx="6350" cy="12700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3 h 4"/>
                <a:gd name="T4" fmla="*/ 1 w 2"/>
                <a:gd name="T5" fmla="*/ 4 h 4"/>
                <a:gd name="T6" fmla="*/ 0 w 2"/>
                <a:gd name="T7" fmla="*/ 2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2" y="1"/>
                    <a:pt x="2" y="3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4"/>
                    <a:pt x="1" y="1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" name="Freeform 78">
              <a:extLst>
                <a:ext uri="{FF2B5EF4-FFF2-40B4-BE49-F238E27FC236}">
                  <a16:creationId xmlns:a16="http://schemas.microsoft.com/office/drawing/2014/main" id="{B46CBC0D-F979-5903-3ACC-2049451D7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793875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0" y="3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" name="Freeform 79">
              <a:extLst>
                <a:ext uri="{FF2B5EF4-FFF2-40B4-BE49-F238E27FC236}">
                  <a16:creationId xmlns:a16="http://schemas.microsoft.com/office/drawing/2014/main" id="{1696DA25-4AA7-6515-7947-FD4BD4010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075" y="176371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" name="Freeform 80">
              <a:extLst>
                <a:ext uri="{FF2B5EF4-FFF2-40B4-BE49-F238E27FC236}">
                  <a16:creationId xmlns:a16="http://schemas.microsoft.com/office/drawing/2014/main" id="{000657D4-8618-EDC2-1762-537778D42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075" y="1754188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" name="Freeform 81">
              <a:extLst>
                <a:ext uri="{FF2B5EF4-FFF2-40B4-BE49-F238E27FC236}">
                  <a16:creationId xmlns:a16="http://schemas.microsoft.com/office/drawing/2014/main" id="{E71252DC-7872-203E-82DF-94727D4DB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138" y="1797050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" name="Freeform 82">
              <a:extLst>
                <a:ext uri="{FF2B5EF4-FFF2-40B4-BE49-F238E27FC236}">
                  <a16:creationId xmlns:a16="http://schemas.microsoft.com/office/drawing/2014/main" id="{A8FF8CB3-7E10-11DB-4AD0-281797B6F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1076325"/>
              <a:ext cx="3175" cy="9525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0 h 3"/>
                <a:gd name="T6" fmla="*/ 1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" name="Freeform 83">
              <a:extLst>
                <a:ext uri="{FF2B5EF4-FFF2-40B4-BE49-F238E27FC236}">
                  <a16:creationId xmlns:a16="http://schemas.microsoft.com/office/drawing/2014/main" id="{01163BBC-01E9-EC5B-BC64-D55E2CDF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746250"/>
              <a:ext cx="11113" cy="7938"/>
            </a:xfrm>
            <a:custGeom>
              <a:avLst/>
              <a:gdLst>
                <a:gd name="T0" fmla="*/ 3 w 4"/>
                <a:gd name="T1" fmla="*/ 0 h 3"/>
                <a:gd name="T2" fmla="*/ 0 w 4"/>
                <a:gd name="T3" fmla="*/ 2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2"/>
                    <a:pt x="1" y="3"/>
                    <a:pt x="0" y="2"/>
                  </a:cubicBezTo>
                  <a:cubicBezTo>
                    <a:pt x="0" y="2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" name="Freeform 84">
              <a:extLst>
                <a:ext uri="{FF2B5EF4-FFF2-40B4-BE49-F238E27FC236}">
                  <a16:creationId xmlns:a16="http://schemas.microsoft.com/office/drawing/2014/main" id="{6776A4C6-24F9-E869-7ED9-4E66CAA8B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871663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3 h 3"/>
                <a:gd name="T4" fmla="*/ 1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" name="Freeform 85">
              <a:extLst>
                <a:ext uri="{FF2B5EF4-FFF2-40B4-BE49-F238E27FC236}">
                  <a16:creationId xmlns:a16="http://schemas.microsoft.com/office/drawing/2014/main" id="{64BF2B19-34B7-C9E9-F9F3-7D88341A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8263" y="1109663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" name="Freeform 86">
              <a:extLst>
                <a:ext uri="{FF2B5EF4-FFF2-40B4-BE49-F238E27FC236}">
                  <a16:creationId xmlns:a16="http://schemas.microsoft.com/office/drawing/2014/main" id="{4D91D6F8-4542-D7DC-181E-D23542D9B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11128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" name="Freeform 87">
              <a:extLst>
                <a:ext uri="{FF2B5EF4-FFF2-40B4-BE49-F238E27FC236}">
                  <a16:creationId xmlns:a16="http://schemas.microsoft.com/office/drawing/2014/main" id="{5ABD9E6D-328F-C8E3-22FD-461E2A1B2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1766888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" name="Freeform 88">
              <a:extLst>
                <a:ext uri="{FF2B5EF4-FFF2-40B4-BE49-F238E27FC236}">
                  <a16:creationId xmlns:a16="http://schemas.microsoft.com/office/drawing/2014/main" id="{CD1C75B2-BA89-38CD-D23C-27A419190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1743075"/>
              <a:ext cx="6350" cy="14288"/>
            </a:xfrm>
            <a:custGeom>
              <a:avLst/>
              <a:gdLst>
                <a:gd name="T0" fmla="*/ 1 w 2"/>
                <a:gd name="T1" fmla="*/ 4 h 5"/>
                <a:gd name="T2" fmla="*/ 1 w 2"/>
                <a:gd name="T3" fmla="*/ 3 h 5"/>
                <a:gd name="T4" fmla="*/ 1 w 2"/>
                <a:gd name="T5" fmla="*/ 2 h 5"/>
                <a:gd name="T6" fmla="*/ 1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1" y="4"/>
                  </a:move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0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" name="Freeform 89">
              <a:extLst>
                <a:ext uri="{FF2B5EF4-FFF2-40B4-BE49-F238E27FC236}">
                  <a16:creationId xmlns:a16="http://schemas.microsoft.com/office/drawing/2014/main" id="{80EB9947-BA93-EAB2-389F-F2E11D6B8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450" y="1833563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3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4"/>
                    <a:pt x="1" y="1"/>
                    <a:pt x="0" y="3"/>
                  </a:cubicBezTo>
                  <a:cubicBezTo>
                    <a:pt x="0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" name="Freeform 90">
              <a:extLst>
                <a:ext uri="{FF2B5EF4-FFF2-40B4-BE49-F238E27FC236}">
                  <a16:creationId xmlns:a16="http://schemas.microsoft.com/office/drawing/2014/main" id="{618952DA-E496-C947-0F07-446134DEE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275" y="1746250"/>
              <a:ext cx="6350" cy="14288"/>
            </a:xfrm>
            <a:custGeom>
              <a:avLst/>
              <a:gdLst>
                <a:gd name="T0" fmla="*/ 2 w 2"/>
                <a:gd name="T1" fmla="*/ 2 h 5"/>
                <a:gd name="T2" fmla="*/ 1 w 2"/>
                <a:gd name="T3" fmla="*/ 5 h 5"/>
                <a:gd name="T4" fmla="*/ 1 w 2"/>
                <a:gd name="T5" fmla="*/ 4 h 5"/>
                <a:gd name="T6" fmla="*/ 1 w 2"/>
                <a:gd name="T7" fmla="*/ 2 h 5"/>
                <a:gd name="T8" fmla="*/ 2 w 2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2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0"/>
                    <a:pt x="1" y="4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" name="Freeform 91">
              <a:extLst>
                <a:ext uri="{FF2B5EF4-FFF2-40B4-BE49-F238E27FC236}">
                  <a16:creationId xmlns:a16="http://schemas.microsoft.com/office/drawing/2014/main" id="{862D9177-18E0-B4FC-D594-7871AF53D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1766888"/>
              <a:ext cx="9525" cy="14288"/>
            </a:xfrm>
            <a:custGeom>
              <a:avLst/>
              <a:gdLst>
                <a:gd name="T0" fmla="*/ 3 w 3"/>
                <a:gd name="T1" fmla="*/ 2 h 5"/>
                <a:gd name="T2" fmla="*/ 0 w 3"/>
                <a:gd name="T3" fmla="*/ 2 h 5"/>
                <a:gd name="T4" fmla="*/ 3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5"/>
                    <a:pt x="1" y="2"/>
                    <a:pt x="0" y="2"/>
                  </a:cubicBezTo>
                  <a:cubicBezTo>
                    <a:pt x="1" y="0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" name="Freeform 92">
              <a:extLst>
                <a:ext uri="{FF2B5EF4-FFF2-40B4-BE49-F238E27FC236}">
                  <a16:creationId xmlns:a16="http://schemas.microsoft.com/office/drawing/2014/main" id="{C1FC4DC0-88B2-86B6-E93A-D590BC921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095375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2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4"/>
                    <a:pt x="1" y="1"/>
                    <a:pt x="0" y="2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" name="Freeform 93">
              <a:extLst>
                <a:ext uri="{FF2B5EF4-FFF2-40B4-BE49-F238E27FC236}">
                  <a16:creationId xmlns:a16="http://schemas.microsoft.com/office/drawing/2014/main" id="{60C81C02-0BA8-90F3-0D67-B47EF9EF7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1836738"/>
              <a:ext cx="15875" cy="17463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5 h 6"/>
                <a:gd name="T8" fmla="*/ 1 w 5"/>
                <a:gd name="T9" fmla="*/ 3 h 6"/>
                <a:gd name="T10" fmla="*/ 5 w 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4" y="2"/>
                    <a:pt x="3" y="4"/>
                    <a:pt x="4" y="4"/>
                  </a:cubicBezTo>
                  <a:cubicBezTo>
                    <a:pt x="3" y="6"/>
                    <a:pt x="2" y="4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5"/>
                    <a:pt x="3" y="1"/>
                    <a:pt x="5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6" name="Freeform 94">
              <a:extLst>
                <a:ext uri="{FF2B5EF4-FFF2-40B4-BE49-F238E27FC236}">
                  <a16:creationId xmlns:a16="http://schemas.microsoft.com/office/drawing/2014/main" id="{929427DF-D192-1858-939D-E94A01622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1763713"/>
              <a:ext cx="9525" cy="9525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0" y="3"/>
                    <a:pt x="1" y="0"/>
                  </a:cubicBezTo>
                  <a:cubicBezTo>
                    <a:pt x="1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7" name="Freeform 95">
              <a:extLst>
                <a:ext uri="{FF2B5EF4-FFF2-40B4-BE49-F238E27FC236}">
                  <a16:creationId xmlns:a16="http://schemas.microsoft.com/office/drawing/2014/main" id="{4072CAB1-D2C4-1011-D57C-C9FADF84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938" y="1860550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2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8" name="Freeform 96">
              <a:extLst>
                <a:ext uri="{FF2B5EF4-FFF2-40B4-BE49-F238E27FC236}">
                  <a16:creationId xmlns:a16="http://schemas.microsoft.com/office/drawing/2014/main" id="{BC8BB54C-C791-4CA9-E53E-38A489C78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766888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0" y="2"/>
                    <a:pt x="0" y="3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9" name="Freeform 97">
              <a:extLst>
                <a:ext uri="{FF2B5EF4-FFF2-40B4-BE49-F238E27FC236}">
                  <a16:creationId xmlns:a16="http://schemas.microsoft.com/office/drawing/2014/main" id="{BF4CF9CE-D6CE-1E64-C134-5D5A55B2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1751013"/>
              <a:ext cx="11113" cy="19050"/>
            </a:xfrm>
            <a:custGeom>
              <a:avLst/>
              <a:gdLst>
                <a:gd name="T0" fmla="*/ 4 w 4"/>
                <a:gd name="T1" fmla="*/ 5 h 6"/>
                <a:gd name="T2" fmla="*/ 0 w 4"/>
                <a:gd name="T3" fmla="*/ 2 h 6"/>
                <a:gd name="T4" fmla="*/ 4 w 4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5"/>
                  </a:moveTo>
                  <a:cubicBezTo>
                    <a:pt x="3" y="6"/>
                    <a:pt x="1" y="3"/>
                    <a:pt x="0" y="2"/>
                  </a:cubicBezTo>
                  <a:cubicBezTo>
                    <a:pt x="1" y="0"/>
                    <a:pt x="2" y="4"/>
                    <a:pt x="4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0" name="Freeform 98">
              <a:extLst>
                <a:ext uri="{FF2B5EF4-FFF2-40B4-BE49-F238E27FC236}">
                  <a16:creationId xmlns:a16="http://schemas.microsoft.com/office/drawing/2014/main" id="{A8D2E8CF-59BC-E747-A8F6-3D8761E0F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839913"/>
              <a:ext cx="6350" cy="14288"/>
            </a:xfrm>
            <a:custGeom>
              <a:avLst/>
              <a:gdLst>
                <a:gd name="T0" fmla="*/ 2 w 2"/>
                <a:gd name="T1" fmla="*/ 2 h 5"/>
                <a:gd name="T2" fmla="*/ 0 w 2"/>
                <a:gd name="T3" fmla="*/ 3 h 5"/>
                <a:gd name="T4" fmla="*/ 0 w 2"/>
                <a:gd name="T5" fmla="*/ 1 h 5"/>
                <a:gd name="T6" fmla="*/ 2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2" y="5"/>
                    <a:pt x="0" y="0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2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1" name="Freeform 99">
              <a:extLst>
                <a:ext uri="{FF2B5EF4-FFF2-40B4-BE49-F238E27FC236}">
                  <a16:creationId xmlns:a16="http://schemas.microsoft.com/office/drawing/2014/main" id="{8D1CBE65-FB2A-C98B-23FB-D3CA33DA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779588"/>
              <a:ext cx="3175" cy="11113"/>
            </a:xfrm>
            <a:custGeom>
              <a:avLst/>
              <a:gdLst>
                <a:gd name="T0" fmla="*/ 1 w 1"/>
                <a:gd name="T1" fmla="*/ 2 h 4"/>
                <a:gd name="T2" fmla="*/ 0 w 1"/>
                <a:gd name="T3" fmla="*/ 3 h 4"/>
                <a:gd name="T4" fmla="*/ 0 w 1"/>
                <a:gd name="T5" fmla="*/ 0 h 4"/>
                <a:gd name="T6" fmla="*/ 1 w 1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cubicBezTo>
                    <a:pt x="1" y="4"/>
                    <a:pt x="0" y="3"/>
                    <a:pt x="0" y="3"/>
                  </a:cubicBezTo>
                  <a:cubicBezTo>
                    <a:pt x="0" y="1"/>
                    <a:pt x="0" y="2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2" name="Freeform 100">
              <a:extLst>
                <a:ext uri="{FF2B5EF4-FFF2-40B4-BE49-F238E27FC236}">
                  <a16:creationId xmlns:a16="http://schemas.microsoft.com/office/drawing/2014/main" id="{E222C38D-29F6-E396-66B9-F1DA05637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1797050"/>
              <a:ext cx="1588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3" name="Freeform 101">
              <a:extLst>
                <a:ext uri="{FF2B5EF4-FFF2-40B4-BE49-F238E27FC236}">
                  <a16:creationId xmlns:a16="http://schemas.microsoft.com/office/drawing/2014/main" id="{FC8AB0F3-B812-707A-51D7-A3BCDD20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7300" y="1784350"/>
              <a:ext cx="9525" cy="12700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2 h 4"/>
                <a:gd name="T4" fmla="*/ 1 w 3"/>
                <a:gd name="T5" fmla="*/ 0 h 4"/>
                <a:gd name="T6" fmla="*/ 3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2"/>
                    <a:pt x="1" y="4"/>
                    <a:pt x="0" y="2"/>
                  </a:cubicBezTo>
                  <a:cubicBezTo>
                    <a:pt x="1" y="1"/>
                    <a:pt x="1" y="2"/>
                    <a:pt x="1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4" name="Freeform 102">
              <a:extLst>
                <a:ext uri="{FF2B5EF4-FFF2-40B4-BE49-F238E27FC236}">
                  <a16:creationId xmlns:a16="http://schemas.microsoft.com/office/drawing/2014/main" id="{8BC81A83-6434-EE89-5C2A-95285BDF6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600" y="1423988"/>
              <a:ext cx="6350" cy="7938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0 w 2"/>
                <a:gd name="T5" fmla="*/ 2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1" y="0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5" name="Freeform 103">
              <a:extLst>
                <a:ext uri="{FF2B5EF4-FFF2-40B4-BE49-F238E27FC236}">
                  <a16:creationId xmlns:a16="http://schemas.microsoft.com/office/drawing/2014/main" id="{13E1A2D3-20C8-F9A1-8E40-B53A73D51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6663" y="1781175"/>
              <a:ext cx="11113" cy="12700"/>
            </a:xfrm>
            <a:custGeom>
              <a:avLst/>
              <a:gdLst>
                <a:gd name="T0" fmla="*/ 4 w 4"/>
                <a:gd name="T1" fmla="*/ 1 h 4"/>
                <a:gd name="T2" fmla="*/ 0 w 4"/>
                <a:gd name="T3" fmla="*/ 0 h 4"/>
                <a:gd name="T4" fmla="*/ 1 w 4"/>
                <a:gd name="T5" fmla="*/ 1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4"/>
                    <a:pt x="0" y="3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3" y="2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6" name="Freeform 104">
              <a:extLst>
                <a:ext uri="{FF2B5EF4-FFF2-40B4-BE49-F238E27FC236}">
                  <a16:creationId xmlns:a16="http://schemas.microsoft.com/office/drawing/2014/main" id="{7254AAE9-0CC2-9B57-69AF-07246522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88" y="1408113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0 w 1"/>
                <a:gd name="T5" fmla="*/ 0 h 3"/>
                <a:gd name="T6" fmla="*/ 1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7" name="Freeform 105">
              <a:extLst>
                <a:ext uri="{FF2B5EF4-FFF2-40B4-BE49-F238E27FC236}">
                  <a16:creationId xmlns:a16="http://schemas.microsoft.com/office/drawing/2014/main" id="{5AC02766-0C2B-7185-CBED-14D5D39E8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788" y="1435100"/>
              <a:ext cx="9525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8" name="Freeform 106">
              <a:extLst>
                <a:ext uri="{FF2B5EF4-FFF2-40B4-BE49-F238E27FC236}">
                  <a16:creationId xmlns:a16="http://schemas.microsoft.com/office/drawing/2014/main" id="{D77FF318-EEF7-72A3-8F02-1D464BC31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025" y="1076325"/>
              <a:ext cx="4763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3"/>
                    <a:pt x="1" y="1"/>
                    <a:pt x="0" y="1"/>
                  </a:cubicBezTo>
                  <a:cubicBezTo>
                    <a:pt x="0" y="0"/>
                    <a:pt x="2" y="1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19" name="Freeform 107">
              <a:extLst>
                <a:ext uri="{FF2B5EF4-FFF2-40B4-BE49-F238E27FC236}">
                  <a16:creationId xmlns:a16="http://schemas.microsoft.com/office/drawing/2014/main" id="{18C757DA-2433-9DD9-CF36-1527799EA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1411288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0" name="Freeform 108">
              <a:extLst>
                <a:ext uri="{FF2B5EF4-FFF2-40B4-BE49-F238E27FC236}">
                  <a16:creationId xmlns:a16="http://schemas.microsoft.com/office/drawing/2014/main" id="{0AD88DB9-41CE-6D43-C76A-0C50E942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1797050"/>
              <a:ext cx="3175" cy="6350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1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1" name="Freeform 109">
              <a:extLst>
                <a:ext uri="{FF2B5EF4-FFF2-40B4-BE49-F238E27FC236}">
                  <a16:creationId xmlns:a16="http://schemas.microsoft.com/office/drawing/2014/main" id="{37D48B4C-25E0-2F12-85F5-12F223164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1420813"/>
              <a:ext cx="3175" cy="7938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2" name="Freeform 110">
              <a:extLst>
                <a:ext uri="{FF2B5EF4-FFF2-40B4-BE49-F238E27FC236}">
                  <a16:creationId xmlns:a16="http://schemas.microsoft.com/office/drawing/2014/main" id="{A2F9E514-5CBC-BAA4-D130-28AB5E553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1079501"/>
              <a:ext cx="11113" cy="6350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3 w 4"/>
                <a:gd name="T5" fmla="*/ 2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0" y="2"/>
                    <a:pt x="3" y="2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3" name="Freeform 111">
              <a:extLst>
                <a:ext uri="{FF2B5EF4-FFF2-40B4-BE49-F238E27FC236}">
                  <a16:creationId xmlns:a16="http://schemas.microsoft.com/office/drawing/2014/main" id="{2569A815-BF6A-C43B-00F6-EA34BFCDA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1019175"/>
              <a:ext cx="4763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4" name="Freeform 112">
              <a:extLst>
                <a:ext uri="{FF2B5EF4-FFF2-40B4-BE49-F238E27FC236}">
                  <a16:creationId xmlns:a16="http://schemas.microsoft.com/office/drawing/2014/main" id="{263291C2-06C4-D332-B423-9B3F7E82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988" y="1431925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0" y="1"/>
                    <a:pt x="0" y="0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5" name="Freeform 113">
              <a:extLst>
                <a:ext uri="{FF2B5EF4-FFF2-40B4-BE49-F238E27FC236}">
                  <a16:creationId xmlns:a16="http://schemas.microsoft.com/office/drawing/2014/main" id="{403E02A0-55EE-A1BC-CF95-AC662E0FF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3" y="1016001"/>
              <a:ext cx="6350" cy="12700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2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1" y="2"/>
                    <a:pt x="1" y="4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6" name="Freeform 114">
              <a:extLst>
                <a:ext uri="{FF2B5EF4-FFF2-40B4-BE49-F238E27FC236}">
                  <a16:creationId xmlns:a16="http://schemas.microsoft.com/office/drawing/2014/main" id="{6604C53C-E4FA-7FB8-43F4-088883366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1011238"/>
              <a:ext cx="3175" cy="7938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3 h 3"/>
                <a:gd name="T4" fmla="*/ 0 w 1"/>
                <a:gd name="T5" fmla="*/ 0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7" name="Freeform 115">
              <a:extLst>
                <a:ext uri="{FF2B5EF4-FFF2-40B4-BE49-F238E27FC236}">
                  <a16:creationId xmlns:a16="http://schemas.microsoft.com/office/drawing/2014/main" id="{9186CE1B-3655-BFAD-390E-C240E39C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8875" y="1806575"/>
              <a:ext cx="1588" cy="476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8" name="Freeform 116">
              <a:extLst>
                <a:ext uri="{FF2B5EF4-FFF2-40B4-BE49-F238E27FC236}">
                  <a16:creationId xmlns:a16="http://schemas.microsoft.com/office/drawing/2014/main" id="{998A6537-01D0-A83F-2167-BA83803F2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525" y="1082676"/>
              <a:ext cx="6350" cy="9525"/>
            </a:xfrm>
            <a:custGeom>
              <a:avLst/>
              <a:gdLst>
                <a:gd name="T0" fmla="*/ 1 w 2"/>
                <a:gd name="T1" fmla="*/ 1 h 3"/>
                <a:gd name="T2" fmla="*/ 0 w 2"/>
                <a:gd name="T3" fmla="*/ 3 h 3"/>
                <a:gd name="T4" fmla="*/ 0 w 2"/>
                <a:gd name="T5" fmla="*/ 1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2"/>
                    <a:pt x="0" y="2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29" name="Freeform 117">
              <a:extLst>
                <a:ext uri="{FF2B5EF4-FFF2-40B4-BE49-F238E27FC236}">
                  <a16:creationId xmlns:a16="http://schemas.microsoft.com/office/drawing/2014/main" id="{51C499A3-1C80-EA4D-560A-425DAD15C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50" y="1022350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2 h 3"/>
                <a:gd name="T4" fmla="*/ 0 w 1"/>
                <a:gd name="T5" fmla="*/ 0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0" name="Freeform 118">
              <a:extLst>
                <a:ext uri="{FF2B5EF4-FFF2-40B4-BE49-F238E27FC236}">
                  <a16:creationId xmlns:a16="http://schemas.microsoft.com/office/drawing/2014/main" id="{7CE175E6-38B9-9D92-13F3-106301101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000" y="1041400"/>
              <a:ext cx="9525" cy="7938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3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2"/>
                    <a:pt x="0" y="0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1" name="Freeform 119">
              <a:extLst>
                <a:ext uri="{FF2B5EF4-FFF2-40B4-BE49-F238E27FC236}">
                  <a16:creationId xmlns:a16="http://schemas.microsoft.com/office/drawing/2014/main" id="{954789AF-92A5-852F-5141-11ACAC66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0" y="1016001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2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2" name="Freeform 120">
              <a:extLst>
                <a:ext uri="{FF2B5EF4-FFF2-40B4-BE49-F238E27FC236}">
                  <a16:creationId xmlns:a16="http://schemas.microsoft.com/office/drawing/2014/main" id="{70246B58-A661-31BE-3C5B-3C4894175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1044575"/>
              <a:ext cx="3175" cy="7938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3 h 3"/>
                <a:gd name="T4" fmla="*/ 0 w 1"/>
                <a:gd name="T5" fmla="*/ 2 h 3"/>
                <a:gd name="T6" fmla="*/ 1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3" name="Freeform 121">
              <a:extLst>
                <a:ext uri="{FF2B5EF4-FFF2-40B4-BE49-F238E27FC236}">
                  <a16:creationId xmlns:a16="http://schemas.microsoft.com/office/drawing/2014/main" id="{9282DBE1-8B3D-4557-9DDE-C99F42AAB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1008063"/>
              <a:ext cx="9525" cy="7938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4" name="Freeform 122">
              <a:extLst>
                <a:ext uri="{FF2B5EF4-FFF2-40B4-BE49-F238E27FC236}">
                  <a16:creationId xmlns:a16="http://schemas.microsoft.com/office/drawing/2014/main" id="{00D2175B-C5E2-4B13-EF6A-16971F9D7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1809750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2 h 4"/>
                <a:gd name="T4" fmla="*/ 1 w 3"/>
                <a:gd name="T5" fmla="*/ 0 h 4"/>
                <a:gd name="T6" fmla="*/ 3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4"/>
                    <a:pt x="1" y="1"/>
                    <a:pt x="0" y="2"/>
                  </a:cubicBezTo>
                  <a:cubicBezTo>
                    <a:pt x="0" y="0"/>
                    <a:pt x="2" y="2"/>
                    <a:pt x="1" y="0"/>
                  </a:cubicBezTo>
                  <a:cubicBezTo>
                    <a:pt x="2" y="2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5" name="Freeform 123">
              <a:extLst>
                <a:ext uri="{FF2B5EF4-FFF2-40B4-BE49-F238E27FC236}">
                  <a16:creationId xmlns:a16="http://schemas.microsoft.com/office/drawing/2014/main" id="{A890ACFF-DA4D-2142-98D0-BBE6A1F4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400" y="1014414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1 w 2"/>
                <a:gd name="T5" fmla="*/ 2 h 3"/>
                <a:gd name="T6" fmla="*/ 0 w 2"/>
                <a:gd name="T7" fmla="*/ 1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1"/>
                    <a:pt x="0" y="0"/>
                    <a:pt x="1" y="2"/>
                  </a:cubicBezTo>
                  <a:cubicBezTo>
                    <a:pt x="1" y="3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6" name="Freeform 124">
              <a:extLst>
                <a:ext uri="{FF2B5EF4-FFF2-40B4-BE49-F238E27FC236}">
                  <a16:creationId xmlns:a16="http://schemas.microsoft.com/office/drawing/2014/main" id="{1F45A19D-820E-80C5-FB29-28F400C82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1011238"/>
              <a:ext cx="3175" cy="7938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2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1" y="2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7" name="Freeform 125">
              <a:extLst>
                <a:ext uri="{FF2B5EF4-FFF2-40B4-BE49-F238E27FC236}">
                  <a16:creationId xmlns:a16="http://schemas.microsoft.com/office/drawing/2014/main" id="{E713DC04-2D66-B5EE-EC58-0F87D65A5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1874838"/>
              <a:ext cx="6350" cy="15875"/>
            </a:xfrm>
            <a:custGeom>
              <a:avLst/>
              <a:gdLst>
                <a:gd name="T0" fmla="*/ 2 w 2"/>
                <a:gd name="T1" fmla="*/ 1 h 5"/>
                <a:gd name="T2" fmla="*/ 1 w 2"/>
                <a:gd name="T3" fmla="*/ 3 h 5"/>
                <a:gd name="T4" fmla="*/ 2 w 2"/>
                <a:gd name="T5" fmla="*/ 4 h 5"/>
                <a:gd name="T6" fmla="*/ 1 w 2"/>
                <a:gd name="T7" fmla="*/ 1 h 5"/>
                <a:gd name="T8" fmla="*/ 2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cubicBezTo>
                    <a:pt x="2" y="3"/>
                    <a:pt x="1" y="2"/>
                    <a:pt x="1" y="3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1" y="5"/>
                    <a:pt x="0" y="3"/>
                    <a:pt x="1" y="1"/>
                  </a:cubicBezTo>
                  <a:cubicBezTo>
                    <a:pt x="1" y="2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8" name="Freeform 126">
              <a:extLst>
                <a:ext uri="{FF2B5EF4-FFF2-40B4-BE49-F238E27FC236}">
                  <a16:creationId xmlns:a16="http://schemas.microsoft.com/office/drawing/2014/main" id="{6EBA439D-3F8C-D2C0-08DF-7A8124F09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1052513"/>
              <a:ext cx="1588" cy="635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39" name="Freeform 127">
              <a:extLst>
                <a:ext uri="{FF2B5EF4-FFF2-40B4-BE49-F238E27FC236}">
                  <a16:creationId xmlns:a16="http://schemas.microsoft.com/office/drawing/2014/main" id="{47EAE337-DC9F-6E0A-ABC1-7CCAADCA9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5" y="1031875"/>
              <a:ext cx="7938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0" name="Freeform 128">
              <a:extLst>
                <a:ext uri="{FF2B5EF4-FFF2-40B4-BE49-F238E27FC236}">
                  <a16:creationId xmlns:a16="http://schemas.microsoft.com/office/drawing/2014/main" id="{82246D9D-87C2-E69C-D816-6BDE50C5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1052513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3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1" name="Freeform 129">
              <a:extLst>
                <a:ext uri="{FF2B5EF4-FFF2-40B4-BE49-F238E27FC236}">
                  <a16:creationId xmlns:a16="http://schemas.microsoft.com/office/drawing/2014/main" id="{D4FE0FF3-A739-0DB9-FF7C-9B8D758F0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985838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3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4"/>
                    <a:pt x="0" y="1"/>
                    <a:pt x="0" y="3"/>
                  </a:cubicBezTo>
                  <a:cubicBezTo>
                    <a:pt x="0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B3DC33A0-A7D0-E9CA-C84C-A7809C5D0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1004889"/>
              <a:ext cx="6350" cy="11113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4 h 4"/>
                <a:gd name="T4" fmla="*/ 0 w 2"/>
                <a:gd name="T5" fmla="*/ 2 h 4"/>
                <a:gd name="T6" fmla="*/ 2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4"/>
                    <a:pt x="1" y="2"/>
                    <a:pt x="1" y="4"/>
                  </a:cubicBezTo>
                  <a:cubicBezTo>
                    <a:pt x="1" y="4"/>
                    <a:pt x="1" y="2"/>
                    <a:pt x="0" y="2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203CF333-FA23-7D73-91AE-1010A680D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974725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5E41830A-EA1A-FB2F-D16F-1E8D04808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25" y="1004889"/>
              <a:ext cx="11113" cy="11113"/>
            </a:xfrm>
            <a:custGeom>
              <a:avLst/>
              <a:gdLst>
                <a:gd name="T0" fmla="*/ 4 w 4"/>
                <a:gd name="T1" fmla="*/ 2 h 4"/>
                <a:gd name="T2" fmla="*/ 0 w 4"/>
                <a:gd name="T3" fmla="*/ 3 h 4"/>
                <a:gd name="T4" fmla="*/ 1 w 4"/>
                <a:gd name="T5" fmla="*/ 1 h 4"/>
                <a:gd name="T6" fmla="*/ 3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3"/>
                    <a:pt x="1" y="4"/>
                    <a:pt x="0" y="3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0" y="2"/>
                    <a:pt x="3" y="3"/>
                    <a:pt x="3" y="0"/>
                  </a:cubicBezTo>
                  <a:cubicBezTo>
                    <a:pt x="3" y="0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5" name="Freeform 133">
              <a:extLst>
                <a:ext uri="{FF2B5EF4-FFF2-40B4-BE49-F238E27FC236}">
                  <a16:creationId xmlns:a16="http://schemas.microsoft.com/office/drawing/2014/main" id="{87D5B720-256B-4F4A-FE59-DAC55FBED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5" y="1016001"/>
              <a:ext cx="3175" cy="12700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3 h 4"/>
                <a:gd name="T4" fmla="*/ 0 w 1"/>
                <a:gd name="T5" fmla="*/ 2 h 4"/>
                <a:gd name="T6" fmla="*/ 1 w 1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1"/>
                    <a:pt x="0" y="2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6" name="Freeform 134">
              <a:extLst>
                <a:ext uri="{FF2B5EF4-FFF2-40B4-BE49-F238E27FC236}">
                  <a16:creationId xmlns:a16="http://schemas.microsoft.com/office/drawing/2014/main" id="{EF9939EA-B538-E62E-06BC-5294AEC65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1004889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2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7" name="Freeform 135">
              <a:extLst>
                <a:ext uri="{FF2B5EF4-FFF2-40B4-BE49-F238E27FC236}">
                  <a16:creationId xmlns:a16="http://schemas.microsoft.com/office/drawing/2014/main" id="{8D590874-ECF9-DF25-7ED6-77A13E58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968376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0" y="2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8" name="Freeform 136">
              <a:extLst>
                <a:ext uri="{FF2B5EF4-FFF2-40B4-BE49-F238E27FC236}">
                  <a16:creationId xmlns:a16="http://schemas.microsoft.com/office/drawing/2014/main" id="{935E96B8-061F-DFC1-5F0E-B05823AE5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1871663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0 w 2"/>
                <a:gd name="T5" fmla="*/ 1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49" name="Freeform 137">
              <a:extLst>
                <a:ext uri="{FF2B5EF4-FFF2-40B4-BE49-F238E27FC236}">
                  <a16:creationId xmlns:a16="http://schemas.microsoft.com/office/drawing/2014/main" id="{A7A7D5A1-B43E-3B28-E600-58081A244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0" y="931863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0" name="Freeform 138">
              <a:extLst>
                <a:ext uri="{FF2B5EF4-FFF2-40B4-BE49-F238E27FC236}">
                  <a16:creationId xmlns:a16="http://schemas.microsoft.com/office/drawing/2014/main" id="{3D95CB5F-CF9A-BB9D-9C5B-DA9375B16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1874838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1" name="Freeform 139">
              <a:extLst>
                <a:ext uri="{FF2B5EF4-FFF2-40B4-BE49-F238E27FC236}">
                  <a16:creationId xmlns:a16="http://schemas.microsoft.com/office/drawing/2014/main" id="{9A05FE9C-19ED-CDE9-54EB-E1BDAB82E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1893888"/>
              <a:ext cx="12700" cy="7938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2 h 3"/>
                <a:gd name="T4" fmla="*/ 0 w 4"/>
                <a:gd name="T5" fmla="*/ 2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3" y="3"/>
                    <a:pt x="2" y="3"/>
                    <a:pt x="0" y="2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2" name="Freeform 140">
              <a:extLst>
                <a:ext uri="{FF2B5EF4-FFF2-40B4-BE49-F238E27FC236}">
                  <a16:creationId xmlns:a16="http://schemas.microsoft.com/office/drawing/2014/main" id="{C91585D1-E82E-BCA4-BE78-4FC35733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1871663"/>
              <a:ext cx="6350" cy="1270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3" name="Freeform 141">
              <a:extLst>
                <a:ext uri="{FF2B5EF4-FFF2-40B4-BE49-F238E27FC236}">
                  <a16:creationId xmlns:a16="http://schemas.microsoft.com/office/drawing/2014/main" id="{29C68CC4-95E8-AD69-CB76-C8687AF24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1878013"/>
              <a:ext cx="9525" cy="19050"/>
            </a:xfrm>
            <a:custGeom>
              <a:avLst/>
              <a:gdLst>
                <a:gd name="T0" fmla="*/ 1 w 3"/>
                <a:gd name="T1" fmla="*/ 2 h 6"/>
                <a:gd name="T2" fmla="*/ 2 w 3"/>
                <a:gd name="T3" fmla="*/ 3 h 6"/>
                <a:gd name="T4" fmla="*/ 0 w 3"/>
                <a:gd name="T5" fmla="*/ 6 h 6"/>
                <a:gd name="T6" fmla="*/ 0 w 3"/>
                <a:gd name="T7" fmla="*/ 5 h 6"/>
                <a:gd name="T8" fmla="*/ 0 w 3"/>
                <a:gd name="T9" fmla="*/ 1 h 6"/>
                <a:gd name="T10" fmla="*/ 2 w 3"/>
                <a:gd name="T11" fmla="*/ 0 h 6"/>
                <a:gd name="T12" fmla="*/ 3 w 3"/>
                <a:gd name="T13" fmla="*/ 2 h 6"/>
                <a:gd name="T14" fmla="*/ 1 w 3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2" y="4"/>
                    <a:pt x="1" y="4"/>
                    <a:pt x="0" y="6"/>
                  </a:cubicBezTo>
                  <a:cubicBezTo>
                    <a:pt x="0" y="5"/>
                    <a:pt x="0" y="4"/>
                    <a:pt x="0" y="5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2" y="4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4" name="Freeform 142">
              <a:extLst>
                <a:ext uri="{FF2B5EF4-FFF2-40B4-BE49-F238E27FC236}">
                  <a16:creationId xmlns:a16="http://schemas.microsoft.com/office/drawing/2014/main" id="{2751C762-9D22-1D7A-DE46-2D8338C43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1898650"/>
              <a:ext cx="6350" cy="15875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2 h 5"/>
                <a:gd name="T4" fmla="*/ 0 w 2"/>
                <a:gd name="T5" fmla="*/ 2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1" y="5"/>
                    <a:pt x="0" y="2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5" name="Freeform 143">
              <a:extLst>
                <a:ext uri="{FF2B5EF4-FFF2-40B4-BE49-F238E27FC236}">
                  <a16:creationId xmlns:a16="http://schemas.microsoft.com/office/drawing/2014/main" id="{759B30A7-1FF5-4EE2-9798-4DE5E58C3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025" y="928689"/>
              <a:ext cx="6350" cy="15875"/>
            </a:xfrm>
            <a:custGeom>
              <a:avLst/>
              <a:gdLst>
                <a:gd name="T0" fmla="*/ 2 w 2"/>
                <a:gd name="T1" fmla="*/ 1 h 5"/>
                <a:gd name="T2" fmla="*/ 1 w 2"/>
                <a:gd name="T3" fmla="*/ 2 h 5"/>
                <a:gd name="T4" fmla="*/ 2 w 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cubicBezTo>
                    <a:pt x="2" y="5"/>
                    <a:pt x="1" y="0"/>
                    <a:pt x="1" y="2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6" name="Freeform 144">
              <a:extLst>
                <a:ext uri="{FF2B5EF4-FFF2-40B4-BE49-F238E27FC236}">
                  <a16:creationId xmlns:a16="http://schemas.microsoft.com/office/drawing/2014/main" id="{54617B0B-5426-5655-8EDD-4DA2A35ED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0" y="1901825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7" name="Freeform 145">
              <a:extLst>
                <a:ext uri="{FF2B5EF4-FFF2-40B4-BE49-F238E27FC236}">
                  <a16:creationId xmlns:a16="http://schemas.microsoft.com/office/drawing/2014/main" id="{1998BF1E-6FE4-121B-D894-F67CA94DD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1884363"/>
              <a:ext cx="4763" cy="6350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8" name="Freeform 146">
              <a:extLst>
                <a:ext uri="{FF2B5EF4-FFF2-40B4-BE49-F238E27FC236}">
                  <a16:creationId xmlns:a16="http://schemas.microsoft.com/office/drawing/2014/main" id="{A6D6196D-E509-406C-DB68-F793A788E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38" y="1857375"/>
              <a:ext cx="3175" cy="9525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1 w 1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59" name="Freeform 147">
              <a:extLst>
                <a:ext uri="{FF2B5EF4-FFF2-40B4-BE49-F238E27FC236}">
                  <a16:creationId xmlns:a16="http://schemas.microsoft.com/office/drawing/2014/main" id="{AD84E1D1-F853-A5FA-ED85-95F32F66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0" y="893764"/>
              <a:ext cx="1588" cy="11113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4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1" y="0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0" name="Freeform 148">
              <a:extLst>
                <a:ext uri="{FF2B5EF4-FFF2-40B4-BE49-F238E27FC236}">
                  <a16:creationId xmlns:a16="http://schemas.microsoft.com/office/drawing/2014/main" id="{CEB06BCA-2B75-E0D1-8624-1A4866240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1685925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0 w 2"/>
                <a:gd name="T5" fmla="*/ 2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1" name="Freeform 149">
              <a:extLst>
                <a:ext uri="{FF2B5EF4-FFF2-40B4-BE49-F238E27FC236}">
                  <a16:creationId xmlns:a16="http://schemas.microsoft.com/office/drawing/2014/main" id="{0265F201-682E-3041-FDE1-DBF0FD15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175" y="1743075"/>
              <a:ext cx="3175" cy="7938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1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2" name="Freeform 150">
              <a:extLst>
                <a:ext uri="{FF2B5EF4-FFF2-40B4-BE49-F238E27FC236}">
                  <a16:creationId xmlns:a16="http://schemas.microsoft.com/office/drawing/2014/main" id="{563C21F2-FA5A-0CD5-FBFF-099D8CD3F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0" y="1751013"/>
              <a:ext cx="3175" cy="6350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0" y="1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3" name="Freeform 151">
              <a:extLst>
                <a:ext uri="{FF2B5EF4-FFF2-40B4-BE49-F238E27FC236}">
                  <a16:creationId xmlns:a16="http://schemas.microsoft.com/office/drawing/2014/main" id="{260D23E1-C0AC-3126-81D4-A0A56125A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1803400"/>
              <a:ext cx="9525" cy="7938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1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2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4" name="Freeform 152">
              <a:extLst>
                <a:ext uri="{FF2B5EF4-FFF2-40B4-BE49-F238E27FC236}">
                  <a16:creationId xmlns:a16="http://schemas.microsoft.com/office/drawing/2014/main" id="{8C300453-94C0-32D8-007A-0324118D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0" y="1622425"/>
              <a:ext cx="14288" cy="23813"/>
            </a:xfrm>
            <a:custGeom>
              <a:avLst/>
              <a:gdLst>
                <a:gd name="T0" fmla="*/ 5 w 5"/>
                <a:gd name="T1" fmla="*/ 1 h 8"/>
                <a:gd name="T2" fmla="*/ 3 w 5"/>
                <a:gd name="T3" fmla="*/ 3 h 8"/>
                <a:gd name="T4" fmla="*/ 5 w 5"/>
                <a:gd name="T5" fmla="*/ 4 h 8"/>
                <a:gd name="T6" fmla="*/ 2 w 5"/>
                <a:gd name="T7" fmla="*/ 7 h 8"/>
                <a:gd name="T8" fmla="*/ 1 w 5"/>
                <a:gd name="T9" fmla="*/ 6 h 8"/>
                <a:gd name="T10" fmla="*/ 2 w 5"/>
                <a:gd name="T11" fmla="*/ 5 h 8"/>
                <a:gd name="T12" fmla="*/ 2 w 5"/>
                <a:gd name="T13" fmla="*/ 0 h 8"/>
                <a:gd name="T14" fmla="*/ 5 w 5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5" y="1"/>
                  </a:moveTo>
                  <a:cubicBezTo>
                    <a:pt x="5" y="4"/>
                    <a:pt x="4" y="1"/>
                    <a:pt x="3" y="3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4" y="8"/>
                    <a:pt x="2" y="2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" y="3"/>
                    <a:pt x="3" y="3"/>
                    <a:pt x="2" y="0"/>
                  </a:cubicBezTo>
                  <a:cubicBezTo>
                    <a:pt x="3" y="2"/>
                    <a:pt x="4" y="2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5" name="Freeform 153">
              <a:extLst>
                <a:ext uri="{FF2B5EF4-FFF2-40B4-BE49-F238E27FC236}">
                  <a16:creationId xmlns:a16="http://schemas.microsoft.com/office/drawing/2014/main" id="{2B83341A-ADCD-1536-5CB6-098EE38E1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893764"/>
              <a:ext cx="6350" cy="20638"/>
            </a:xfrm>
            <a:custGeom>
              <a:avLst/>
              <a:gdLst>
                <a:gd name="T0" fmla="*/ 2 w 2"/>
                <a:gd name="T1" fmla="*/ 4 h 7"/>
                <a:gd name="T2" fmla="*/ 1 w 2"/>
                <a:gd name="T3" fmla="*/ 6 h 7"/>
                <a:gd name="T4" fmla="*/ 1 w 2"/>
                <a:gd name="T5" fmla="*/ 2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2" y="7"/>
                    <a:pt x="1" y="4"/>
                    <a:pt x="1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0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6" name="Freeform 154">
              <a:extLst>
                <a:ext uri="{FF2B5EF4-FFF2-40B4-BE49-F238E27FC236}">
                  <a16:creationId xmlns:a16="http://schemas.microsoft.com/office/drawing/2014/main" id="{81A0459F-0D4B-3D11-3759-7EA2D21F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38" y="928689"/>
              <a:ext cx="6350" cy="12700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4 h 4"/>
                <a:gd name="T4" fmla="*/ 0 w 2"/>
                <a:gd name="T5" fmla="*/ 1 h 4"/>
                <a:gd name="T6" fmla="*/ 2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0" y="2"/>
                    <a:pt x="2" y="3"/>
                    <a:pt x="0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7" name="Freeform 155">
              <a:extLst>
                <a:ext uri="{FF2B5EF4-FFF2-40B4-BE49-F238E27FC236}">
                  <a16:creationId xmlns:a16="http://schemas.microsoft.com/office/drawing/2014/main" id="{91785047-D99D-1895-1034-D65E09677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911225"/>
              <a:ext cx="12700" cy="47625"/>
            </a:xfrm>
            <a:custGeom>
              <a:avLst/>
              <a:gdLst>
                <a:gd name="T0" fmla="*/ 4 w 4"/>
                <a:gd name="T1" fmla="*/ 2 h 16"/>
                <a:gd name="T2" fmla="*/ 1 w 4"/>
                <a:gd name="T3" fmla="*/ 7 h 16"/>
                <a:gd name="T4" fmla="*/ 2 w 4"/>
                <a:gd name="T5" fmla="*/ 9 h 16"/>
                <a:gd name="T6" fmla="*/ 3 w 4"/>
                <a:gd name="T7" fmla="*/ 7 h 16"/>
                <a:gd name="T8" fmla="*/ 4 w 4"/>
                <a:gd name="T9" fmla="*/ 13 h 16"/>
                <a:gd name="T10" fmla="*/ 1 w 4"/>
                <a:gd name="T11" fmla="*/ 10 h 16"/>
                <a:gd name="T12" fmla="*/ 0 w 4"/>
                <a:gd name="T13" fmla="*/ 5 h 16"/>
                <a:gd name="T14" fmla="*/ 1 w 4"/>
                <a:gd name="T15" fmla="*/ 1 h 16"/>
                <a:gd name="T16" fmla="*/ 3 w 4"/>
                <a:gd name="T17" fmla="*/ 3 h 16"/>
                <a:gd name="T18" fmla="*/ 4 w 4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6">
                  <a:moveTo>
                    <a:pt x="4" y="2"/>
                  </a:moveTo>
                  <a:cubicBezTo>
                    <a:pt x="3" y="3"/>
                    <a:pt x="3" y="7"/>
                    <a:pt x="1" y="7"/>
                  </a:cubicBezTo>
                  <a:cubicBezTo>
                    <a:pt x="1" y="8"/>
                    <a:pt x="1" y="8"/>
                    <a:pt x="2" y="9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9"/>
                    <a:pt x="3" y="12"/>
                    <a:pt x="4" y="13"/>
                  </a:cubicBezTo>
                  <a:cubicBezTo>
                    <a:pt x="3" y="16"/>
                    <a:pt x="2" y="9"/>
                    <a:pt x="1" y="10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3" y="1"/>
                    <a:pt x="3" y="3"/>
                  </a:cubicBezTo>
                  <a:cubicBezTo>
                    <a:pt x="3" y="1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8" name="Freeform 156">
              <a:extLst>
                <a:ext uri="{FF2B5EF4-FFF2-40B4-BE49-F238E27FC236}">
                  <a16:creationId xmlns:a16="http://schemas.microsoft.com/office/drawing/2014/main" id="{59DC85CC-D52E-4935-4EE3-7C1E95D00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955675"/>
              <a:ext cx="6350" cy="15875"/>
            </a:xfrm>
            <a:custGeom>
              <a:avLst/>
              <a:gdLst>
                <a:gd name="T0" fmla="*/ 2 w 2"/>
                <a:gd name="T1" fmla="*/ 4 h 5"/>
                <a:gd name="T2" fmla="*/ 0 w 2"/>
                <a:gd name="T3" fmla="*/ 1 h 5"/>
                <a:gd name="T4" fmla="*/ 1 w 2"/>
                <a:gd name="T5" fmla="*/ 0 h 5"/>
                <a:gd name="T6" fmla="*/ 2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0" y="5"/>
                    <a:pt x="2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2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69" name="Freeform 157">
              <a:extLst>
                <a:ext uri="{FF2B5EF4-FFF2-40B4-BE49-F238E27FC236}">
                  <a16:creationId xmlns:a16="http://schemas.microsoft.com/office/drawing/2014/main" id="{C2F29948-2EEF-8D2C-5F70-8BA4B42EB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703388"/>
              <a:ext cx="3175" cy="15875"/>
            </a:xfrm>
            <a:custGeom>
              <a:avLst/>
              <a:gdLst>
                <a:gd name="T0" fmla="*/ 1 w 1"/>
                <a:gd name="T1" fmla="*/ 1 h 5"/>
                <a:gd name="T2" fmla="*/ 1 w 1"/>
                <a:gd name="T3" fmla="*/ 4 h 5"/>
                <a:gd name="T4" fmla="*/ 0 w 1"/>
                <a:gd name="T5" fmla="*/ 5 h 5"/>
                <a:gd name="T6" fmla="*/ 1 w 1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1"/>
                  </a:moveTo>
                  <a:cubicBezTo>
                    <a:pt x="1" y="2"/>
                    <a:pt x="1" y="2"/>
                    <a:pt x="1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" y="4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0" name="Freeform 158">
              <a:extLst>
                <a:ext uri="{FF2B5EF4-FFF2-40B4-BE49-F238E27FC236}">
                  <a16:creationId xmlns:a16="http://schemas.microsoft.com/office/drawing/2014/main" id="{58BD8659-0D72-9073-A737-301075751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1797050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3"/>
                    <a:pt x="0" y="0"/>
                  </a:cubicBezTo>
                  <a:cubicBezTo>
                    <a:pt x="1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1" name="Freeform 159">
              <a:extLst>
                <a:ext uri="{FF2B5EF4-FFF2-40B4-BE49-F238E27FC236}">
                  <a16:creationId xmlns:a16="http://schemas.microsoft.com/office/drawing/2014/main" id="{9CB128DC-2BB2-8481-8D6B-402D13FA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1830388"/>
              <a:ext cx="12700" cy="17463"/>
            </a:xfrm>
            <a:custGeom>
              <a:avLst/>
              <a:gdLst>
                <a:gd name="T0" fmla="*/ 4 w 4"/>
                <a:gd name="T1" fmla="*/ 2 h 6"/>
                <a:gd name="T2" fmla="*/ 1 w 4"/>
                <a:gd name="T3" fmla="*/ 3 h 6"/>
                <a:gd name="T4" fmla="*/ 1 w 4"/>
                <a:gd name="T5" fmla="*/ 6 h 6"/>
                <a:gd name="T6" fmla="*/ 0 w 4"/>
                <a:gd name="T7" fmla="*/ 1 h 6"/>
                <a:gd name="T8" fmla="*/ 2 w 4"/>
                <a:gd name="T9" fmla="*/ 2 h 6"/>
                <a:gd name="T10" fmla="*/ 4 w 4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4"/>
                    <a:pt x="2" y="3"/>
                    <a:pt x="1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0" y="5"/>
                    <a:pt x="0" y="3"/>
                    <a:pt x="0" y="1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2" name="Freeform 160">
              <a:extLst>
                <a:ext uri="{FF2B5EF4-FFF2-40B4-BE49-F238E27FC236}">
                  <a16:creationId xmlns:a16="http://schemas.microsoft.com/office/drawing/2014/main" id="{1E92B067-DCF3-5307-D04A-9B98BC6C0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063" y="16525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1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0" y="2"/>
                    <a:pt x="0" y="1"/>
                  </a:cubicBezTo>
                  <a:cubicBezTo>
                    <a:pt x="0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3" name="Freeform 161">
              <a:extLst>
                <a:ext uri="{FF2B5EF4-FFF2-40B4-BE49-F238E27FC236}">
                  <a16:creationId xmlns:a16="http://schemas.microsoft.com/office/drawing/2014/main" id="{B803DF98-13FD-11E6-0809-AFD7BC0D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425" y="1612900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4" name="Freeform 162">
              <a:extLst>
                <a:ext uri="{FF2B5EF4-FFF2-40B4-BE49-F238E27FC236}">
                  <a16:creationId xmlns:a16="http://schemas.microsoft.com/office/drawing/2014/main" id="{D18A28A5-C21B-96D7-6FBA-0C6D98D90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0" y="1381126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2 h 3"/>
                <a:gd name="T4" fmla="*/ 0 w 1"/>
                <a:gd name="T5" fmla="*/ 2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5" name="Freeform 163">
              <a:extLst>
                <a:ext uri="{FF2B5EF4-FFF2-40B4-BE49-F238E27FC236}">
                  <a16:creationId xmlns:a16="http://schemas.microsoft.com/office/drawing/2014/main" id="{97151306-C81B-D1A8-663B-58FBDA87B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900" y="1366838"/>
              <a:ext cx="6350" cy="7938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1 w 2"/>
                <a:gd name="T5" fmla="*/ 0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1" y="2"/>
                    <a:pt x="0" y="2"/>
                    <a:pt x="1" y="0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6" name="Freeform 164">
              <a:extLst>
                <a:ext uri="{FF2B5EF4-FFF2-40B4-BE49-F238E27FC236}">
                  <a16:creationId xmlns:a16="http://schemas.microsoft.com/office/drawing/2014/main" id="{4C0ADFA4-97F6-55B4-D5D0-D30B0AA27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3" y="901701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2 h 4"/>
                <a:gd name="T4" fmla="*/ 1 w 2"/>
                <a:gd name="T5" fmla="*/ 2 h 4"/>
                <a:gd name="T6" fmla="*/ 1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3"/>
                    <a:pt x="1" y="4"/>
                    <a:pt x="0" y="2"/>
                  </a:cubicBezTo>
                  <a:cubicBezTo>
                    <a:pt x="0" y="2"/>
                    <a:pt x="1" y="1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7" name="Freeform 165">
              <a:extLst>
                <a:ext uri="{FF2B5EF4-FFF2-40B4-BE49-F238E27FC236}">
                  <a16:creationId xmlns:a16="http://schemas.microsoft.com/office/drawing/2014/main" id="{5EDE0B75-75A5-0EE4-D3C3-A1CA2F915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088" y="887413"/>
              <a:ext cx="15875" cy="11113"/>
            </a:xfrm>
            <a:custGeom>
              <a:avLst/>
              <a:gdLst>
                <a:gd name="T0" fmla="*/ 5 w 5"/>
                <a:gd name="T1" fmla="*/ 4 h 4"/>
                <a:gd name="T2" fmla="*/ 0 w 5"/>
                <a:gd name="T3" fmla="*/ 0 h 4"/>
                <a:gd name="T4" fmla="*/ 5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3" y="2"/>
                    <a:pt x="1" y="4"/>
                    <a:pt x="0" y="0"/>
                  </a:cubicBezTo>
                  <a:cubicBezTo>
                    <a:pt x="1" y="1"/>
                    <a:pt x="4" y="1"/>
                    <a:pt x="5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8" name="Freeform 166">
              <a:extLst>
                <a:ext uri="{FF2B5EF4-FFF2-40B4-BE49-F238E27FC236}">
                  <a16:creationId xmlns:a16="http://schemas.microsoft.com/office/drawing/2014/main" id="{621C3715-B335-5F96-8CD1-0E31B917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1511300"/>
              <a:ext cx="6350" cy="4763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0" y="2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79" name="Freeform 167">
              <a:extLst>
                <a:ext uri="{FF2B5EF4-FFF2-40B4-BE49-F238E27FC236}">
                  <a16:creationId xmlns:a16="http://schemas.microsoft.com/office/drawing/2014/main" id="{A53E9D33-ADEB-ACE9-A0A0-28EB117A4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928689"/>
              <a:ext cx="1588" cy="12700"/>
            </a:xfrm>
            <a:custGeom>
              <a:avLst/>
              <a:gdLst>
                <a:gd name="T0" fmla="*/ 1 w 1"/>
                <a:gd name="T1" fmla="*/ 1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0" name="Freeform 168">
              <a:extLst>
                <a:ext uri="{FF2B5EF4-FFF2-40B4-BE49-F238E27FC236}">
                  <a16:creationId xmlns:a16="http://schemas.microsoft.com/office/drawing/2014/main" id="{752EB539-AEAB-ACA3-3018-F0EEC766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1431925"/>
              <a:ext cx="20638" cy="23813"/>
            </a:xfrm>
            <a:custGeom>
              <a:avLst/>
              <a:gdLst>
                <a:gd name="T0" fmla="*/ 7 w 7"/>
                <a:gd name="T1" fmla="*/ 6 h 8"/>
                <a:gd name="T2" fmla="*/ 0 w 7"/>
                <a:gd name="T3" fmla="*/ 0 h 8"/>
                <a:gd name="T4" fmla="*/ 7 w 7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7" y="6"/>
                  </a:moveTo>
                  <a:cubicBezTo>
                    <a:pt x="5" y="8"/>
                    <a:pt x="1" y="5"/>
                    <a:pt x="0" y="0"/>
                  </a:cubicBezTo>
                  <a:cubicBezTo>
                    <a:pt x="2" y="1"/>
                    <a:pt x="4" y="6"/>
                    <a:pt x="7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1" name="Freeform 169">
              <a:extLst>
                <a:ext uri="{FF2B5EF4-FFF2-40B4-BE49-F238E27FC236}">
                  <a16:creationId xmlns:a16="http://schemas.microsoft.com/office/drawing/2014/main" id="{36BF3934-E58D-2469-AE8E-BF2F7CD16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1377950"/>
              <a:ext cx="7938" cy="20638"/>
            </a:xfrm>
            <a:custGeom>
              <a:avLst/>
              <a:gdLst>
                <a:gd name="T0" fmla="*/ 3 w 3"/>
                <a:gd name="T1" fmla="*/ 3 h 7"/>
                <a:gd name="T2" fmla="*/ 1 w 3"/>
                <a:gd name="T3" fmla="*/ 4 h 7"/>
                <a:gd name="T4" fmla="*/ 2 w 3"/>
                <a:gd name="T5" fmla="*/ 5 h 7"/>
                <a:gd name="T6" fmla="*/ 0 w 3"/>
                <a:gd name="T7" fmla="*/ 3 h 7"/>
                <a:gd name="T8" fmla="*/ 0 w 3"/>
                <a:gd name="T9" fmla="*/ 0 h 7"/>
                <a:gd name="T10" fmla="*/ 3 w 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3" y="3"/>
                  </a:moveTo>
                  <a:cubicBezTo>
                    <a:pt x="3" y="5"/>
                    <a:pt x="2" y="3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1" y="7"/>
                    <a:pt x="0" y="4"/>
                    <a:pt x="0" y="3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2" name="Freeform 170">
              <a:extLst>
                <a:ext uri="{FF2B5EF4-FFF2-40B4-BE49-F238E27FC236}">
                  <a16:creationId xmlns:a16="http://schemas.microsoft.com/office/drawing/2014/main" id="{9ECA747D-E7B5-C950-015C-C4601BDC2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3" y="1014414"/>
              <a:ext cx="9525" cy="14288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1 h 5"/>
                <a:gd name="T4" fmla="*/ 3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2" y="5"/>
                    <a:pt x="1" y="2"/>
                    <a:pt x="0" y="1"/>
                  </a:cubicBezTo>
                  <a:cubicBezTo>
                    <a:pt x="1" y="0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3" name="Freeform 171">
              <a:extLst>
                <a:ext uri="{FF2B5EF4-FFF2-40B4-BE49-F238E27FC236}">
                  <a16:creationId xmlns:a16="http://schemas.microsoft.com/office/drawing/2014/main" id="{1B3A7748-27F3-6A70-63A7-3E1EA4EF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1055688"/>
              <a:ext cx="4763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0 w 2"/>
                <a:gd name="T5" fmla="*/ 0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1" y="2"/>
                    <a:pt x="0" y="2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4" name="Freeform 172">
              <a:extLst>
                <a:ext uri="{FF2B5EF4-FFF2-40B4-BE49-F238E27FC236}">
                  <a16:creationId xmlns:a16="http://schemas.microsoft.com/office/drawing/2014/main" id="{1E9132E4-64BB-45C2-E470-FE2FED82C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5" y="1408113"/>
              <a:ext cx="9525" cy="15875"/>
            </a:xfrm>
            <a:custGeom>
              <a:avLst/>
              <a:gdLst>
                <a:gd name="T0" fmla="*/ 1 w 3"/>
                <a:gd name="T1" fmla="*/ 2 h 5"/>
                <a:gd name="T2" fmla="*/ 3 w 3"/>
                <a:gd name="T3" fmla="*/ 2 h 5"/>
                <a:gd name="T4" fmla="*/ 3 w 3"/>
                <a:gd name="T5" fmla="*/ 4 h 5"/>
                <a:gd name="T6" fmla="*/ 2 w 3"/>
                <a:gd name="T7" fmla="*/ 5 h 5"/>
                <a:gd name="T8" fmla="*/ 2 w 3"/>
                <a:gd name="T9" fmla="*/ 0 h 5"/>
                <a:gd name="T10" fmla="*/ 1 w 3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3"/>
                    <a:pt x="0" y="1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5" name="Freeform 173">
              <a:extLst>
                <a:ext uri="{FF2B5EF4-FFF2-40B4-BE49-F238E27FC236}">
                  <a16:creationId xmlns:a16="http://schemas.microsoft.com/office/drawing/2014/main" id="{3DB2FF59-9E64-0ADC-59A4-487A72935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1266825"/>
              <a:ext cx="7938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0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0" y="1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6" name="Freeform 174">
              <a:extLst>
                <a:ext uri="{FF2B5EF4-FFF2-40B4-BE49-F238E27FC236}">
                  <a16:creationId xmlns:a16="http://schemas.microsoft.com/office/drawing/2014/main" id="{8FCB96C5-8FDF-9C8F-0631-634E45C6F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1296988"/>
              <a:ext cx="11113" cy="20638"/>
            </a:xfrm>
            <a:custGeom>
              <a:avLst/>
              <a:gdLst>
                <a:gd name="T0" fmla="*/ 2 w 4"/>
                <a:gd name="T1" fmla="*/ 0 h 7"/>
                <a:gd name="T2" fmla="*/ 3 w 4"/>
                <a:gd name="T3" fmla="*/ 2 h 7"/>
                <a:gd name="T4" fmla="*/ 4 w 4"/>
                <a:gd name="T5" fmla="*/ 5 h 7"/>
                <a:gd name="T6" fmla="*/ 2 w 4"/>
                <a:gd name="T7" fmla="*/ 7 h 7"/>
                <a:gd name="T8" fmla="*/ 2 w 4"/>
                <a:gd name="T9" fmla="*/ 3 h 7"/>
                <a:gd name="T10" fmla="*/ 1 w 4"/>
                <a:gd name="T11" fmla="*/ 2 h 7"/>
                <a:gd name="T12" fmla="*/ 2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3" y="3"/>
                    <a:pt x="3" y="5"/>
                    <a:pt x="4" y="5"/>
                  </a:cubicBezTo>
                  <a:cubicBezTo>
                    <a:pt x="3" y="6"/>
                    <a:pt x="2" y="6"/>
                    <a:pt x="2" y="7"/>
                  </a:cubicBezTo>
                  <a:cubicBezTo>
                    <a:pt x="2" y="5"/>
                    <a:pt x="1" y="3"/>
                    <a:pt x="2" y="3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1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7" name="Freeform 175">
              <a:extLst>
                <a:ext uri="{FF2B5EF4-FFF2-40B4-BE49-F238E27FC236}">
                  <a16:creationId xmlns:a16="http://schemas.microsoft.com/office/drawing/2014/main" id="{973DA6FE-0B18-91BD-1A08-8E7164CE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913" y="1227139"/>
              <a:ext cx="6350" cy="1270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1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3"/>
                    <a:pt x="0" y="4"/>
                    <a:pt x="0" y="1"/>
                  </a:cubicBezTo>
                  <a:cubicBezTo>
                    <a:pt x="2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8" name="Freeform 176">
              <a:extLst>
                <a:ext uri="{FF2B5EF4-FFF2-40B4-BE49-F238E27FC236}">
                  <a16:creationId xmlns:a16="http://schemas.microsoft.com/office/drawing/2014/main" id="{C3013D91-8912-B9A9-CA64-FC7FA0FA6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6738" y="1284288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1 w 2"/>
                <a:gd name="T5" fmla="*/ 3 h 3"/>
                <a:gd name="T6" fmla="*/ 0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89" name="Freeform 177">
              <a:extLst>
                <a:ext uri="{FF2B5EF4-FFF2-40B4-BE49-F238E27FC236}">
                  <a16:creationId xmlns:a16="http://schemas.microsoft.com/office/drawing/2014/main" id="{2B81C207-51ED-D95B-A746-436E6A8C1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1475" y="893764"/>
              <a:ext cx="1381125" cy="1000125"/>
            </a:xfrm>
            <a:custGeom>
              <a:avLst/>
              <a:gdLst>
                <a:gd name="T0" fmla="*/ 399 w 460"/>
                <a:gd name="T1" fmla="*/ 85 h 332"/>
                <a:gd name="T2" fmla="*/ 313 w 460"/>
                <a:gd name="T3" fmla="*/ 76 h 332"/>
                <a:gd name="T4" fmla="*/ 309 w 460"/>
                <a:gd name="T5" fmla="*/ 63 h 332"/>
                <a:gd name="T6" fmla="*/ 264 w 460"/>
                <a:gd name="T7" fmla="*/ 64 h 332"/>
                <a:gd name="T8" fmla="*/ 201 w 460"/>
                <a:gd name="T9" fmla="*/ 58 h 332"/>
                <a:gd name="T10" fmla="*/ 183 w 460"/>
                <a:gd name="T11" fmla="*/ 58 h 332"/>
                <a:gd name="T12" fmla="*/ 151 w 460"/>
                <a:gd name="T13" fmla="*/ 41 h 332"/>
                <a:gd name="T14" fmla="*/ 180 w 460"/>
                <a:gd name="T15" fmla="*/ 30 h 332"/>
                <a:gd name="T16" fmla="*/ 158 w 460"/>
                <a:gd name="T17" fmla="*/ 15 h 332"/>
                <a:gd name="T18" fmla="*/ 128 w 460"/>
                <a:gd name="T19" fmla="*/ 17 h 332"/>
                <a:gd name="T20" fmla="*/ 84 w 460"/>
                <a:gd name="T21" fmla="*/ 6 h 332"/>
                <a:gd name="T22" fmla="*/ 45 w 460"/>
                <a:gd name="T23" fmla="*/ 33 h 332"/>
                <a:gd name="T24" fmla="*/ 13 w 460"/>
                <a:gd name="T25" fmla="*/ 74 h 332"/>
                <a:gd name="T26" fmla="*/ 8 w 460"/>
                <a:gd name="T27" fmla="*/ 139 h 332"/>
                <a:gd name="T28" fmla="*/ 60 w 460"/>
                <a:gd name="T29" fmla="*/ 161 h 332"/>
                <a:gd name="T30" fmla="*/ 32 w 460"/>
                <a:gd name="T31" fmla="*/ 220 h 332"/>
                <a:gd name="T32" fmla="*/ 73 w 460"/>
                <a:gd name="T33" fmla="*/ 232 h 332"/>
                <a:gd name="T34" fmla="*/ 95 w 460"/>
                <a:gd name="T35" fmla="*/ 245 h 332"/>
                <a:gd name="T36" fmla="*/ 85 w 460"/>
                <a:gd name="T37" fmla="*/ 271 h 332"/>
                <a:gd name="T38" fmla="*/ 81 w 460"/>
                <a:gd name="T39" fmla="*/ 290 h 332"/>
                <a:gd name="T40" fmla="*/ 106 w 460"/>
                <a:gd name="T41" fmla="*/ 300 h 332"/>
                <a:gd name="T42" fmla="*/ 57 w 460"/>
                <a:gd name="T43" fmla="*/ 303 h 332"/>
                <a:gd name="T44" fmla="*/ 97 w 460"/>
                <a:gd name="T45" fmla="*/ 319 h 332"/>
                <a:gd name="T46" fmla="*/ 151 w 460"/>
                <a:gd name="T47" fmla="*/ 320 h 332"/>
                <a:gd name="T48" fmla="*/ 188 w 460"/>
                <a:gd name="T49" fmla="*/ 328 h 332"/>
                <a:gd name="T50" fmla="*/ 220 w 460"/>
                <a:gd name="T51" fmla="*/ 322 h 332"/>
                <a:gd name="T52" fmla="*/ 265 w 460"/>
                <a:gd name="T53" fmla="*/ 322 h 332"/>
                <a:gd name="T54" fmla="*/ 339 w 460"/>
                <a:gd name="T55" fmla="*/ 309 h 332"/>
                <a:gd name="T56" fmla="*/ 264 w 460"/>
                <a:gd name="T57" fmla="*/ 308 h 332"/>
                <a:gd name="T58" fmla="*/ 245 w 460"/>
                <a:gd name="T59" fmla="*/ 305 h 332"/>
                <a:gd name="T60" fmla="*/ 291 w 460"/>
                <a:gd name="T61" fmla="*/ 292 h 332"/>
                <a:gd name="T62" fmla="*/ 317 w 460"/>
                <a:gd name="T63" fmla="*/ 282 h 332"/>
                <a:gd name="T64" fmla="*/ 363 w 460"/>
                <a:gd name="T65" fmla="*/ 261 h 332"/>
                <a:gd name="T66" fmla="*/ 395 w 460"/>
                <a:gd name="T67" fmla="*/ 226 h 332"/>
                <a:gd name="T68" fmla="*/ 306 w 460"/>
                <a:gd name="T69" fmla="*/ 208 h 332"/>
                <a:gd name="T70" fmla="*/ 303 w 460"/>
                <a:gd name="T71" fmla="*/ 188 h 332"/>
                <a:gd name="T72" fmla="*/ 388 w 460"/>
                <a:gd name="T73" fmla="*/ 175 h 332"/>
                <a:gd name="T74" fmla="*/ 356 w 460"/>
                <a:gd name="T75" fmla="*/ 170 h 332"/>
                <a:gd name="T76" fmla="*/ 439 w 460"/>
                <a:gd name="T77" fmla="*/ 141 h 332"/>
                <a:gd name="T78" fmla="*/ 307 w 460"/>
                <a:gd name="T79" fmla="*/ 310 h 332"/>
                <a:gd name="T80" fmla="*/ 457 w 460"/>
                <a:gd name="T81" fmla="*/ 110 h 332"/>
                <a:gd name="T82" fmla="*/ 302 w 460"/>
                <a:gd name="T83" fmla="*/ 177 h 332"/>
                <a:gd name="T84" fmla="*/ 259 w 460"/>
                <a:gd name="T85" fmla="*/ 182 h 332"/>
                <a:gd name="T86" fmla="*/ 296 w 460"/>
                <a:gd name="T87" fmla="*/ 173 h 332"/>
                <a:gd name="T88" fmla="*/ 326 w 460"/>
                <a:gd name="T89" fmla="*/ 173 h 332"/>
                <a:gd name="T90" fmla="*/ 291 w 460"/>
                <a:gd name="T91" fmla="*/ 68 h 332"/>
                <a:gd name="T92" fmla="*/ 281 w 460"/>
                <a:gd name="T93" fmla="*/ 293 h 332"/>
                <a:gd name="T94" fmla="*/ 256 w 460"/>
                <a:gd name="T95" fmla="*/ 296 h 332"/>
                <a:gd name="T96" fmla="*/ 238 w 460"/>
                <a:gd name="T97" fmla="*/ 307 h 332"/>
                <a:gd name="T98" fmla="*/ 223 w 460"/>
                <a:gd name="T99" fmla="*/ 320 h 332"/>
                <a:gd name="T100" fmla="*/ 203 w 460"/>
                <a:gd name="T101" fmla="*/ 320 h 332"/>
                <a:gd name="T102" fmla="*/ 191 w 460"/>
                <a:gd name="T103" fmla="*/ 60 h 332"/>
                <a:gd name="T104" fmla="*/ 184 w 460"/>
                <a:gd name="T105" fmla="*/ 327 h 332"/>
                <a:gd name="T106" fmla="*/ 159 w 460"/>
                <a:gd name="T107" fmla="*/ 32 h 332"/>
                <a:gd name="T108" fmla="*/ 152 w 460"/>
                <a:gd name="T109" fmla="*/ 56 h 332"/>
                <a:gd name="T110" fmla="*/ 145 w 460"/>
                <a:gd name="T111" fmla="*/ 286 h 332"/>
                <a:gd name="T112" fmla="*/ 119 w 460"/>
                <a:gd name="T113" fmla="*/ 306 h 332"/>
                <a:gd name="T114" fmla="*/ 125 w 460"/>
                <a:gd name="T115" fmla="*/ 273 h 332"/>
                <a:gd name="T116" fmla="*/ 123 w 460"/>
                <a:gd name="T117" fmla="*/ 251 h 332"/>
                <a:gd name="T118" fmla="*/ 110 w 460"/>
                <a:gd name="T119" fmla="*/ 256 h 332"/>
                <a:gd name="T120" fmla="*/ 109 w 460"/>
                <a:gd name="T121" fmla="*/ 300 h 332"/>
                <a:gd name="T122" fmla="*/ 65 w 460"/>
                <a:gd name="T123" fmla="*/ 23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0" h="332">
                  <a:moveTo>
                    <a:pt x="459" y="107"/>
                  </a:moveTo>
                  <a:cubicBezTo>
                    <a:pt x="457" y="106"/>
                    <a:pt x="455" y="105"/>
                    <a:pt x="453" y="106"/>
                  </a:cubicBezTo>
                  <a:cubicBezTo>
                    <a:pt x="453" y="102"/>
                    <a:pt x="449" y="107"/>
                    <a:pt x="448" y="101"/>
                  </a:cubicBezTo>
                  <a:cubicBezTo>
                    <a:pt x="447" y="101"/>
                    <a:pt x="448" y="104"/>
                    <a:pt x="447" y="104"/>
                  </a:cubicBezTo>
                  <a:cubicBezTo>
                    <a:pt x="446" y="103"/>
                    <a:pt x="446" y="102"/>
                    <a:pt x="445" y="101"/>
                  </a:cubicBezTo>
                  <a:cubicBezTo>
                    <a:pt x="444" y="103"/>
                    <a:pt x="443" y="102"/>
                    <a:pt x="443" y="100"/>
                  </a:cubicBezTo>
                  <a:cubicBezTo>
                    <a:pt x="443" y="100"/>
                    <a:pt x="443" y="99"/>
                    <a:pt x="443" y="99"/>
                  </a:cubicBezTo>
                  <a:cubicBezTo>
                    <a:pt x="444" y="101"/>
                    <a:pt x="446" y="100"/>
                    <a:pt x="447" y="99"/>
                  </a:cubicBezTo>
                  <a:cubicBezTo>
                    <a:pt x="445" y="99"/>
                    <a:pt x="443" y="98"/>
                    <a:pt x="442" y="99"/>
                  </a:cubicBezTo>
                  <a:cubicBezTo>
                    <a:pt x="442" y="99"/>
                    <a:pt x="443" y="99"/>
                    <a:pt x="443" y="100"/>
                  </a:cubicBezTo>
                  <a:cubicBezTo>
                    <a:pt x="442" y="100"/>
                    <a:pt x="442" y="101"/>
                    <a:pt x="441" y="101"/>
                  </a:cubicBezTo>
                  <a:cubicBezTo>
                    <a:pt x="441" y="100"/>
                    <a:pt x="442" y="99"/>
                    <a:pt x="441" y="99"/>
                  </a:cubicBezTo>
                  <a:cubicBezTo>
                    <a:pt x="441" y="100"/>
                    <a:pt x="441" y="101"/>
                    <a:pt x="440" y="101"/>
                  </a:cubicBezTo>
                  <a:cubicBezTo>
                    <a:pt x="439" y="99"/>
                    <a:pt x="436" y="98"/>
                    <a:pt x="435" y="100"/>
                  </a:cubicBezTo>
                  <a:cubicBezTo>
                    <a:pt x="433" y="95"/>
                    <a:pt x="428" y="102"/>
                    <a:pt x="428" y="94"/>
                  </a:cubicBezTo>
                  <a:cubicBezTo>
                    <a:pt x="426" y="95"/>
                    <a:pt x="424" y="96"/>
                    <a:pt x="423" y="93"/>
                  </a:cubicBezTo>
                  <a:cubicBezTo>
                    <a:pt x="422" y="93"/>
                    <a:pt x="422" y="95"/>
                    <a:pt x="422" y="95"/>
                  </a:cubicBezTo>
                  <a:cubicBezTo>
                    <a:pt x="420" y="92"/>
                    <a:pt x="417" y="97"/>
                    <a:pt x="415" y="95"/>
                  </a:cubicBezTo>
                  <a:cubicBezTo>
                    <a:pt x="415" y="93"/>
                    <a:pt x="417" y="96"/>
                    <a:pt x="417" y="93"/>
                  </a:cubicBezTo>
                  <a:cubicBezTo>
                    <a:pt x="413" y="95"/>
                    <a:pt x="411" y="91"/>
                    <a:pt x="408" y="91"/>
                  </a:cubicBezTo>
                  <a:cubicBezTo>
                    <a:pt x="408" y="90"/>
                    <a:pt x="409" y="90"/>
                    <a:pt x="409" y="89"/>
                  </a:cubicBezTo>
                  <a:cubicBezTo>
                    <a:pt x="408" y="89"/>
                    <a:pt x="407" y="88"/>
                    <a:pt x="406" y="89"/>
                  </a:cubicBezTo>
                  <a:cubicBezTo>
                    <a:pt x="406" y="88"/>
                    <a:pt x="406" y="88"/>
                    <a:pt x="406" y="87"/>
                  </a:cubicBezTo>
                  <a:cubicBezTo>
                    <a:pt x="404" y="88"/>
                    <a:pt x="402" y="86"/>
                    <a:pt x="401" y="85"/>
                  </a:cubicBezTo>
                  <a:cubicBezTo>
                    <a:pt x="400" y="86"/>
                    <a:pt x="401" y="87"/>
                    <a:pt x="401" y="87"/>
                  </a:cubicBezTo>
                  <a:cubicBezTo>
                    <a:pt x="399" y="87"/>
                    <a:pt x="399" y="87"/>
                    <a:pt x="399" y="87"/>
                  </a:cubicBezTo>
                  <a:cubicBezTo>
                    <a:pt x="400" y="86"/>
                    <a:pt x="400" y="85"/>
                    <a:pt x="399" y="85"/>
                  </a:cubicBezTo>
                  <a:cubicBezTo>
                    <a:pt x="397" y="86"/>
                    <a:pt x="395" y="84"/>
                    <a:pt x="393" y="87"/>
                  </a:cubicBezTo>
                  <a:cubicBezTo>
                    <a:pt x="394" y="85"/>
                    <a:pt x="392" y="86"/>
                    <a:pt x="392" y="86"/>
                  </a:cubicBezTo>
                  <a:cubicBezTo>
                    <a:pt x="392" y="86"/>
                    <a:pt x="392" y="85"/>
                    <a:pt x="392" y="85"/>
                  </a:cubicBezTo>
                  <a:cubicBezTo>
                    <a:pt x="389" y="82"/>
                    <a:pt x="382" y="88"/>
                    <a:pt x="380" y="85"/>
                  </a:cubicBezTo>
                  <a:cubicBezTo>
                    <a:pt x="381" y="86"/>
                    <a:pt x="379" y="88"/>
                    <a:pt x="378" y="87"/>
                  </a:cubicBezTo>
                  <a:cubicBezTo>
                    <a:pt x="378" y="85"/>
                    <a:pt x="379" y="85"/>
                    <a:pt x="379" y="84"/>
                  </a:cubicBezTo>
                  <a:cubicBezTo>
                    <a:pt x="373" y="86"/>
                    <a:pt x="367" y="85"/>
                    <a:pt x="361" y="85"/>
                  </a:cubicBezTo>
                  <a:cubicBezTo>
                    <a:pt x="361" y="85"/>
                    <a:pt x="361" y="85"/>
                    <a:pt x="361" y="86"/>
                  </a:cubicBezTo>
                  <a:cubicBezTo>
                    <a:pt x="358" y="85"/>
                    <a:pt x="357" y="83"/>
                    <a:pt x="354" y="85"/>
                  </a:cubicBezTo>
                  <a:cubicBezTo>
                    <a:pt x="352" y="84"/>
                    <a:pt x="348" y="85"/>
                    <a:pt x="347" y="84"/>
                  </a:cubicBezTo>
                  <a:cubicBezTo>
                    <a:pt x="347" y="85"/>
                    <a:pt x="348" y="86"/>
                    <a:pt x="347" y="86"/>
                  </a:cubicBezTo>
                  <a:cubicBezTo>
                    <a:pt x="345" y="83"/>
                    <a:pt x="343" y="83"/>
                    <a:pt x="339" y="83"/>
                  </a:cubicBezTo>
                  <a:cubicBezTo>
                    <a:pt x="339" y="80"/>
                    <a:pt x="337" y="81"/>
                    <a:pt x="337" y="83"/>
                  </a:cubicBezTo>
                  <a:cubicBezTo>
                    <a:pt x="337" y="84"/>
                    <a:pt x="338" y="83"/>
                    <a:pt x="338" y="82"/>
                  </a:cubicBezTo>
                  <a:cubicBezTo>
                    <a:pt x="338" y="83"/>
                    <a:pt x="339" y="82"/>
                    <a:pt x="339" y="84"/>
                  </a:cubicBezTo>
                  <a:cubicBezTo>
                    <a:pt x="338" y="84"/>
                    <a:pt x="334" y="85"/>
                    <a:pt x="336" y="83"/>
                  </a:cubicBezTo>
                  <a:cubicBezTo>
                    <a:pt x="332" y="85"/>
                    <a:pt x="331" y="81"/>
                    <a:pt x="328" y="82"/>
                  </a:cubicBezTo>
                  <a:cubicBezTo>
                    <a:pt x="328" y="77"/>
                    <a:pt x="323" y="82"/>
                    <a:pt x="324" y="79"/>
                  </a:cubicBezTo>
                  <a:cubicBezTo>
                    <a:pt x="323" y="80"/>
                    <a:pt x="321" y="80"/>
                    <a:pt x="321" y="78"/>
                  </a:cubicBezTo>
                  <a:cubicBezTo>
                    <a:pt x="323" y="76"/>
                    <a:pt x="324" y="77"/>
                    <a:pt x="325" y="76"/>
                  </a:cubicBezTo>
                  <a:cubicBezTo>
                    <a:pt x="324" y="76"/>
                    <a:pt x="324" y="76"/>
                    <a:pt x="324" y="75"/>
                  </a:cubicBezTo>
                  <a:cubicBezTo>
                    <a:pt x="323" y="77"/>
                    <a:pt x="322" y="76"/>
                    <a:pt x="321" y="75"/>
                  </a:cubicBezTo>
                  <a:cubicBezTo>
                    <a:pt x="321" y="77"/>
                    <a:pt x="320" y="75"/>
                    <a:pt x="319" y="75"/>
                  </a:cubicBezTo>
                  <a:cubicBezTo>
                    <a:pt x="319" y="77"/>
                    <a:pt x="320" y="75"/>
                    <a:pt x="320" y="77"/>
                  </a:cubicBezTo>
                  <a:cubicBezTo>
                    <a:pt x="318" y="78"/>
                    <a:pt x="317" y="77"/>
                    <a:pt x="315" y="76"/>
                  </a:cubicBezTo>
                  <a:cubicBezTo>
                    <a:pt x="316" y="76"/>
                    <a:pt x="316" y="75"/>
                    <a:pt x="316" y="75"/>
                  </a:cubicBezTo>
                  <a:cubicBezTo>
                    <a:pt x="315" y="75"/>
                    <a:pt x="313" y="73"/>
                    <a:pt x="313" y="76"/>
                  </a:cubicBezTo>
                  <a:cubicBezTo>
                    <a:pt x="314" y="76"/>
                    <a:pt x="315" y="75"/>
                    <a:pt x="315" y="76"/>
                  </a:cubicBezTo>
                  <a:cubicBezTo>
                    <a:pt x="313" y="77"/>
                    <a:pt x="312" y="77"/>
                    <a:pt x="311" y="75"/>
                  </a:cubicBezTo>
                  <a:cubicBezTo>
                    <a:pt x="311" y="75"/>
                    <a:pt x="312" y="75"/>
                    <a:pt x="312" y="75"/>
                  </a:cubicBezTo>
                  <a:cubicBezTo>
                    <a:pt x="311" y="74"/>
                    <a:pt x="310" y="76"/>
                    <a:pt x="310" y="76"/>
                  </a:cubicBezTo>
                  <a:cubicBezTo>
                    <a:pt x="307" y="72"/>
                    <a:pt x="306" y="73"/>
                    <a:pt x="303" y="72"/>
                  </a:cubicBezTo>
                  <a:cubicBezTo>
                    <a:pt x="303" y="74"/>
                    <a:pt x="302" y="74"/>
                    <a:pt x="301" y="74"/>
                  </a:cubicBezTo>
                  <a:cubicBezTo>
                    <a:pt x="301" y="73"/>
                    <a:pt x="300" y="73"/>
                    <a:pt x="300" y="72"/>
                  </a:cubicBezTo>
                  <a:cubicBezTo>
                    <a:pt x="300" y="71"/>
                    <a:pt x="301" y="72"/>
                    <a:pt x="301" y="70"/>
                  </a:cubicBezTo>
                  <a:cubicBezTo>
                    <a:pt x="300" y="70"/>
                    <a:pt x="298" y="71"/>
                    <a:pt x="297" y="69"/>
                  </a:cubicBezTo>
                  <a:cubicBezTo>
                    <a:pt x="296" y="70"/>
                    <a:pt x="293" y="71"/>
                    <a:pt x="293" y="68"/>
                  </a:cubicBezTo>
                  <a:cubicBezTo>
                    <a:pt x="295" y="67"/>
                    <a:pt x="296" y="66"/>
                    <a:pt x="297" y="68"/>
                  </a:cubicBezTo>
                  <a:cubicBezTo>
                    <a:pt x="297" y="66"/>
                    <a:pt x="302" y="68"/>
                    <a:pt x="301" y="65"/>
                  </a:cubicBezTo>
                  <a:cubicBezTo>
                    <a:pt x="301" y="66"/>
                    <a:pt x="302" y="67"/>
                    <a:pt x="302" y="67"/>
                  </a:cubicBezTo>
                  <a:cubicBezTo>
                    <a:pt x="302" y="66"/>
                    <a:pt x="303" y="65"/>
                    <a:pt x="304" y="63"/>
                  </a:cubicBezTo>
                  <a:cubicBezTo>
                    <a:pt x="304" y="67"/>
                    <a:pt x="305" y="62"/>
                    <a:pt x="305" y="65"/>
                  </a:cubicBezTo>
                  <a:cubicBezTo>
                    <a:pt x="306" y="65"/>
                    <a:pt x="306" y="64"/>
                    <a:pt x="306" y="63"/>
                  </a:cubicBezTo>
                  <a:cubicBezTo>
                    <a:pt x="307" y="64"/>
                    <a:pt x="307" y="65"/>
                    <a:pt x="308" y="65"/>
                  </a:cubicBezTo>
                  <a:cubicBezTo>
                    <a:pt x="313" y="61"/>
                    <a:pt x="319" y="66"/>
                    <a:pt x="324" y="64"/>
                  </a:cubicBezTo>
                  <a:cubicBezTo>
                    <a:pt x="323" y="64"/>
                    <a:pt x="321" y="64"/>
                    <a:pt x="321" y="62"/>
                  </a:cubicBezTo>
                  <a:cubicBezTo>
                    <a:pt x="321" y="62"/>
                    <a:pt x="322" y="64"/>
                    <a:pt x="322" y="62"/>
                  </a:cubicBezTo>
                  <a:cubicBezTo>
                    <a:pt x="322" y="62"/>
                    <a:pt x="321" y="62"/>
                    <a:pt x="321" y="61"/>
                  </a:cubicBezTo>
                  <a:cubicBezTo>
                    <a:pt x="322" y="60"/>
                    <a:pt x="323" y="63"/>
                    <a:pt x="323" y="62"/>
                  </a:cubicBezTo>
                  <a:cubicBezTo>
                    <a:pt x="322" y="62"/>
                    <a:pt x="323" y="60"/>
                    <a:pt x="323" y="60"/>
                  </a:cubicBezTo>
                  <a:cubicBezTo>
                    <a:pt x="323" y="59"/>
                    <a:pt x="322" y="61"/>
                    <a:pt x="321" y="58"/>
                  </a:cubicBezTo>
                  <a:cubicBezTo>
                    <a:pt x="321" y="59"/>
                    <a:pt x="322" y="60"/>
                    <a:pt x="322" y="61"/>
                  </a:cubicBezTo>
                  <a:cubicBezTo>
                    <a:pt x="321" y="60"/>
                    <a:pt x="321" y="59"/>
                    <a:pt x="321" y="59"/>
                  </a:cubicBezTo>
                  <a:cubicBezTo>
                    <a:pt x="318" y="65"/>
                    <a:pt x="313" y="60"/>
                    <a:pt x="309" y="63"/>
                  </a:cubicBezTo>
                  <a:cubicBezTo>
                    <a:pt x="309" y="60"/>
                    <a:pt x="308" y="61"/>
                    <a:pt x="308" y="63"/>
                  </a:cubicBezTo>
                  <a:cubicBezTo>
                    <a:pt x="307" y="62"/>
                    <a:pt x="307" y="61"/>
                    <a:pt x="306" y="59"/>
                  </a:cubicBezTo>
                  <a:cubicBezTo>
                    <a:pt x="305" y="63"/>
                    <a:pt x="303" y="59"/>
                    <a:pt x="301" y="62"/>
                  </a:cubicBezTo>
                  <a:cubicBezTo>
                    <a:pt x="300" y="59"/>
                    <a:pt x="297" y="63"/>
                    <a:pt x="295" y="62"/>
                  </a:cubicBezTo>
                  <a:cubicBezTo>
                    <a:pt x="295" y="62"/>
                    <a:pt x="296" y="63"/>
                    <a:pt x="296" y="63"/>
                  </a:cubicBezTo>
                  <a:cubicBezTo>
                    <a:pt x="295" y="63"/>
                    <a:pt x="294" y="64"/>
                    <a:pt x="294" y="63"/>
                  </a:cubicBezTo>
                  <a:cubicBezTo>
                    <a:pt x="294" y="61"/>
                    <a:pt x="294" y="64"/>
                    <a:pt x="295" y="63"/>
                  </a:cubicBezTo>
                  <a:cubicBezTo>
                    <a:pt x="293" y="59"/>
                    <a:pt x="291" y="63"/>
                    <a:pt x="288" y="61"/>
                  </a:cubicBezTo>
                  <a:cubicBezTo>
                    <a:pt x="288" y="62"/>
                    <a:pt x="287" y="62"/>
                    <a:pt x="287" y="63"/>
                  </a:cubicBezTo>
                  <a:cubicBezTo>
                    <a:pt x="286" y="61"/>
                    <a:pt x="285" y="62"/>
                    <a:pt x="284" y="62"/>
                  </a:cubicBezTo>
                  <a:cubicBezTo>
                    <a:pt x="284" y="64"/>
                    <a:pt x="284" y="65"/>
                    <a:pt x="283" y="64"/>
                  </a:cubicBezTo>
                  <a:cubicBezTo>
                    <a:pt x="284" y="68"/>
                    <a:pt x="286" y="67"/>
                    <a:pt x="287" y="66"/>
                  </a:cubicBezTo>
                  <a:cubicBezTo>
                    <a:pt x="287" y="68"/>
                    <a:pt x="288" y="69"/>
                    <a:pt x="287" y="70"/>
                  </a:cubicBezTo>
                  <a:cubicBezTo>
                    <a:pt x="286" y="67"/>
                    <a:pt x="283" y="69"/>
                    <a:pt x="282" y="69"/>
                  </a:cubicBezTo>
                  <a:cubicBezTo>
                    <a:pt x="282" y="69"/>
                    <a:pt x="283" y="69"/>
                    <a:pt x="283" y="70"/>
                  </a:cubicBezTo>
                  <a:cubicBezTo>
                    <a:pt x="282" y="70"/>
                    <a:pt x="281" y="72"/>
                    <a:pt x="280" y="70"/>
                  </a:cubicBezTo>
                  <a:cubicBezTo>
                    <a:pt x="281" y="71"/>
                    <a:pt x="281" y="68"/>
                    <a:pt x="282" y="70"/>
                  </a:cubicBezTo>
                  <a:cubicBezTo>
                    <a:pt x="281" y="69"/>
                    <a:pt x="281" y="67"/>
                    <a:pt x="280" y="67"/>
                  </a:cubicBezTo>
                  <a:cubicBezTo>
                    <a:pt x="280" y="68"/>
                    <a:pt x="281" y="67"/>
                    <a:pt x="280" y="69"/>
                  </a:cubicBezTo>
                  <a:cubicBezTo>
                    <a:pt x="280" y="69"/>
                    <a:pt x="280" y="70"/>
                    <a:pt x="280" y="70"/>
                  </a:cubicBezTo>
                  <a:cubicBezTo>
                    <a:pt x="280" y="68"/>
                    <a:pt x="277" y="69"/>
                    <a:pt x="278" y="67"/>
                  </a:cubicBezTo>
                  <a:cubicBezTo>
                    <a:pt x="276" y="68"/>
                    <a:pt x="274" y="68"/>
                    <a:pt x="273" y="65"/>
                  </a:cubicBezTo>
                  <a:cubicBezTo>
                    <a:pt x="270" y="66"/>
                    <a:pt x="268" y="68"/>
                    <a:pt x="265" y="67"/>
                  </a:cubicBezTo>
                  <a:cubicBezTo>
                    <a:pt x="265" y="66"/>
                    <a:pt x="266" y="64"/>
                    <a:pt x="265" y="64"/>
                  </a:cubicBezTo>
                  <a:cubicBezTo>
                    <a:pt x="265" y="66"/>
                    <a:pt x="264" y="66"/>
                    <a:pt x="264" y="67"/>
                  </a:cubicBezTo>
                  <a:cubicBezTo>
                    <a:pt x="264" y="65"/>
                    <a:pt x="263" y="67"/>
                    <a:pt x="263" y="66"/>
                  </a:cubicBezTo>
                  <a:cubicBezTo>
                    <a:pt x="264" y="65"/>
                    <a:pt x="264" y="64"/>
                    <a:pt x="264" y="64"/>
                  </a:cubicBezTo>
                  <a:cubicBezTo>
                    <a:pt x="263" y="64"/>
                    <a:pt x="263" y="64"/>
                    <a:pt x="263" y="63"/>
                  </a:cubicBezTo>
                  <a:cubicBezTo>
                    <a:pt x="263" y="65"/>
                    <a:pt x="264" y="64"/>
                    <a:pt x="263" y="66"/>
                  </a:cubicBezTo>
                  <a:cubicBezTo>
                    <a:pt x="263" y="66"/>
                    <a:pt x="262" y="67"/>
                    <a:pt x="262" y="67"/>
                  </a:cubicBezTo>
                  <a:cubicBezTo>
                    <a:pt x="261" y="65"/>
                    <a:pt x="260" y="69"/>
                    <a:pt x="258" y="67"/>
                  </a:cubicBezTo>
                  <a:cubicBezTo>
                    <a:pt x="258" y="66"/>
                    <a:pt x="259" y="66"/>
                    <a:pt x="258" y="65"/>
                  </a:cubicBezTo>
                  <a:cubicBezTo>
                    <a:pt x="258" y="65"/>
                    <a:pt x="258" y="67"/>
                    <a:pt x="257" y="67"/>
                  </a:cubicBezTo>
                  <a:cubicBezTo>
                    <a:pt x="257" y="67"/>
                    <a:pt x="257" y="66"/>
                    <a:pt x="257" y="66"/>
                  </a:cubicBezTo>
                  <a:cubicBezTo>
                    <a:pt x="256" y="70"/>
                    <a:pt x="253" y="65"/>
                    <a:pt x="253" y="65"/>
                  </a:cubicBezTo>
                  <a:cubicBezTo>
                    <a:pt x="253" y="65"/>
                    <a:pt x="253" y="66"/>
                    <a:pt x="253" y="66"/>
                  </a:cubicBezTo>
                  <a:cubicBezTo>
                    <a:pt x="249" y="66"/>
                    <a:pt x="246" y="67"/>
                    <a:pt x="243" y="67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1" y="66"/>
                    <a:pt x="233" y="73"/>
                    <a:pt x="235" y="66"/>
                  </a:cubicBezTo>
                  <a:cubicBezTo>
                    <a:pt x="235" y="66"/>
                    <a:pt x="234" y="66"/>
                    <a:pt x="234" y="66"/>
                  </a:cubicBezTo>
                  <a:cubicBezTo>
                    <a:pt x="235" y="65"/>
                    <a:pt x="235" y="66"/>
                    <a:pt x="235" y="65"/>
                  </a:cubicBezTo>
                  <a:cubicBezTo>
                    <a:pt x="234" y="64"/>
                    <a:pt x="233" y="66"/>
                    <a:pt x="232" y="66"/>
                  </a:cubicBezTo>
                  <a:cubicBezTo>
                    <a:pt x="232" y="65"/>
                    <a:pt x="232" y="64"/>
                    <a:pt x="231" y="64"/>
                  </a:cubicBezTo>
                  <a:cubicBezTo>
                    <a:pt x="230" y="68"/>
                    <a:pt x="228" y="62"/>
                    <a:pt x="227" y="64"/>
                  </a:cubicBezTo>
                  <a:cubicBezTo>
                    <a:pt x="227" y="62"/>
                    <a:pt x="228" y="63"/>
                    <a:pt x="227" y="61"/>
                  </a:cubicBezTo>
                  <a:cubicBezTo>
                    <a:pt x="225" y="66"/>
                    <a:pt x="221" y="62"/>
                    <a:pt x="218" y="64"/>
                  </a:cubicBezTo>
                  <a:cubicBezTo>
                    <a:pt x="218" y="62"/>
                    <a:pt x="219" y="64"/>
                    <a:pt x="219" y="62"/>
                  </a:cubicBezTo>
                  <a:cubicBezTo>
                    <a:pt x="216" y="64"/>
                    <a:pt x="212" y="62"/>
                    <a:pt x="209" y="64"/>
                  </a:cubicBezTo>
                  <a:cubicBezTo>
                    <a:pt x="210" y="62"/>
                    <a:pt x="208" y="63"/>
                    <a:pt x="208" y="62"/>
                  </a:cubicBezTo>
                  <a:cubicBezTo>
                    <a:pt x="210" y="58"/>
                    <a:pt x="212" y="61"/>
                    <a:pt x="215" y="58"/>
                  </a:cubicBezTo>
                  <a:cubicBezTo>
                    <a:pt x="215" y="57"/>
                    <a:pt x="215" y="55"/>
                    <a:pt x="215" y="55"/>
                  </a:cubicBezTo>
                  <a:cubicBezTo>
                    <a:pt x="214" y="60"/>
                    <a:pt x="211" y="57"/>
                    <a:pt x="209" y="59"/>
                  </a:cubicBezTo>
                  <a:cubicBezTo>
                    <a:pt x="209" y="58"/>
                    <a:pt x="208" y="59"/>
                    <a:pt x="209" y="57"/>
                  </a:cubicBezTo>
                  <a:cubicBezTo>
                    <a:pt x="207" y="60"/>
                    <a:pt x="203" y="60"/>
                    <a:pt x="201" y="58"/>
                  </a:cubicBezTo>
                  <a:cubicBezTo>
                    <a:pt x="200" y="60"/>
                    <a:pt x="199" y="58"/>
                    <a:pt x="197" y="59"/>
                  </a:cubicBezTo>
                  <a:cubicBezTo>
                    <a:pt x="198" y="58"/>
                    <a:pt x="198" y="56"/>
                    <a:pt x="198" y="56"/>
                  </a:cubicBezTo>
                  <a:cubicBezTo>
                    <a:pt x="199" y="57"/>
                    <a:pt x="198" y="58"/>
                    <a:pt x="199" y="58"/>
                  </a:cubicBezTo>
                  <a:cubicBezTo>
                    <a:pt x="199" y="54"/>
                    <a:pt x="202" y="57"/>
                    <a:pt x="203" y="55"/>
                  </a:cubicBezTo>
                  <a:cubicBezTo>
                    <a:pt x="202" y="55"/>
                    <a:pt x="203" y="54"/>
                    <a:pt x="203" y="53"/>
                  </a:cubicBezTo>
                  <a:cubicBezTo>
                    <a:pt x="202" y="54"/>
                    <a:pt x="201" y="53"/>
                    <a:pt x="200" y="55"/>
                  </a:cubicBezTo>
                  <a:cubicBezTo>
                    <a:pt x="199" y="53"/>
                    <a:pt x="197" y="51"/>
                    <a:pt x="198" y="55"/>
                  </a:cubicBezTo>
                  <a:cubicBezTo>
                    <a:pt x="198" y="51"/>
                    <a:pt x="196" y="54"/>
                    <a:pt x="195" y="51"/>
                  </a:cubicBezTo>
                  <a:cubicBezTo>
                    <a:pt x="198" y="52"/>
                    <a:pt x="198" y="49"/>
                    <a:pt x="200" y="49"/>
                  </a:cubicBezTo>
                  <a:cubicBezTo>
                    <a:pt x="199" y="47"/>
                    <a:pt x="199" y="48"/>
                    <a:pt x="198" y="48"/>
                  </a:cubicBezTo>
                  <a:cubicBezTo>
                    <a:pt x="197" y="47"/>
                    <a:pt x="198" y="47"/>
                    <a:pt x="198" y="46"/>
                  </a:cubicBezTo>
                  <a:cubicBezTo>
                    <a:pt x="194" y="46"/>
                    <a:pt x="192" y="47"/>
                    <a:pt x="190" y="43"/>
                  </a:cubicBezTo>
                  <a:cubicBezTo>
                    <a:pt x="190" y="44"/>
                    <a:pt x="190" y="45"/>
                    <a:pt x="190" y="45"/>
                  </a:cubicBezTo>
                  <a:cubicBezTo>
                    <a:pt x="188" y="43"/>
                    <a:pt x="185" y="44"/>
                    <a:pt x="184" y="44"/>
                  </a:cubicBezTo>
                  <a:cubicBezTo>
                    <a:pt x="184" y="44"/>
                    <a:pt x="184" y="44"/>
                    <a:pt x="184" y="45"/>
                  </a:cubicBezTo>
                  <a:cubicBezTo>
                    <a:pt x="183" y="45"/>
                    <a:pt x="182" y="46"/>
                    <a:pt x="182" y="44"/>
                  </a:cubicBezTo>
                  <a:cubicBezTo>
                    <a:pt x="181" y="44"/>
                    <a:pt x="182" y="46"/>
                    <a:pt x="181" y="46"/>
                  </a:cubicBezTo>
                  <a:cubicBezTo>
                    <a:pt x="180" y="45"/>
                    <a:pt x="180" y="43"/>
                    <a:pt x="179" y="42"/>
                  </a:cubicBezTo>
                  <a:cubicBezTo>
                    <a:pt x="180" y="44"/>
                    <a:pt x="176" y="45"/>
                    <a:pt x="177" y="41"/>
                  </a:cubicBezTo>
                  <a:cubicBezTo>
                    <a:pt x="176" y="41"/>
                    <a:pt x="175" y="42"/>
                    <a:pt x="174" y="40"/>
                  </a:cubicBezTo>
                  <a:cubicBezTo>
                    <a:pt x="174" y="41"/>
                    <a:pt x="173" y="42"/>
                    <a:pt x="173" y="42"/>
                  </a:cubicBezTo>
                  <a:cubicBezTo>
                    <a:pt x="173" y="48"/>
                    <a:pt x="172" y="48"/>
                    <a:pt x="172" y="52"/>
                  </a:cubicBezTo>
                  <a:cubicBezTo>
                    <a:pt x="174" y="51"/>
                    <a:pt x="175" y="50"/>
                    <a:pt x="175" y="54"/>
                  </a:cubicBezTo>
                  <a:cubicBezTo>
                    <a:pt x="175" y="52"/>
                    <a:pt x="177" y="52"/>
                    <a:pt x="178" y="54"/>
                  </a:cubicBezTo>
                  <a:cubicBezTo>
                    <a:pt x="179" y="50"/>
                    <a:pt x="181" y="55"/>
                    <a:pt x="184" y="54"/>
                  </a:cubicBezTo>
                  <a:cubicBezTo>
                    <a:pt x="184" y="57"/>
                    <a:pt x="184" y="55"/>
                    <a:pt x="185" y="57"/>
                  </a:cubicBezTo>
                  <a:cubicBezTo>
                    <a:pt x="184" y="57"/>
                    <a:pt x="183" y="58"/>
                    <a:pt x="183" y="58"/>
                  </a:cubicBezTo>
                  <a:cubicBezTo>
                    <a:pt x="183" y="56"/>
                    <a:pt x="182" y="56"/>
                    <a:pt x="182" y="55"/>
                  </a:cubicBezTo>
                  <a:cubicBezTo>
                    <a:pt x="182" y="56"/>
                    <a:pt x="181" y="56"/>
                    <a:pt x="180" y="55"/>
                  </a:cubicBezTo>
                  <a:cubicBezTo>
                    <a:pt x="180" y="57"/>
                    <a:pt x="181" y="56"/>
                    <a:pt x="181" y="57"/>
                  </a:cubicBezTo>
                  <a:cubicBezTo>
                    <a:pt x="181" y="58"/>
                    <a:pt x="179" y="58"/>
                    <a:pt x="179" y="59"/>
                  </a:cubicBezTo>
                  <a:cubicBezTo>
                    <a:pt x="178" y="56"/>
                    <a:pt x="177" y="56"/>
                    <a:pt x="175" y="58"/>
                  </a:cubicBezTo>
                  <a:cubicBezTo>
                    <a:pt x="175" y="56"/>
                    <a:pt x="175" y="56"/>
                    <a:pt x="175" y="55"/>
                  </a:cubicBezTo>
                  <a:cubicBezTo>
                    <a:pt x="173" y="57"/>
                    <a:pt x="171" y="57"/>
                    <a:pt x="169" y="55"/>
                  </a:cubicBezTo>
                  <a:cubicBezTo>
                    <a:pt x="169" y="59"/>
                    <a:pt x="167" y="53"/>
                    <a:pt x="166" y="55"/>
                  </a:cubicBezTo>
                  <a:cubicBezTo>
                    <a:pt x="166" y="55"/>
                    <a:pt x="167" y="56"/>
                    <a:pt x="167" y="56"/>
                  </a:cubicBezTo>
                  <a:cubicBezTo>
                    <a:pt x="166" y="56"/>
                    <a:pt x="166" y="57"/>
                    <a:pt x="165" y="57"/>
                  </a:cubicBezTo>
                  <a:cubicBezTo>
                    <a:pt x="166" y="55"/>
                    <a:pt x="165" y="55"/>
                    <a:pt x="164" y="54"/>
                  </a:cubicBezTo>
                  <a:cubicBezTo>
                    <a:pt x="164" y="55"/>
                    <a:pt x="165" y="56"/>
                    <a:pt x="164" y="57"/>
                  </a:cubicBezTo>
                  <a:cubicBezTo>
                    <a:pt x="162" y="56"/>
                    <a:pt x="161" y="56"/>
                    <a:pt x="160" y="57"/>
                  </a:cubicBezTo>
                  <a:cubicBezTo>
                    <a:pt x="160" y="55"/>
                    <a:pt x="160" y="54"/>
                    <a:pt x="159" y="54"/>
                  </a:cubicBezTo>
                  <a:cubicBezTo>
                    <a:pt x="159" y="55"/>
                    <a:pt x="159" y="56"/>
                    <a:pt x="158" y="56"/>
                  </a:cubicBezTo>
                  <a:cubicBezTo>
                    <a:pt x="159" y="57"/>
                    <a:pt x="159" y="55"/>
                    <a:pt x="160" y="56"/>
                  </a:cubicBezTo>
                  <a:cubicBezTo>
                    <a:pt x="158" y="57"/>
                    <a:pt x="157" y="54"/>
                    <a:pt x="156" y="57"/>
                  </a:cubicBezTo>
                  <a:cubicBezTo>
                    <a:pt x="156" y="57"/>
                    <a:pt x="155" y="57"/>
                    <a:pt x="155" y="55"/>
                  </a:cubicBezTo>
                  <a:cubicBezTo>
                    <a:pt x="156" y="55"/>
                    <a:pt x="156" y="57"/>
                    <a:pt x="156" y="57"/>
                  </a:cubicBezTo>
                  <a:cubicBezTo>
                    <a:pt x="156" y="54"/>
                    <a:pt x="157" y="54"/>
                    <a:pt x="158" y="54"/>
                  </a:cubicBezTo>
                  <a:cubicBezTo>
                    <a:pt x="156" y="54"/>
                    <a:pt x="156" y="48"/>
                    <a:pt x="155" y="52"/>
                  </a:cubicBezTo>
                  <a:cubicBezTo>
                    <a:pt x="153" y="51"/>
                    <a:pt x="151" y="48"/>
                    <a:pt x="149" y="47"/>
                  </a:cubicBezTo>
                  <a:cubicBezTo>
                    <a:pt x="149" y="46"/>
                    <a:pt x="149" y="46"/>
                    <a:pt x="149" y="45"/>
                  </a:cubicBezTo>
                  <a:cubicBezTo>
                    <a:pt x="148" y="44"/>
                    <a:pt x="147" y="48"/>
                    <a:pt x="147" y="44"/>
                  </a:cubicBezTo>
                  <a:cubicBezTo>
                    <a:pt x="148" y="44"/>
                    <a:pt x="150" y="45"/>
                    <a:pt x="150" y="43"/>
                  </a:cubicBezTo>
                  <a:cubicBezTo>
                    <a:pt x="150" y="43"/>
                    <a:pt x="149" y="43"/>
                    <a:pt x="149" y="42"/>
                  </a:cubicBezTo>
                  <a:cubicBezTo>
                    <a:pt x="150" y="43"/>
                    <a:pt x="149" y="40"/>
                    <a:pt x="151" y="41"/>
                  </a:cubicBezTo>
                  <a:cubicBezTo>
                    <a:pt x="151" y="39"/>
                    <a:pt x="152" y="39"/>
                    <a:pt x="152" y="38"/>
                  </a:cubicBezTo>
                  <a:cubicBezTo>
                    <a:pt x="151" y="37"/>
                    <a:pt x="150" y="37"/>
                    <a:pt x="150" y="35"/>
                  </a:cubicBezTo>
                  <a:cubicBezTo>
                    <a:pt x="152" y="34"/>
                    <a:pt x="153" y="34"/>
                    <a:pt x="154" y="36"/>
                  </a:cubicBezTo>
                  <a:cubicBezTo>
                    <a:pt x="154" y="37"/>
                    <a:pt x="153" y="36"/>
                    <a:pt x="153" y="37"/>
                  </a:cubicBezTo>
                  <a:cubicBezTo>
                    <a:pt x="154" y="37"/>
                    <a:pt x="152" y="39"/>
                    <a:pt x="153" y="39"/>
                  </a:cubicBezTo>
                  <a:cubicBezTo>
                    <a:pt x="154" y="36"/>
                    <a:pt x="155" y="36"/>
                    <a:pt x="156" y="35"/>
                  </a:cubicBezTo>
                  <a:cubicBezTo>
                    <a:pt x="155" y="38"/>
                    <a:pt x="157" y="34"/>
                    <a:pt x="157" y="37"/>
                  </a:cubicBezTo>
                  <a:cubicBezTo>
                    <a:pt x="157" y="36"/>
                    <a:pt x="157" y="35"/>
                    <a:pt x="158" y="35"/>
                  </a:cubicBezTo>
                  <a:cubicBezTo>
                    <a:pt x="160" y="38"/>
                    <a:pt x="163" y="38"/>
                    <a:pt x="165" y="38"/>
                  </a:cubicBezTo>
                  <a:cubicBezTo>
                    <a:pt x="165" y="38"/>
                    <a:pt x="164" y="38"/>
                    <a:pt x="164" y="36"/>
                  </a:cubicBezTo>
                  <a:cubicBezTo>
                    <a:pt x="164" y="36"/>
                    <a:pt x="164" y="36"/>
                    <a:pt x="164" y="35"/>
                  </a:cubicBezTo>
                  <a:cubicBezTo>
                    <a:pt x="165" y="38"/>
                    <a:pt x="167" y="35"/>
                    <a:pt x="167" y="38"/>
                  </a:cubicBezTo>
                  <a:cubicBezTo>
                    <a:pt x="168" y="38"/>
                    <a:pt x="168" y="38"/>
                    <a:pt x="169" y="39"/>
                  </a:cubicBezTo>
                  <a:cubicBezTo>
                    <a:pt x="169" y="37"/>
                    <a:pt x="169" y="36"/>
                    <a:pt x="170" y="36"/>
                  </a:cubicBezTo>
                  <a:cubicBezTo>
                    <a:pt x="170" y="38"/>
                    <a:pt x="169" y="37"/>
                    <a:pt x="169" y="39"/>
                  </a:cubicBezTo>
                  <a:cubicBezTo>
                    <a:pt x="171" y="39"/>
                    <a:pt x="174" y="37"/>
                    <a:pt x="175" y="40"/>
                  </a:cubicBezTo>
                  <a:cubicBezTo>
                    <a:pt x="178" y="31"/>
                    <a:pt x="183" y="43"/>
                    <a:pt x="185" y="36"/>
                  </a:cubicBezTo>
                  <a:cubicBezTo>
                    <a:pt x="185" y="37"/>
                    <a:pt x="186" y="37"/>
                    <a:pt x="186" y="37"/>
                  </a:cubicBezTo>
                  <a:cubicBezTo>
                    <a:pt x="185" y="37"/>
                    <a:pt x="185" y="38"/>
                    <a:pt x="185" y="39"/>
                  </a:cubicBezTo>
                  <a:cubicBezTo>
                    <a:pt x="186" y="39"/>
                    <a:pt x="186" y="39"/>
                    <a:pt x="188" y="40"/>
                  </a:cubicBezTo>
                  <a:cubicBezTo>
                    <a:pt x="188" y="37"/>
                    <a:pt x="186" y="38"/>
                    <a:pt x="185" y="35"/>
                  </a:cubicBezTo>
                  <a:cubicBezTo>
                    <a:pt x="186" y="34"/>
                    <a:pt x="187" y="35"/>
                    <a:pt x="188" y="35"/>
                  </a:cubicBezTo>
                  <a:cubicBezTo>
                    <a:pt x="187" y="33"/>
                    <a:pt x="185" y="33"/>
                    <a:pt x="185" y="33"/>
                  </a:cubicBezTo>
                  <a:cubicBezTo>
                    <a:pt x="185" y="33"/>
                    <a:pt x="185" y="35"/>
                    <a:pt x="184" y="35"/>
                  </a:cubicBezTo>
                  <a:cubicBezTo>
                    <a:pt x="184" y="35"/>
                    <a:pt x="184" y="33"/>
                    <a:pt x="183" y="33"/>
                  </a:cubicBezTo>
                  <a:cubicBezTo>
                    <a:pt x="182" y="33"/>
                    <a:pt x="180" y="35"/>
                    <a:pt x="179" y="32"/>
                  </a:cubicBezTo>
                  <a:cubicBezTo>
                    <a:pt x="180" y="32"/>
                    <a:pt x="180" y="32"/>
                    <a:pt x="180" y="30"/>
                  </a:cubicBezTo>
                  <a:cubicBezTo>
                    <a:pt x="176" y="32"/>
                    <a:pt x="174" y="30"/>
                    <a:pt x="170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68" y="31"/>
                    <a:pt x="167" y="29"/>
                    <a:pt x="165" y="32"/>
                  </a:cubicBezTo>
                  <a:cubicBezTo>
                    <a:pt x="165" y="31"/>
                    <a:pt x="165" y="31"/>
                    <a:pt x="166" y="30"/>
                  </a:cubicBezTo>
                  <a:cubicBezTo>
                    <a:pt x="165" y="30"/>
                    <a:pt x="164" y="31"/>
                    <a:pt x="163" y="32"/>
                  </a:cubicBezTo>
                  <a:cubicBezTo>
                    <a:pt x="164" y="31"/>
                    <a:pt x="162" y="30"/>
                    <a:pt x="162" y="29"/>
                  </a:cubicBezTo>
                  <a:cubicBezTo>
                    <a:pt x="162" y="30"/>
                    <a:pt x="162" y="31"/>
                    <a:pt x="161" y="31"/>
                  </a:cubicBezTo>
                  <a:cubicBezTo>
                    <a:pt x="161" y="30"/>
                    <a:pt x="162" y="29"/>
                    <a:pt x="161" y="29"/>
                  </a:cubicBezTo>
                  <a:cubicBezTo>
                    <a:pt x="160" y="30"/>
                    <a:pt x="159" y="30"/>
                    <a:pt x="158" y="31"/>
                  </a:cubicBezTo>
                  <a:cubicBezTo>
                    <a:pt x="158" y="30"/>
                    <a:pt x="159" y="29"/>
                    <a:pt x="158" y="29"/>
                  </a:cubicBezTo>
                  <a:cubicBezTo>
                    <a:pt x="157" y="31"/>
                    <a:pt x="153" y="28"/>
                    <a:pt x="152" y="27"/>
                  </a:cubicBezTo>
                  <a:cubicBezTo>
                    <a:pt x="152" y="28"/>
                    <a:pt x="151" y="29"/>
                    <a:pt x="151" y="28"/>
                  </a:cubicBezTo>
                  <a:cubicBezTo>
                    <a:pt x="150" y="29"/>
                    <a:pt x="152" y="29"/>
                    <a:pt x="151" y="30"/>
                  </a:cubicBezTo>
                  <a:cubicBezTo>
                    <a:pt x="151" y="28"/>
                    <a:pt x="149" y="29"/>
                    <a:pt x="149" y="28"/>
                  </a:cubicBezTo>
                  <a:cubicBezTo>
                    <a:pt x="149" y="26"/>
                    <a:pt x="150" y="28"/>
                    <a:pt x="150" y="27"/>
                  </a:cubicBezTo>
                  <a:cubicBezTo>
                    <a:pt x="149" y="25"/>
                    <a:pt x="148" y="25"/>
                    <a:pt x="146" y="24"/>
                  </a:cubicBezTo>
                  <a:cubicBezTo>
                    <a:pt x="148" y="22"/>
                    <a:pt x="153" y="26"/>
                    <a:pt x="156" y="21"/>
                  </a:cubicBezTo>
                  <a:cubicBezTo>
                    <a:pt x="155" y="20"/>
                    <a:pt x="155" y="22"/>
                    <a:pt x="154" y="22"/>
                  </a:cubicBezTo>
                  <a:cubicBezTo>
                    <a:pt x="154" y="18"/>
                    <a:pt x="154" y="22"/>
                    <a:pt x="153" y="20"/>
                  </a:cubicBezTo>
                  <a:cubicBezTo>
                    <a:pt x="153" y="16"/>
                    <a:pt x="155" y="21"/>
                    <a:pt x="156" y="19"/>
                  </a:cubicBezTo>
                  <a:cubicBezTo>
                    <a:pt x="156" y="19"/>
                    <a:pt x="156" y="19"/>
                    <a:pt x="156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8" y="18"/>
                    <a:pt x="160" y="20"/>
                    <a:pt x="160" y="17"/>
                  </a:cubicBezTo>
                  <a:cubicBezTo>
                    <a:pt x="162" y="17"/>
                    <a:pt x="162" y="21"/>
                    <a:pt x="163" y="19"/>
                  </a:cubicBezTo>
                  <a:cubicBezTo>
                    <a:pt x="162" y="19"/>
                    <a:pt x="161" y="17"/>
                    <a:pt x="161" y="15"/>
                  </a:cubicBezTo>
                  <a:cubicBezTo>
                    <a:pt x="161" y="14"/>
                    <a:pt x="162" y="14"/>
                    <a:pt x="162" y="13"/>
                  </a:cubicBezTo>
                  <a:cubicBezTo>
                    <a:pt x="160" y="15"/>
                    <a:pt x="159" y="15"/>
                    <a:pt x="158" y="15"/>
                  </a:cubicBezTo>
                  <a:cubicBezTo>
                    <a:pt x="158" y="16"/>
                    <a:pt x="159" y="15"/>
                    <a:pt x="159" y="17"/>
                  </a:cubicBezTo>
                  <a:cubicBezTo>
                    <a:pt x="158" y="17"/>
                    <a:pt x="157" y="18"/>
                    <a:pt x="157" y="16"/>
                  </a:cubicBezTo>
                  <a:cubicBezTo>
                    <a:pt x="157" y="15"/>
                    <a:pt x="156" y="13"/>
                    <a:pt x="156" y="14"/>
                  </a:cubicBezTo>
                  <a:cubicBezTo>
                    <a:pt x="157" y="15"/>
                    <a:pt x="156" y="16"/>
                    <a:pt x="156" y="16"/>
                  </a:cubicBezTo>
                  <a:cubicBezTo>
                    <a:pt x="156" y="16"/>
                    <a:pt x="155" y="16"/>
                    <a:pt x="155" y="16"/>
                  </a:cubicBezTo>
                  <a:cubicBezTo>
                    <a:pt x="155" y="15"/>
                    <a:pt x="155" y="14"/>
                    <a:pt x="155" y="14"/>
                  </a:cubicBezTo>
                  <a:cubicBezTo>
                    <a:pt x="154" y="14"/>
                    <a:pt x="154" y="14"/>
                    <a:pt x="153" y="15"/>
                  </a:cubicBezTo>
                  <a:cubicBezTo>
                    <a:pt x="150" y="12"/>
                    <a:pt x="146" y="18"/>
                    <a:pt x="143" y="16"/>
                  </a:cubicBezTo>
                  <a:cubicBezTo>
                    <a:pt x="143" y="16"/>
                    <a:pt x="144" y="16"/>
                    <a:pt x="144" y="16"/>
                  </a:cubicBezTo>
                  <a:cubicBezTo>
                    <a:pt x="143" y="18"/>
                    <a:pt x="142" y="16"/>
                    <a:pt x="142" y="18"/>
                  </a:cubicBezTo>
                  <a:cubicBezTo>
                    <a:pt x="142" y="18"/>
                    <a:pt x="140" y="17"/>
                    <a:pt x="140" y="18"/>
                  </a:cubicBezTo>
                  <a:cubicBezTo>
                    <a:pt x="140" y="19"/>
                    <a:pt x="141" y="18"/>
                    <a:pt x="141" y="19"/>
                  </a:cubicBezTo>
                  <a:cubicBezTo>
                    <a:pt x="141" y="19"/>
                    <a:pt x="141" y="20"/>
                    <a:pt x="141" y="20"/>
                  </a:cubicBezTo>
                  <a:cubicBezTo>
                    <a:pt x="140" y="18"/>
                    <a:pt x="140" y="19"/>
                    <a:pt x="139" y="20"/>
                  </a:cubicBezTo>
                  <a:cubicBezTo>
                    <a:pt x="139" y="19"/>
                    <a:pt x="139" y="19"/>
                    <a:pt x="139" y="18"/>
                  </a:cubicBezTo>
                  <a:cubicBezTo>
                    <a:pt x="137" y="19"/>
                    <a:pt x="137" y="19"/>
                    <a:pt x="135" y="19"/>
                  </a:cubicBezTo>
                  <a:cubicBezTo>
                    <a:pt x="135" y="19"/>
                    <a:pt x="135" y="18"/>
                    <a:pt x="136" y="18"/>
                  </a:cubicBezTo>
                  <a:cubicBezTo>
                    <a:pt x="135" y="18"/>
                    <a:pt x="134" y="18"/>
                    <a:pt x="134" y="17"/>
                  </a:cubicBezTo>
                  <a:cubicBezTo>
                    <a:pt x="135" y="17"/>
                    <a:pt x="135" y="16"/>
                    <a:pt x="136" y="14"/>
                  </a:cubicBezTo>
                  <a:cubicBezTo>
                    <a:pt x="135" y="15"/>
                    <a:pt x="133" y="15"/>
                    <a:pt x="133" y="17"/>
                  </a:cubicBezTo>
                  <a:cubicBezTo>
                    <a:pt x="133" y="18"/>
                    <a:pt x="134" y="16"/>
                    <a:pt x="134" y="17"/>
                  </a:cubicBezTo>
                  <a:cubicBezTo>
                    <a:pt x="133" y="18"/>
                    <a:pt x="132" y="19"/>
                    <a:pt x="132" y="20"/>
                  </a:cubicBezTo>
                  <a:cubicBezTo>
                    <a:pt x="132" y="19"/>
                    <a:pt x="132" y="18"/>
                    <a:pt x="131" y="18"/>
                  </a:cubicBezTo>
                  <a:cubicBezTo>
                    <a:pt x="132" y="17"/>
                    <a:pt x="131" y="15"/>
                    <a:pt x="131" y="15"/>
                  </a:cubicBezTo>
                  <a:cubicBezTo>
                    <a:pt x="130" y="17"/>
                    <a:pt x="131" y="17"/>
                    <a:pt x="131" y="18"/>
                  </a:cubicBezTo>
                  <a:cubicBezTo>
                    <a:pt x="130" y="18"/>
                    <a:pt x="131" y="19"/>
                    <a:pt x="130" y="20"/>
                  </a:cubicBezTo>
                  <a:cubicBezTo>
                    <a:pt x="129" y="20"/>
                    <a:pt x="129" y="18"/>
                    <a:pt x="128" y="17"/>
                  </a:cubicBezTo>
                  <a:cubicBezTo>
                    <a:pt x="128" y="16"/>
                    <a:pt x="129" y="16"/>
                    <a:pt x="130" y="14"/>
                  </a:cubicBezTo>
                  <a:cubicBezTo>
                    <a:pt x="128" y="14"/>
                    <a:pt x="128" y="16"/>
                    <a:pt x="127" y="16"/>
                  </a:cubicBezTo>
                  <a:cubicBezTo>
                    <a:pt x="127" y="15"/>
                    <a:pt x="128" y="15"/>
                    <a:pt x="127" y="14"/>
                  </a:cubicBezTo>
                  <a:cubicBezTo>
                    <a:pt x="126" y="18"/>
                    <a:pt x="123" y="17"/>
                    <a:pt x="121" y="17"/>
                  </a:cubicBezTo>
                  <a:cubicBezTo>
                    <a:pt x="121" y="19"/>
                    <a:pt x="121" y="16"/>
                    <a:pt x="122" y="18"/>
                  </a:cubicBezTo>
                  <a:cubicBezTo>
                    <a:pt x="122" y="19"/>
                    <a:pt x="121" y="18"/>
                    <a:pt x="121" y="19"/>
                  </a:cubicBezTo>
                  <a:cubicBezTo>
                    <a:pt x="121" y="18"/>
                    <a:pt x="120" y="18"/>
                    <a:pt x="120" y="16"/>
                  </a:cubicBezTo>
                  <a:cubicBezTo>
                    <a:pt x="119" y="18"/>
                    <a:pt x="118" y="16"/>
                    <a:pt x="116" y="17"/>
                  </a:cubicBezTo>
                  <a:cubicBezTo>
                    <a:pt x="116" y="16"/>
                    <a:pt x="115" y="13"/>
                    <a:pt x="115" y="15"/>
                  </a:cubicBezTo>
                  <a:cubicBezTo>
                    <a:pt x="115" y="15"/>
                    <a:pt x="115" y="15"/>
                    <a:pt x="115" y="16"/>
                  </a:cubicBezTo>
                  <a:cubicBezTo>
                    <a:pt x="114" y="16"/>
                    <a:pt x="114" y="16"/>
                    <a:pt x="112" y="16"/>
                  </a:cubicBezTo>
                  <a:cubicBezTo>
                    <a:pt x="112" y="13"/>
                    <a:pt x="110" y="13"/>
                    <a:pt x="109" y="11"/>
                  </a:cubicBezTo>
                  <a:cubicBezTo>
                    <a:pt x="109" y="12"/>
                    <a:pt x="109" y="12"/>
                    <a:pt x="109" y="13"/>
                  </a:cubicBezTo>
                  <a:cubicBezTo>
                    <a:pt x="107" y="10"/>
                    <a:pt x="105" y="10"/>
                    <a:pt x="102" y="9"/>
                  </a:cubicBezTo>
                  <a:cubicBezTo>
                    <a:pt x="104" y="8"/>
                    <a:pt x="101" y="8"/>
                    <a:pt x="102" y="7"/>
                  </a:cubicBezTo>
                  <a:cubicBezTo>
                    <a:pt x="101" y="8"/>
                    <a:pt x="99" y="9"/>
                    <a:pt x="98" y="8"/>
                  </a:cubicBezTo>
                  <a:cubicBezTo>
                    <a:pt x="99" y="8"/>
                    <a:pt x="99" y="11"/>
                    <a:pt x="98" y="10"/>
                  </a:cubicBezTo>
                  <a:cubicBezTo>
                    <a:pt x="98" y="9"/>
                    <a:pt x="98" y="8"/>
                    <a:pt x="97" y="9"/>
                  </a:cubicBezTo>
                  <a:cubicBezTo>
                    <a:pt x="97" y="7"/>
                    <a:pt x="97" y="6"/>
                    <a:pt x="97" y="6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5" y="7"/>
                    <a:pt x="95" y="8"/>
                    <a:pt x="95" y="7"/>
                  </a:cubicBezTo>
                  <a:cubicBezTo>
                    <a:pt x="95" y="7"/>
                    <a:pt x="95" y="6"/>
                    <a:pt x="95" y="5"/>
                  </a:cubicBezTo>
                  <a:cubicBezTo>
                    <a:pt x="95" y="6"/>
                    <a:pt x="95" y="4"/>
                    <a:pt x="95" y="4"/>
                  </a:cubicBezTo>
                  <a:cubicBezTo>
                    <a:pt x="95" y="3"/>
                    <a:pt x="94" y="3"/>
                    <a:pt x="93" y="2"/>
                  </a:cubicBezTo>
                  <a:cubicBezTo>
                    <a:pt x="93" y="4"/>
                    <a:pt x="94" y="6"/>
                    <a:pt x="93" y="8"/>
                  </a:cubicBezTo>
                  <a:cubicBezTo>
                    <a:pt x="94" y="8"/>
                    <a:pt x="94" y="10"/>
                    <a:pt x="94" y="12"/>
                  </a:cubicBezTo>
                  <a:cubicBezTo>
                    <a:pt x="91" y="12"/>
                    <a:pt x="87" y="10"/>
                    <a:pt x="84" y="6"/>
                  </a:cubicBezTo>
                  <a:cubicBezTo>
                    <a:pt x="84" y="4"/>
                    <a:pt x="84" y="2"/>
                    <a:pt x="83" y="1"/>
                  </a:cubicBezTo>
                  <a:cubicBezTo>
                    <a:pt x="82" y="11"/>
                    <a:pt x="78" y="0"/>
                    <a:pt x="75" y="4"/>
                  </a:cubicBezTo>
                  <a:cubicBezTo>
                    <a:pt x="74" y="7"/>
                    <a:pt x="75" y="7"/>
                    <a:pt x="75" y="11"/>
                  </a:cubicBezTo>
                  <a:cubicBezTo>
                    <a:pt x="73" y="10"/>
                    <a:pt x="73" y="13"/>
                    <a:pt x="72" y="15"/>
                  </a:cubicBezTo>
                  <a:cubicBezTo>
                    <a:pt x="71" y="16"/>
                    <a:pt x="70" y="16"/>
                    <a:pt x="69" y="16"/>
                  </a:cubicBezTo>
                  <a:cubicBezTo>
                    <a:pt x="69" y="16"/>
                    <a:pt x="69" y="15"/>
                    <a:pt x="68" y="15"/>
                  </a:cubicBezTo>
                  <a:cubicBezTo>
                    <a:pt x="68" y="16"/>
                    <a:pt x="69" y="16"/>
                    <a:pt x="68" y="18"/>
                  </a:cubicBezTo>
                  <a:cubicBezTo>
                    <a:pt x="67" y="19"/>
                    <a:pt x="67" y="24"/>
                    <a:pt x="65" y="23"/>
                  </a:cubicBezTo>
                  <a:cubicBezTo>
                    <a:pt x="66" y="26"/>
                    <a:pt x="65" y="27"/>
                    <a:pt x="65" y="29"/>
                  </a:cubicBezTo>
                  <a:cubicBezTo>
                    <a:pt x="65" y="28"/>
                    <a:pt x="64" y="28"/>
                    <a:pt x="64" y="29"/>
                  </a:cubicBezTo>
                  <a:cubicBezTo>
                    <a:pt x="65" y="29"/>
                    <a:pt x="64" y="30"/>
                    <a:pt x="64" y="29"/>
                  </a:cubicBezTo>
                  <a:cubicBezTo>
                    <a:pt x="64" y="28"/>
                    <a:pt x="63" y="25"/>
                    <a:pt x="62" y="28"/>
                  </a:cubicBezTo>
                  <a:cubicBezTo>
                    <a:pt x="63" y="29"/>
                    <a:pt x="65" y="30"/>
                    <a:pt x="64" y="33"/>
                  </a:cubicBezTo>
                  <a:cubicBezTo>
                    <a:pt x="65" y="32"/>
                    <a:pt x="65" y="33"/>
                    <a:pt x="65" y="34"/>
                  </a:cubicBezTo>
                  <a:cubicBezTo>
                    <a:pt x="65" y="35"/>
                    <a:pt x="65" y="36"/>
                    <a:pt x="64" y="36"/>
                  </a:cubicBezTo>
                  <a:cubicBezTo>
                    <a:pt x="65" y="38"/>
                    <a:pt x="65" y="38"/>
                    <a:pt x="65" y="39"/>
                  </a:cubicBezTo>
                  <a:cubicBezTo>
                    <a:pt x="64" y="41"/>
                    <a:pt x="62" y="43"/>
                    <a:pt x="61" y="39"/>
                  </a:cubicBezTo>
                  <a:cubicBezTo>
                    <a:pt x="60" y="40"/>
                    <a:pt x="59" y="44"/>
                    <a:pt x="58" y="41"/>
                  </a:cubicBezTo>
                  <a:cubicBezTo>
                    <a:pt x="58" y="40"/>
                    <a:pt x="59" y="39"/>
                    <a:pt x="59" y="38"/>
                  </a:cubicBezTo>
                  <a:cubicBezTo>
                    <a:pt x="58" y="38"/>
                    <a:pt x="57" y="41"/>
                    <a:pt x="57" y="38"/>
                  </a:cubicBezTo>
                  <a:cubicBezTo>
                    <a:pt x="58" y="35"/>
                    <a:pt x="61" y="33"/>
                    <a:pt x="64" y="34"/>
                  </a:cubicBezTo>
                  <a:cubicBezTo>
                    <a:pt x="62" y="31"/>
                    <a:pt x="59" y="33"/>
                    <a:pt x="57" y="36"/>
                  </a:cubicBezTo>
                  <a:cubicBezTo>
                    <a:pt x="56" y="34"/>
                    <a:pt x="54" y="35"/>
                    <a:pt x="53" y="37"/>
                  </a:cubicBezTo>
                  <a:cubicBezTo>
                    <a:pt x="52" y="37"/>
                    <a:pt x="52" y="35"/>
                    <a:pt x="51" y="35"/>
                  </a:cubicBezTo>
                  <a:cubicBezTo>
                    <a:pt x="50" y="35"/>
                    <a:pt x="46" y="40"/>
                    <a:pt x="46" y="34"/>
                  </a:cubicBezTo>
                  <a:cubicBezTo>
                    <a:pt x="45" y="33"/>
                    <a:pt x="46" y="36"/>
                    <a:pt x="45" y="36"/>
                  </a:cubicBezTo>
                  <a:cubicBezTo>
                    <a:pt x="45" y="35"/>
                    <a:pt x="45" y="35"/>
                    <a:pt x="45" y="33"/>
                  </a:cubicBezTo>
                  <a:cubicBezTo>
                    <a:pt x="47" y="28"/>
                    <a:pt x="50" y="25"/>
                    <a:pt x="52" y="20"/>
                  </a:cubicBezTo>
                  <a:cubicBezTo>
                    <a:pt x="52" y="19"/>
                    <a:pt x="51" y="18"/>
                    <a:pt x="51" y="15"/>
                  </a:cubicBezTo>
                  <a:cubicBezTo>
                    <a:pt x="46" y="15"/>
                    <a:pt x="44" y="29"/>
                    <a:pt x="39" y="29"/>
                  </a:cubicBezTo>
                  <a:cubicBezTo>
                    <a:pt x="39" y="34"/>
                    <a:pt x="37" y="36"/>
                    <a:pt x="3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6"/>
                    <a:pt x="38" y="49"/>
                    <a:pt x="37" y="52"/>
                  </a:cubicBezTo>
                  <a:cubicBezTo>
                    <a:pt x="37" y="53"/>
                    <a:pt x="38" y="52"/>
                    <a:pt x="38" y="53"/>
                  </a:cubicBezTo>
                  <a:cubicBezTo>
                    <a:pt x="37" y="53"/>
                    <a:pt x="37" y="55"/>
                    <a:pt x="37" y="56"/>
                  </a:cubicBezTo>
                  <a:cubicBezTo>
                    <a:pt x="37" y="57"/>
                    <a:pt x="38" y="56"/>
                    <a:pt x="38" y="57"/>
                  </a:cubicBezTo>
                  <a:cubicBezTo>
                    <a:pt x="39" y="70"/>
                    <a:pt x="40" y="76"/>
                    <a:pt x="42" y="89"/>
                  </a:cubicBezTo>
                  <a:cubicBezTo>
                    <a:pt x="44" y="91"/>
                    <a:pt x="45" y="96"/>
                    <a:pt x="47" y="99"/>
                  </a:cubicBezTo>
                  <a:cubicBezTo>
                    <a:pt x="46" y="101"/>
                    <a:pt x="48" y="104"/>
                    <a:pt x="47" y="106"/>
                  </a:cubicBezTo>
                  <a:cubicBezTo>
                    <a:pt x="48" y="106"/>
                    <a:pt x="48" y="106"/>
                    <a:pt x="48" y="107"/>
                  </a:cubicBezTo>
                  <a:cubicBezTo>
                    <a:pt x="48" y="107"/>
                    <a:pt x="47" y="108"/>
                    <a:pt x="47" y="109"/>
                  </a:cubicBezTo>
                  <a:cubicBezTo>
                    <a:pt x="49" y="108"/>
                    <a:pt x="48" y="111"/>
                    <a:pt x="48" y="111"/>
                  </a:cubicBezTo>
                  <a:cubicBezTo>
                    <a:pt x="49" y="116"/>
                    <a:pt x="50" y="119"/>
                    <a:pt x="51" y="124"/>
                  </a:cubicBezTo>
                  <a:cubicBezTo>
                    <a:pt x="48" y="126"/>
                    <a:pt x="46" y="119"/>
                    <a:pt x="44" y="122"/>
                  </a:cubicBezTo>
                  <a:cubicBezTo>
                    <a:pt x="43" y="120"/>
                    <a:pt x="42" y="120"/>
                    <a:pt x="42" y="117"/>
                  </a:cubicBezTo>
                  <a:cubicBezTo>
                    <a:pt x="42" y="117"/>
                    <a:pt x="43" y="117"/>
                    <a:pt x="43" y="115"/>
                  </a:cubicBezTo>
                  <a:cubicBezTo>
                    <a:pt x="42" y="113"/>
                    <a:pt x="40" y="111"/>
                    <a:pt x="38" y="111"/>
                  </a:cubicBezTo>
                  <a:cubicBezTo>
                    <a:pt x="37" y="106"/>
                    <a:pt x="34" y="107"/>
                    <a:pt x="33" y="106"/>
                  </a:cubicBezTo>
                  <a:cubicBezTo>
                    <a:pt x="33" y="105"/>
                    <a:pt x="33" y="105"/>
                    <a:pt x="33" y="104"/>
                  </a:cubicBezTo>
                  <a:cubicBezTo>
                    <a:pt x="31" y="104"/>
                    <a:pt x="28" y="103"/>
                    <a:pt x="25" y="102"/>
                  </a:cubicBezTo>
                  <a:cubicBezTo>
                    <a:pt x="24" y="95"/>
                    <a:pt x="19" y="97"/>
                    <a:pt x="19" y="90"/>
                  </a:cubicBezTo>
                  <a:cubicBezTo>
                    <a:pt x="18" y="90"/>
                    <a:pt x="17" y="89"/>
                    <a:pt x="16" y="87"/>
                  </a:cubicBezTo>
                  <a:cubicBezTo>
                    <a:pt x="16" y="84"/>
                    <a:pt x="17" y="83"/>
                    <a:pt x="17" y="79"/>
                  </a:cubicBezTo>
                  <a:cubicBezTo>
                    <a:pt x="16" y="76"/>
                    <a:pt x="14" y="76"/>
                    <a:pt x="13" y="74"/>
                  </a:cubicBezTo>
                  <a:cubicBezTo>
                    <a:pt x="13" y="76"/>
                    <a:pt x="12" y="78"/>
                    <a:pt x="11" y="76"/>
                  </a:cubicBezTo>
                  <a:cubicBezTo>
                    <a:pt x="11" y="75"/>
                    <a:pt x="12" y="75"/>
                    <a:pt x="12" y="74"/>
                  </a:cubicBezTo>
                  <a:cubicBezTo>
                    <a:pt x="11" y="71"/>
                    <a:pt x="11" y="68"/>
                    <a:pt x="11" y="65"/>
                  </a:cubicBezTo>
                  <a:cubicBezTo>
                    <a:pt x="10" y="65"/>
                    <a:pt x="9" y="66"/>
                    <a:pt x="9" y="63"/>
                  </a:cubicBezTo>
                  <a:cubicBezTo>
                    <a:pt x="9" y="63"/>
                    <a:pt x="10" y="65"/>
                    <a:pt x="10" y="63"/>
                  </a:cubicBezTo>
                  <a:cubicBezTo>
                    <a:pt x="9" y="63"/>
                    <a:pt x="9" y="61"/>
                    <a:pt x="8" y="61"/>
                  </a:cubicBezTo>
                  <a:cubicBezTo>
                    <a:pt x="8" y="64"/>
                    <a:pt x="7" y="61"/>
                    <a:pt x="7" y="61"/>
                  </a:cubicBezTo>
                  <a:cubicBezTo>
                    <a:pt x="6" y="62"/>
                    <a:pt x="7" y="64"/>
                    <a:pt x="7" y="65"/>
                  </a:cubicBezTo>
                  <a:cubicBezTo>
                    <a:pt x="4" y="66"/>
                    <a:pt x="2" y="55"/>
                    <a:pt x="0" y="61"/>
                  </a:cubicBezTo>
                  <a:cubicBezTo>
                    <a:pt x="0" y="61"/>
                    <a:pt x="1" y="61"/>
                    <a:pt x="1" y="61"/>
                  </a:cubicBezTo>
                  <a:cubicBezTo>
                    <a:pt x="3" y="66"/>
                    <a:pt x="5" y="69"/>
                    <a:pt x="7" y="72"/>
                  </a:cubicBezTo>
                  <a:cubicBezTo>
                    <a:pt x="7" y="73"/>
                    <a:pt x="7" y="73"/>
                    <a:pt x="7" y="75"/>
                  </a:cubicBezTo>
                  <a:cubicBezTo>
                    <a:pt x="7" y="74"/>
                    <a:pt x="8" y="73"/>
                    <a:pt x="9" y="73"/>
                  </a:cubicBezTo>
                  <a:cubicBezTo>
                    <a:pt x="9" y="74"/>
                    <a:pt x="9" y="75"/>
                    <a:pt x="10" y="74"/>
                  </a:cubicBezTo>
                  <a:cubicBezTo>
                    <a:pt x="9" y="77"/>
                    <a:pt x="11" y="77"/>
                    <a:pt x="11" y="79"/>
                  </a:cubicBezTo>
                  <a:cubicBezTo>
                    <a:pt x="10" y="80"/>
                    <a:pt x="10" y="80"/>
                    <a:pt x="11" y="82"/>
                  </a:cubicBezTo>
                  <a:cubicBezTo>
                    <a:pt x="10" y="82"/>
                    <a:pt x="10" y="84"/>
                    <a:pt x="10" y="83"/>
                  </a:cubicBezTo>
                  <a:cubicBezTo>
                    <a:pt x="8" y="82"/>
                    <a:pt x="5" y="80"/>
                    <a:pt x="3" y="80"/>
                  </a:cubicBezTo>
                  <a:cubicBezTo>
                    <a:pt x="4" y="84"/>
                    <a:pt x="6" y="85"/>
                    <a:pt x="7" y="87"/>
                  </a:cubicBezTo>
                  <a:cubicBezTo>
                    <a:pt x="7" y="92"/>
                    <a:pt x="8" y="93"/>
                    <a:pt x="9" y="97"/>
                  </a:cubicBezTo>
                  <a:cubicBezTo>
                    <a:pt x="10" y="97"/>
                    <a:pt x="9" y="95"/>
                    <a:pt x="10" y="96"/>
                  </a:cubicBezTo>
                  <a:cubicBezTo>
                    <a:pt x="11" y="101"/>
                    <a:pt x="13" y="105"/>
                    <a:pt x="13" y="112"/>
                  </a:cubicBezTo>
                  <a:cubicBezTo>
                    <a:pt x="10" y="112"/>
                    <a:pt x="10" y="118"/>
                    <a:pt x="7" y="118"/>
                  </a:cubicBezTo>
                  <a:cubicBezTo>
                    <a:pt x="7" y="120"/>
                    <a:pt x="6" y="121"/>
                    <a:pt x="6" y="123"/>
                  </a:cubicBezTo>
                  <a:cubicBezTo>
                    <a:pt x="6" y="124"/>
                    <a:pt x="6" y="124"/>
                    <a:pt x="7" y="125"/>
                  </a:cubicBezTo>
                  <a:cubicBezTo>
                    <a:pt x="6" y="126"/>
                    <a:pt x="6" y="127"/>
                    <a:pt x="5" y="128"/>
                  </a:cubicBezTo>
                  <a:cubicBezTo>
                    <a:pt x="5" y="135"/>
                    <a:pt x="8" y="133"/>
                    <a:pt x="8" y="139"/>
                  </a:cubicBezTo>
                  <a:cubicBezTo>
                    <a:pt x="6" y="140"/>
                    <a:pt x="3" y="140"/>
                    <a:pt x="1" y="142"/>
                  </a:cubicBezTo>
                  <a:cubicBezTo>
                    <a:pt x="2" y="143"/>
                    <a:pt x="3" y="146"/>
                    <a:pt x="2" y="148"/>
                  </a:cubicBezTo>
                  <a:cubicBezTo>
                    <a:pt x="3" y="150"/>
                    <a:pt x="3" y="154"/>
                    <a:pt x="5" y="155"/>
                  </a:cubicBezTo>
                  <a:cubicBezTo>
                    <a:pt x="7" y="153"/>
                    <a:pt x="7" y="146"/>
                    <a:pt x="9" y="144"/>
                  </a:cubicBezTo>
                  <a:cubicBezTo>
                    <a:pt x="11" y="152"/>
                    <a:pt x="18" y="151"/>
                    <a:pt x="20" y="153"/>
                  </a:cubicBezTo>
                  <a:cubicBezTo>
                    <a:pt x="19" y="152"/>
                    <a:pt x="19" y="152"/>
                    <a:pt x="19" y="151"/>
                  </a:cubicBezTo>
                  <a:cubicBezTo>
                    <a:pt x="20" y="151"/>
                    <a:pt x="21" y="152"/>
                    <a:pt x="21" y="152"/>
                  </a:cubicBezTo>
                  <a:cubicBezTo>
                    <a:pt x="21" y="150"/>
                    <a:pt x="23" y="151"/>
                    <a:pt x="23" y="150"/>
                  </a:cubicBezTo>
                  <a:cubicBezTo>
                    <a:pt x="23" y="149"/>
                    <a:pt x="22" y="149"/>
                    <a:pt x="22" y="148"/>
                  </a:cubicBezTo>
                  <a:cubicBezTo>
                    <a:pt x="26" y="148"/>
                    <a:pt x="28" y="144"/>
                    <a:pt x="31" y="143"/>
                  </a:cubicBezTo>
                  <a:cubicBezTo>
                    <a:pt x="31" y="143"/>
                    <a:pt x="31" y="142"/>
                    <a:pt x="31" y="142"/>
                  </a:cubicBezTo>
                  <a:cubicBezTo>
                    <a:pt x="36" y="142"/>
                    <a:pt x="39" y="139"/>
                    <a:pt x="44" y="138"/>
                  </a:cubicBezTo>
                  <a:cubicBezTo>
                    <a:pt x="44" y="137"/>
                    <a:pt x="44" y="136"/>
                    <a:pt x="44" y="136"/>
                  </a:cubicBezTo>
                  <a:cubicBezTo>
                    <a:pt x="45" y="137"/>
                    <a:pt x="46" y="137"/>
                    <a:pt x="47" y="137"/>
                  </a:cubicBezTo>
                  <a:cubicBezTo>
                    <a:pt x="47" y="137"/>
                    <a:pt x="47" y="137"/>
                    <a:pt x="47" y="136"/>
                  </a:cubicBezTo>
                  <a:cubicBezTo>
                    <a:pt x="50" y="137"/>
                    <a:pt x="55" y="134"/>
                    <a:pt x="56" y="142"/>
                  </a:cubicBezTo>
                  <a:cubicBezTo>
                    <a:pt x="55" y="141"/>
                    <a:pt x="55" y="141"/>
                    <a:pt x="55" y="143"/>
                  </a:cubicBezTo>
                  <a:cubicBezTo>
                    <a:pt x="56" y="143"/>
                    <a:pt x="57" y="145"/>
                    <a:pt x="56" y="147"/>
                  </a:cubicBezTo>
                  <a:cubicBezTo>
                    <a:pt x="57" y="147"/>
                    <a:pt x="58" y="150"/>
                    <a:pt x="57" y="152"/>
                  </a:cubicBezTo>
                  <a:cubicBezTo>
                    <a:pt x="58" y="153"/>
                    <a:pt x="58" y="153"/>
                    <a:pt x="58" y="154"/>
                  </a:cubicBezTo>
                  <a:cubicBezTo>
                    <a:pt x="58" y="154"/>
                    <a:pt x="58" y="154"/>
                    <a:pt x="59" y="153"/>
                  </a:cubicBezTo>
                  <a:cubicBezTo>
                    <a:pt x="59" y="154"/>
                    <a:pt x="59" y="155"/>
                    <a:pt x="59" y="155"/>
                  </a:cubicBezTo>
                  <a:cubicBezTo>
                    <a:pt x="58" y="155"/>
                    <a:pt x="58" y="155"/>
                    <a:pt x="58" y="156"/>
                  </a:cubicBezTo>
                  <a:cubicBezTo>
                    <a:pt x="60" y="156"/>
                    <a:pt x="58" y="159"/>
                    <a:pt x="59" y="160"/>
                  </a:cubicBezTo>
                  <a:cubicBezTo>
                    <a:pt x="60" y="160"/>
                    <a:pt x="60" y="157"/>
                    <a:pt x="61" y="157"/>
                  </a:cubicBezTo>
                  <a:cubicBezTo>
                    <a:pt x="60" y="158"/>
                    <a:pt x="61" y="159"/>
                    <a:pt x="61" y="161"/>
                  </a:cubicBezTo>
                  <a:cubicBezTo>
                    <a:pt x="61" y="161"/>
                    <a:pt x="60" y="160"/>
                    <a:pt x="60" y="161"/>
                  </a:cubicBezTo>
                  <a:cubicBezTo>
                    <a:pt x="61" y="161"/>
                    <a:pt x="60" y="163"/>
                    <a:pt x="61" y="164"/>
                  </a:cubicBezTo>
                  <a:cubicBezTo>
                    <a:pt x="61" y="164"/>
                    <a:pt x="61" y="164"/>
                    <a:pt x="62" y="163"/>
                  </a:cubicBezTo>
                  <a:cubicBezTo>
                    <a:pt x="61" y="165"/>
                    <a:pt x="63" y="163"/>
                    <a:pt x="62" y="166"/>
                  </a:cubicBezTo>
                  <a:cubicBezTo>
                    <a:pt x="61" y="165"/>
                    <a:pt x="60" y="166"/>
                    <a:pt x="58" y="167"/>
                  </a:cubicBezTo>
                  <a:cubicBezTo>
                    <a:pt x="57" y="163"/>
                    <a:pt x="55" y="165"/>
                    <a:pt x="54" y="161"/>
                  </a:cubicBezTo>
                  <a:cubicBezTo>
                    <a:pt x="54" y="161"/>
                    <a:pt x="55" y="160"/>
                    <a:pt x="55" y="160"/>
                  </a:cubicBezTo>
                  <a:cubicBezTo>
                    <a:pt x="54" y="159"/>
                    <a:pt x="54" y="158"/>
                    <a:pt x="54" y="157"/>
                  </a:cubicBezTo>
                  <a:cubicBezTo>
                    <a:pt x="51" y="158"/>
                    <a:pt x="51" y="149"/>
                    <a:pt x="48" y="148"/>
                  </a:cubicBezTo>
                  <a:cubicBezTo>
                    <a:pt x="48" y="151"/>
                    <a:pt x="47" y="151"/>
                    <a:pt x="46" y="151"/>
                  </a:cubicBezTo>
                  <a:cubicBezTo>
                    <a:pt x="46" y="153"/>
                    <a:pt x="45" y="153"/>
                    <a:pt x="44" y="152"/>
                  </a:cubicBezTo>
                  <a:cubicBezTo>
                    <a:pt x="45" y="157"/>
                    <a:pt x="43" y="158"/>
                    <a:pt x="43" y="162"/>
                  </a:cubicBezTo>
                  <a:cubicBezTo>
                    <a:pt x="43" y="162"/>
                    <a:pt x="43" y="162"/>
                    <a:pt x="43" y="163"/>
                  </a:cubicBezTo>
                  <a:cubicBezTo>
                    <a:pt x="43" y="164"/>
                    <a:pt x="44" y="163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71"/>
                    <a:pt x="45" y="170"/>
                    <a:pt x="46" y="174"/>
                  </a:cubicBezTo>
                  <a:cubicBezTo>
                    <a:pt x="43" y="178"/>
                    <a:pt x="41" y="170"/>
                    <a:pt x="38" y="171"/>
                  </a:cubicBezTo>
                  <a:cubicBezTo>
                    <a:pt x="38" y="169"/>
                    <a:pt x="38" y="169"/>
                    <a:pt x="38" y="169"/>
                  </a:cubicBezTo>
                  <a:cubicBezTo>
                    <a:pt x="35" y="167"/>
                    <a:pt x="35" y="176"/>
                    <a:pt x="33" y="175"/>
                  </a:cubicBezTo>
                  <a:cubicBezTo>
                    <a:pt x="32" y="179"/>
                    <a:pt x="30" y="181"/>
                    <a:pt x="28" y="183"/>
                  </a:cubicBezTo>
                  <a:cubicBezTo>
                    <a:pt x="28" y="184"/>
                    <a:pt x="27" y="185"/>
                    <a:pt x="27" y="186"/>
                  </a:cubicBezTo>
                  <a:cubicBezTo>
                    <a:pt x="23" y="186"/>
                    <a:pt x="27" y="197"/>
                    <a:pt x="26" y="200"/>
                  </a:cubicBezTo>
                  <a:cubicBezTo>
                    <a:pt x="27" y="202"/>
                    <a:pt x="28" y="204"/>
                    <a:pt x="28" y="207"/>
                  </a:cubicBezTo>
                  <a:cubicBezTo>
                    <a:pt x="27" y="207"/>
                    <a:pt x="28" y="208"/>
                    <a:pt x="28" y="208"/>
                  </a:cubicBezTo>
                  <a:cubicBezTo>
                    <a:pt x="27" y="208"/>
                    <a:pt x="27" y="208"/>
                    <a:pt x="27" y="208"/>
                  </a:cubicBezTo>
                  <a:cubicBezTo>
                    <a:pt x="27" y="212"/>
                    <a:pt x="26" y="212"/>
                    <a:pt x="27" y="214"/>
                  </a:cubicBezTo>
                  <a:cubicBezTo>
                    <a:pt x="30" y="212"/>
                    <a:pt x="32" y="214"/>
                    <a:pt x="33" y="219"/>
                  </a:cubicBezTo>
                  <a:cubicBezTo>
                    <a:pt x="32" y="219"/>
                    <a:pt x="32" y="221"/>
                    <a:pt x="32" y="220"/>
                  </a:cubicBezTo>
                  <a:cubicBezTo>
                    <a:pt x="32" y="223"/>
                    <a:pt x="33" y="222"/>
                    <a:pt x="33" y="224"/>
                  </a:cubicBezTo>
                  <a:cubicBezTo>
                    <a:pt x="32" y="223"/>
                    <a:pt x="31" y="219"/>
                    <a:pt x="30" y="218"/>
                  </a:cubicBezTo>
                  <a:cubicBezTo>
                    <a:pt x="30" y="219"/>
                    <a:pt x="30" y="219"/>
                    <a:pt x="30" y="220"/>
                  </a:cubicBezTo>
                  <a:cubicBezTo>
                    <a:pt x="30" y="220"/>
                    <a:pt x="30" y="220"/>
                    <a:pt x="31" y="220"/>
                  </a:cubicBezTo>
                  <a:cubicBezTo>
                    <a:pt x="30" y="221"/>
                    <a:pt x="31" y="221"/>
                    <a:pt x="31" y="223"/>
                  </a:cubicBezTo>
                  <a:cubicBezTo>
                    <a:pt x="32" y="223"/>
                    <a:pt x="32" y="224"/>
                    <a:pt x="33" y="225"/>
                  </a:cubicBezTo>
                  <a:cubicBezTo>
                    <a:pt x="33" y="224"/>
                    <a:pt x="34" y="223"/>
                    <a:pt x="34" y="224"/>
                  </a:cubicBezTo>
                  <a:cubicBezTo>
                    <a:pt x="33" y="224"/>
                    <a:pt x="35" y="226"/>
                    <a:pt x="34" y="226"/>
                  </a:cubicBezTo>
                  <a:cubicBezTo>
                    <a:pt x="36" y="227"/>
                    <a:pt x="36" y="229"/>
                    <a:pt x="37" y="228"/>
                  </a:cubicBezTo>
                  <a:cubicBezTo>
                    <a:pt x="37" y="229"/>
                    <a:pt x="36" y="230"/>
                    <a:pt x="36" y="233"/>
                  </a:cubicBezTo>
                  <a:cubicBezTo>
                    <a:pt x="37" y="232"/>
                    <a:pt x="37" y="234"/>
                    <a:pt x="37" y="234"/>
                  </a:cubicBezTo>
                  <a:cubicBezTo>
                    <a:pt x="40" y="235"/>
                    <a:pt x="41" y="241"/>
                    <a:pt x="44" y="242"/>
                  </a:cubicBezTo>
                  <a:cubicBezTo>
                    <a:pt x="43" y="245"/>
                    <a:pt x="41" y="243"/>
                    <a:pt x="39" y="244"/>
                  </a:cubicBezTo>
                  <a:cubicBezTo>
                    <a:pt x="39" y="246"/>
                    <a:pt x="38" y="247"/>
                    <a:pt x="38" y="250"/>
                  </a:cubicBezTo>
                  <a:cubicBezTo>
                    <a:pt x="41" y="249"/>
                    <a:pt x="44" y="254"/>
                    <a:pt x="46" y="250"/>
                  </a:cubicBezTo>
                  <a:cubicBezTo>
                    <a:pt x="48" y="254"/>
                    <a:pt x="52" y="248"/>
                    <a:pt x="54" y="249"/>
                  </a:cubicBezTo>
                  <a:cubicBezTo>
                    <a:pt x="55" y="250"/>
                    <a:pt x="58" y="249"/>
                    <a:pt x="58" y="246"/>
                  </a:cubicBezTo>
                  <a:cubicBezTo>
                    <a:pt x="62" y="246"/>
                    <a:pt x="65" y="244"/>
                    <a:pt x="69" y="244"/>
                  </a:cubicBezTo>
                  <a:cubicBezTo>
                    <a:pt x="69" y="245"/>
                    <a:pt x="68" y="246"/>
                    <a:pt x="69" y="246"/>
                  </a:cubicBezTo>
                  <a:cubicBezTo>
                    <a:pt x="70" y="243"/>
                    <a:pt x="73" y="245"/>
                    <a:pt x="74" y="243"/>
                  </a:cubicBezTo>
                  <a:cubicBezTo>
                    <a:pt x="70" y="243"/>
                    <a:pt x="67" y="242"/>
                    <a:pt x="63" y="242"/>
                  </a:cubicBezTo>
                  <a:cubicBezTo>
                    <a:pt x="63" y="241"/>
                    <a:pt x="63" y="241"/>
                    <a:pt x="63" y="240"/>
                  </a:cubicBezTo>
                  <a:cubicBezTo>
                    <a:pt x="65" y="241"/>
                    <a:pt x="68" y="233"/>
                    <a:pt x="68" y="237"/>
                  </a:cubicBezTo>
                  <a:cubicBezTo>
                    <a:pt x="68" y="236"/>
                    <a:pt x="69" y="239"/>
                    <a:pt x="70" y="238"/>
                  </a:cubicBezTo>
                  <a:cubicBezTo>
                    <a:pt x="70" y="233"/>
                    <a:pt x="72" y="238"/>
                    <a:pt x="74" y="238"/>
                  </a:cubicBezTo>
                  <a:cubicBezTo>
                    <a:pt x="74" y="236"/>
                    <a:pt x="75" y="237"/>
                    <a:pt x="74" y="235"/>
                  </a:cubicBezTo>
                  <a:cubicBezTo>
                    <a:pt x="74" y="234"/>
                    <a:pt x="74" y="234"/>
                    <a:pt x="73" y="232"/>
                  </a:cubicBezTo>
                  <a:cubicBezTo>
                    <a:pt x="75" y="228"/>
                    <a:pt x="76" y="231"/>
                    <a:pt x="78" y="230"/>
                  </a:cubicBezTo>
                  <a:cubicBezTo>
                    <a:pt x="79" y="231"/>
                    <a:pt x="79" y="231"/>
                    <a:pt x="78" y="232"/>
                  </a:cubicBezTo>
                  <a:cubicBezTo>
                    <a:pt x="79" y="231"/>
                    <a:pt x="81" y="230"/>
                    <a:pt x="81" y="233"/>
                  </a:cubicBezTo>
                  <a:cubicBezTo>
                    <a:pt x="79" y="234"/>
                    <a:pt x="80" y="233"/>
                    <a:pt x="79" y="232"/>
                  </a:cubicBezTo>
                  <a:cubicBezTo>
                    <a:pt x="79" y="234"/>
                    <a:pt x="79" y="235"/>
                    <a:pt x="80" y="236"/>
                  </a:cubicBezTo>
                  <a:cubicBezTo>
                    <a:pt x="79" y="237"/>
                    <a:pt x="79" y="240"/>
                    <a:pt x="79" y="241"/>
                  </a:cubicBezTo>
                  <a:cubicBezTo>
                    <a:pt x="79" y="241"/>
                    <a:pt x="79" y="241"/>
                    <a:pt x="79" y="242"/>
                  </a:cubicBezTo>
                  <a:cubicBezTo>
                    <a:pt x="79" y="243"/>
                    <a:pt x="79" y="243"/>
                    <a:pt x="79" y="245"/>
                  </a:cubicBezTo>
                  <a:cubicBezTo>
                    <a:pt x="79" y="244"/>
                    <a:pt x="80" y="244"/>
                    <a:pt x="82" y="246"/>
                  </a:cubicBezTo>
                  <a:cubicBezTo>
                    <a:pt x="81" y="243"/>
                    <a:pt x="83" y="244"/>
                    <a:pt x="83" y="244"/>
                  </a:cubicBezTo>
                  <a:cubicBezTo>
                    <a:pt x="83" y="245"/>
                    <a:pt x="82" y="246"/>
                    <a:pt x="82" y="245"/>
                  </a:cubicBezTo>
                  <a:cubicBezTo>
                    <a:pt x="82" y="247"/>
                    <a:pt x="81" y="246"/>
                    <a:pt x="81" y="248"/>
                  </a:cubicBezTo>
                  <a:cubicBezTo>
                    <a:pt x="82" y="249"/>
                    <a:pt x="84" y="242"/>
                    <a:pt x="86" y="246"/>
                  </a:cubicBezTo>
                  <a:cubicBezTo>
                    <a:pt x="84" y="246"/>
                    <a:pt x="83" y="249"/>
                    <a:pt x="82" y="250"/>
                  </a:cubicBezTo>
                  <a:cubicBezTo>
                    <a:pt x="81" y="257"/>
                    <a:pt x="84" y="255"/>
                    <a:pt x="85" y="258"/>
                  </a:cubicBezTo>
                  <a:cubicBezTo>
                    <a:pt x="87" y="257"/>
                    <a:pt x="90" y="260"/>
                    <a:pt x="92" y="258"/>
                  </a:cubicBezTo>
                  <a:cubicBezTo>
                    <a:pt x="91" y="257"/>
                    <a:pt x="90" y="258"/>
                    <a:pt x="89" y="255"/>
                  </a:cubicBezTo>
                  <a:cubicBezTo>
                    <a:pt x="90" y="252"/>
                    <a:pt x="91" y="257"/>
                    <a:pt x="91" y="254"/>
                  </a:cubicBezTo>
                  <a:cubicBezTo>
                    <a:pt x="90" y="253"/>
                    <a:pt x="89" y="255"/>
                    <a:pt x="89" y="252"/>
                  </a:cubicBezTo>
                  <a:cubicBezTo>
                    <a:pt x="89" y="252"/>
                    <a:pt x="89" y="251"/>
                    <a:pt x="90" y="251"/>
                  </a:cubicBezTo>
                  <a:cubicBezTo>
                    <a:pt x="90" y="252"/>
                    <a:pt x="91" y="254"/>
                    <a:pt x="91" y="255"/>
                  </a:cubicBezTo>
                  <a:cubicBezTo>
                    <a:pt x="91" y="253"/>
                    <a:pt x="92" y="256"/>
                    <a:pt x="92" y="255"/>
                  </a:cubicBezTo>
                  <a:cubicBezTo>
                    <a:pt x="92" y="254"/>
                    <a:pt x="92" y="253"/>
                    <a:pt x="92" y="252"/>
                  </a:cubicBezTo>
                  <a:cubicBezTo>
                    <a:pt x="90" y="252"/>
                    <a:pt x="90" y="251"/>
                    <a:pt x="90" y="249"/>
                  </a:cubicBezTo>
                  <a:cubicBezTo>
                    <a:pt x="91" y="246"/>
                    <a:pt x="93" y="249"/>
                    <a:pt x="94" y="246"/>
                  </a:cubicBezTo>
                  <a:cubicBezTo>
                    <a:pt x="94" y="247"/>
                    <a:pt x="95" y="248"/>
                    <a:pt x="96" y="247"/>
                  </a:cubicBezTo>
                  <a:cubicBezTo>
                    <a:pt x="95" y="247"/>
                    <a:pt x="95" y="246"/>
                    <a:pt x="95" y="245"/>
                  </a:cubicBezTo>
                  <a:cubicBezTo>
                    <a:pt x="99" y="247"/>
                    <a:pt x="101" y="247"/>
                    <a:pt x="104" y="247"/>
                  </a:cubicBezTo>
                  <a:cubicBezTo>
                    <a:pt x="103" y="249"/>
                    <a:pt x="102" y="248"/>
                    <a:pt x="101" y="249"/>
                  </a:cubicBezTo>
                  <a:cubicBezTo>
                    <a:pt x="102" y="250"/>
                    <a:pt x="103" y="250"/>
                    <a:pt x="103" y="252"/>
                  </a:cubicBezTo>
                  <a:cubicBezTo>
                    <a:pt x="102" y="253"/>
                    <a:pt x="101" y="254"/>
                    <a:pt x="101" y="256"/>
                  </a:cubicBezTo>
                  <a:cubicBezTo>
                    <a:pt x="100" y="256"/>
                    <a:pt x="99" y="258"/>
                    <a:pt x="98" y="257"/>
                  </a:cubicBezTo>
                  <a:cubicBezTo>
                    <a:pt x="98" y="259"/>
                    <a:pt x="100" y="258"/>
                    <a:pt x="100" y="258"/>
                  </a:cubicBezTo>
                  <a:cubicBezTo>
                    <a:pt x="100" y="258"/>
                    <a:pt x="100" y="258"/>
                    <a:pt x="100" y="259"/>
                  </a:cubicBezTo>
                  <a:cubicBezTo>
                    <a:pt x="99" y="262"/>
                    <a:pt x="100" y="264"/>
                    <a:pt x="100" y="269"/>
                  </a:cubicBezTo>
                  <a:cubicBezTo>
                    <a:pt x="96" y="272"/>
                    <a:pt x="92" y="265"/>
                    <a:pt x="87" y="269"/>
                  </a:cubicBezTo>
                  <a:cubicBezTo>
                    <a:pt x="85" y="268"/>
                    <a:pt x="84" y="265"/>
                    <a:pt x="81" y="266"/>
                  </a:cubicBezTo>
                  <a:cubicBezTo>
                    <a:pt x="81" y="265"/>
                    <a:pt x="81" y="265"/>
                    <a:pt x="81" y="263"/>
                  </a:cubicBezTo>
                  <a:cubicBezTo>
                    <a:pt x="79" y="265"/>
                    <a:pt x="77" y="263"/>
                    <a:pt x="76" y="261"/>
                  </a:cubicBezTo>
                  <a:cubicBezTo>
                    <a:pt x="76" y="265"/>
                    <a:pt x="74" y="260"/>
                    <a:pt x="73" y="262"/>
                  </a:cubicBezTo>
                  <a:cubicBezTo>
                    <a:pt x="73" y="261"/>
                    <a:pt x="73" y="261"/>
                    <a:pt x="73" y="260"/>
                  </a:cubicBezTo>
                  <a:cubicBezTo>
                    <a:pt x="71" y="264"/>
                    <a:pt x="70" y="257"/>
                    <a:pt x="68" y="259"/>
                  </a:cubicBezTo>
                  <a:cubicBezTo>
                    <a:pt x="69" y="259"/>
                    <a:pt x="67" y="262"/>
                    <a:pt x="69" y="262"/>
                  </a:cubicBezTo>
                  <a:cubicBezTo>
                    <a:pt x="69" y="260"/>
                    <a:pt x="68" y="259"/>
                    <a:pt x="69" y="259"/>
                  </a:cubicBezTo>
                  <a:cubicBezTo>
                    <a:pt x="69" y="263"/>
                    <a:pt x="71" y="262"/>
                    <a:pt x="71" y="265"/>
                  </a:cubicBezTo>
                  <a:cubicBezTo>
                    <a:pt x="73" y="262"/>
                    <a:pt x="74" y="265"/>
                    <a:pt x="76" y="265"/>
                  </a:cubicBezTo>
                  <a:cubicBezTo>
                    <a:pt x="76" y="266"/>
                    <a:pt x="76" y="269"/>
                    <a:pt x="77" y="267"/>
                  </a:cubicBezTo>
                  <a:cubicBezTo>
                    <a:pt x="76" y="268"/>
                    <a:pt x="77" y="265"/>
                    <a:pt x="77" y="265"/>
                  </a:cubicBezTo>
                  <a:cubicBezTo>
                    <a:pt x="78" y="264"/>
                    <a:pt x="80" y="266"/>
                    <a:pt x="81" y="267"/>
                  </a:cubicBezTo>
                  <a:cubicBezTo>
                    <a:pt x="80" y="269"/>
                    <a:pt x="80" y="268"/>
                    <a:pt x="79" y="268"/>
                  </a:cubicBezTo>
                  <a:cubicBezTo>
                    <a:pt x="79" y="270"/>
                    <a:pt x="80" y="269"/>
                    <a:pt x="79" y="271"/>
                  </a:cubicBezTo>
                  <a:cubicBezTo>
                    <a:pt x="80" y="272"/>
                    <a:pt x="80" y="270"/>
                    <a:pt x="81" y="269"/>
                  </a:cubicBezTo>
                  <a:cubicBezTo>
                    <a:pt x="81" y="273"/>
                    <a:pt x="84" y="271"/>
                    <a:pt x="84" y="273"/>
                  </a:cubicBezTo>
                  <a:cubicBezTo>
                    <a:pt x="84" y="271"/>
                    <a:pt x="85" y="271"/>
                    <a:pt x="85" y="271"/>
                  </a:cubicBezTo>
                  <a:cubicBezTo>
                    <a:pt x="85" y="272"/>
                    <a:pt x="85" y="272"/>
                    <a:pt x="85" y="273"/>
                  </a:cubicBezTo>
                  <a:cubicBezTo>
                    <a:pt x="89" y="272"/>
                    <a:pt x="93" y="270"/>
                    <a:pt x="97" y="271"/>
                  </a:cubicBezTo>
                  <a:cubicBezTo>
                    <a:pt x="99" y="270"/>
                    <a:pt x="103" y="268"/>
                    <a:pt x="102" y="274"/>
                  </a:cubicBezTo>
                  <a:cubicBezTo>
                    <a:pt x="107" y="276"/>
                    <a:pt x="112" y="274"/>
                    <a:pt x="117" y="275"/>
                  </a:cubicBezTo>
                  <a:cubicBezTo>
                    <a:pt x="119" y="272"/>
                    <a:pt x="121" y="273"/>
                    <a:pt x="123" y="274"/>
                  </a:cubicBezTo>
                  <a:cubicBezTo>
                    <a:pt x="122" y="274"/>
                    <a:pt x="123" y="273"/>
                    <a:pt x="124" y="273"/>
                  </a:cubicBezTo>
                  <a:cubicBezTo>
                    <a:pt x="125" y="276"/>
                    <a:pt x="122" y="277"/>
                    <a:pt x="121" y="277"/>
                  </a:cubicBezTo>
                  <a:cubicBezTo>
                    <a:pt x="122" y="277"/>
                    <a:pt x="121" y="281"/>
                    <a:pt x="121" y="282"/>
                  </a:cubicBezTo>
                  <a:cubicBezTo>
                    <a:pt x="118" y="284"/>
                    <a:pt x="116" y="284"/>
                    <a:pt x="114" y="285"/>
                  </a:cubicBezTo>
                  <a:cubicBezTo>
                    <a:pt x="114" y="285"/>
                    <a:pt x="113" y="284"/>
                    <a:pt x="113" y="284"/>
                  </a:cubicBezTo>
                  <a:cubicBezTo>
                    <a:pt x="112" y="286"/>
                    <a:pt x="111" y="283"/>
                    <a:pt x="110" y="283"/>
                  </a:cubicBezTo>
                  <a:cubicBezTo>
                    <a:pt x="109" y="284"/>
                    <a:pt x="108" y="286"/>
                    <a:pt x="108" y="286"/>
                  </a:cubicBezTo>
                  <a:cubicBezTo>
                    <a:pt x="107" y="286"/>
                    <a:pt x="106" y="284"/>
                    <a:pt x="106" y="284"/>
                  </a:cubicBezTo>
                  <a:cubicBezTo>
                    <a:pt x="105" y="284"/>
                    <a:pt x="105" y="285"/>
                    <a:pt x="104" y="285"/>
                  </a:cubicBezTo>
                  <a:cubicBezTo>
                    <a:pt x="104" y="285"/>
                    <a:pt x="104" y="284"/>
                    <a:pt x="105" y="284"/>
                  </a:cubicBezTo>
                  <a:cubicBezTo>
                    <a:pt x="104" y="284"/>
                    <a:pt x="104" y="286"/>
                    <a:pt x="103" y="286"/>
                  </a:cubicBezTo>
                  <a:cubicBezTo>
                    <a:pt x="103" y="286"/>
                    <a:pt x="103" y="284"/>
                    <a:pt x="103" y="284"/>
                  </a:cubicBezTo>
                  <a:cubicBezTo>
                    <a:pt x="102" y="283"/>
                    <a:pt x="101" y="286"/>
                    <a:pt x="100" y="286"/>
                  </a:cubicBezTo>
                  <a:cubicBezTo>
                    <a:pt x="99" y="285"/>
                    <a:pt x="101" y="284"/>
                    <a:pt x="100" y="284"/>
                  </a:cubicBezTo>
                  <a:cubicBezTo>
                    <a:pt x="100" y="285"/>
                    <a:pt x="99" y="285"/>
                    <a:pt x="98" y="286"/>
                  </a:cubicBezTo>
                  <a:cubicBezTo>
                    <a:pt x="98" y="283"/>
                    <a:pt x="96" y="287"/>
                    <a:pt x="96" y="284"/>
                  </a:cubicBezTo>
                  <a:cubicBezTo>
                    <a:pt x="95" y="285"/>
                    <a:pt x="92" y="286"/>
                    <a:pt x="90" y="286"/>
                  </a:cubicBezTo>
                  <a:cubicBezTo>
                    <a:pt x="91" y="286"/>
                    <a:pt x="91" y="287"/>
                    <a:pt x="91" y="288"/>
                  </a:cubicBezTo>
                  <a:cubicBezTo>
                    <a:pt x="89" y="288"/>
                    <a:pt x="88" y="288"/>
                    <a:pt x="87" y="289"/>
                  </a:cubicBezTo>
                  <a:cubicBezTo>
                    <a:pt x="87" y="288"/>
                    <a:pt x="88" y="288"/>
                    <a:pt x="88" y="288"/>
                  </a:cubicBezTo>
                  <a:cubicBezTo>
                    <a:pt x="85" y="288"/>
                    <a:pt x="83" y="289"/>
                    <a:pt x="81" y="288"/>
                  </a:cubicBezTo>
                  <a:cubicBezTo>
                    <a:pt x="81" y="289"/>
                    <a:pt x="81" y="290"/>
                    <a:pt x="81" y="290"/>
                  </a:cubicBezTo>
                  <a:cubicBezTo>
                    <a:pt x="80" y="289"/>
                    <a:pt x="80" y="290"/>
                    <a:pt x="80" y="291"/>
                  </a:cubicBezTo>
                  <a:cubicBezTo>
                    <a:pt x="79" y="290"/>
                    <a:pt x="79" y="288"/>
                    <a:pt x="79" y="289"/>
                  </a:cubicBezTo>
                  <a:cubicBezTo>
                    <a:pt x="79" y="290"/>
                    <a:pt x="78" y="291"/>
                    <a:pt x="77" y="291"/>
                  </a:cubicBezTo>
                  <a:cubicBezTo>
                    <a:pt x="77" y="290"/>
                    <a:pt x="77" y="290"/>
                    <a:pt x="77" y="289"/>
                  </a:cubicBezTo>
                  <a:cubicBezTo>
                    <a:pt x="77" y="288"/>
                    <a:pt x="77" y="288"/>
                    <a:pt x="77" y="287"/>
                  </a:cubicBezTo>
                  <a:cubicBezTo>
                    <a:pt x="76" y="287"/>
                    <a:pt x="76" y="289"/>
                    <a:pt x="76" y="292"/>
                  </a:cubicBezTo>
                  <a:cubicBezTo>
                    <a:pt x="76" y="293"/>
                    <a:pt x="77" y="292"/>
                    <a:pt x="78" y="293"/>
                  </a:cubicBezTo>
                  <a:cubicBezTo>
                    <a:pt x="78" y="290"/>
                    <a:pt x="81" y="292"/>
                    <a:pt x="81" y="293"/>
                  </a:cubicBezTo>
                  <a:cubicBezTo>
                    <a:pt x="81" y="293"/>
                    <a:pt x="81" y="294"/>
                    <a:pt x="81" y="294"/>
                  </a:cubicBezTo>
                  <a:cubicBezTo>
                    <a:pt x="81" y="294"/>
                    <a:pt x="81" y="293"/>
                    <a:pt x="81" y="293"/>
                  </a:cubicBezTo>
                  <a:cubicBezTo>
                    <a:pt x="79" y="296"/>
                    <a:pt x="78" y="294"/>
                    <a:pt x="76" y="294"/>
                  </a:cubicBezTo>
                  <a:cubicBezTo>
                    <a:pt x="77" y="296"/>
                    <a:pt x="76" y="296"/>
                    <a:pt x="76" y="298"/>
                  </a:cubicBezTo>
                  <a:cubicBezTo>
                    <a:pt x="77" y="298"/>
                    <a:pt x="79" y="297"/>
                    <a:pt x="81" y="298"/>
                  </a:cubicBezTo>
                  <a:cubicBezTo>
                    <a:pt x="80" y="297"/>
                    <a:pt x="82" y="296"/>
                    <a:pt x="82" y="295"/>
                  </a:cubicBezTo>
                  <a:cubicBezTo>
                    <a:pt x="82" y="296"/>
                    <a:pt x="84" y="298"/>
                    <a:pt x="84" y="297"/>
                  </a:cubicBezTo>
                  <a:cubicBezTo>
                    <a:pt x="84" y="297"/>
                    <a:pt x="84" y="296"/>
                    <a:pt x="84" y="295"/>
                  </a:cubicBezTo>
                  <a:cubicBezTo>
                    <a:pt x="85" y="298"/>
                    <a:pt x="86" y="297"/>
                    <a:pt x="87" y="297"/>
                  </a:cubicBezTo>
                  <a:cubicBezTo>
                    <a:pt x="86" y="297"/>
                    <a:pt x="87" y="298"/>
                    <a:pt x="85" y="299"/>
                  </a:cubicBezTo>
                  <a:cubicBezTo>
                    <a:pt x="86" y="300"/>
                    <a:pt x="87" y="300"/>
                    <a:pt x="88" y="298"/>
                  </a:cubicBezTo>
                  <a:cubicBezTo>
                    <a:pt x="88" y="300"/>
                    <a:pt x="88" y="300"/>
                    <a:pt x="88" y="300"/>
                  </a:cubicBezTo>
                  <a:cubicBezTo>
                    <a:pt x="90" y="298"/>
                    <a:pt x="93" y="302"/>
                    <a:pt x="96" y="300"/>
                  </a:cubicBezTo>
                  <a:cubicBezTo>
                    <a:pt x="96" y="300"/>
                    <a:pt x="96" y="301"/>
                    <a:pt x="96" y="301"/>
                  </a:cubicBezTo>
                  <a:cubicBezTo>
                    <a:pt x="99" y="299"/>
                    <a:pt x="102" y="303"/>
                    <a:pt x="103" y="301"/>
                  </a:cubicBezTo>
                  <a:cubicBezTo>
                    <a:pt x="103" y="303"/>
                    <a:pt x="102" y="303"/>
                    <a:pt x="102" y="302"/>
                  </a:cubicBezTo>
                  <a:cubicBezTo>
                    <a:pt x="102" y="306"/>
                    <a:pt x="103" y="303"/>
                    <a:pt x="104" y="303"/>
                  </a:cubicBezTo>
                  <a:cubicBezTo>
                    <a:pt x="104" y="303"/>
                    <a:pt x="104" y="304"/>
                    <a:pt x="104" y="304"/>
                  </a:cubicBezTo>
                  <a:cubicBezTo>
                    <a:pt x="105" y="303"/>
                    <a:pt x="105" y="301"/>
                    <a:pt x="106" y="300"/>
                  </a:cubicBezTo>
                  <a:cubicBezTo>
                    <a:pt x="107" y="300"/>
                    <a:pt x="108" y="303"/>
                    <a:pt x="109" y="302"/>
                  </a:cubicBezTo>
                  <a:cubicBezTo>
                    <a:pt x="109" y="299"/>
                    <a:pt x="111" y="302"/>
                    <a:pt x="111" y="300"/>
                  </a:cubicBezTo>
                  <a:cubicBezTo>
                    <a:pt x="109" y="300"/>
                    <a:pt x="114" y="298"/>
                    <a:pt x="114" y="301"/>
                  </a:cubicBezTo>
                  <a:cubicBezTo>
                    <a:pt x="113" y="301"/>
                    <a:pt x="113" y="303"/>
                    <a:pt x="113" y="303"/>
                  </a:cubicBezTo>
                  <a:cubicBezTo>
                    <a:pt x="114" y="303"/>
                    <a:pt x="114" y="304"/>
                    <a:pt x="114" y="306"/>
                  </a:cubicBezTo>
                  <a:cubicBezTo>
                    <a:pt x="115" y="305"/>
                    <a:pt x="115" y="307"/>
                    <a:pt x="116" y="307"/>
                  </a:cubicBezTo>
                  <a:cubicBezTo>
                    <a:pt x="115" y="305"/>
                    <a:pt x="115" y="305"/>
                    <a:pt x="114" y="304"/>
                  </a:cubicBezTo>
                  <a:cubicBezTo>
                    <a:pt x="115" y="304"/>
                    <a:pt x="115" y="304"/>
                    <a:pt x="115" y="303"/>
                  </a:cubicBezTo>
                  <a:cubicBezTo>
                    <a:pt x="115" y="304"/>
                    <a:pt x="116" y="307"/>
                    <a:pt x="116" y="305"/>
                  </a:cubicBezTo>
                  <a:cubicBezTo>
                    <a:pt x="116" y="305"/>
                    <a:pt x="116" y="306"/>
                    <a:pt x="117" y="307"/>
                  </a:cubicBezTo>
                  <a:cubicBezTo>
                    <a:pt x="113" y="308"/>
                    <a:pt x="112" y="309"/>
                    <a:pt x="108" y="307"/>
                  </a:cubicBezTo>
                  <a:cubicBezTo>
                    <a:pt x="106" y="309"/>
                    <a:pt x="104" y="305"/>
                    <a:pt x="102" y="308"/>
                  </a:cubicBezTo>
                  <a:cubicBezTo>
                    <a:pt x="102" y="307"/>
                    <a:pt x="101" y="308"/>
                    <a:pt x="101" y="307"/>
                  </a:cubicBezTo>
                  <a:cubicBezTo>
                    <a:pt x="98" y="308"/>
                    <a:pt x="95" y="303"/>
                    <a:pt x="93" y="307"/>
                  </a:cubicBezTo>
                  <a:cubicBezTo>
                    <a:pt x="93" y="307"/>
                    <a:pt x="94" y="307"/>
                    <a:pt x="94" y="308"/>
                  </a:cubicBezTo>
                  <a:cubicBezTo>
                    <a:pt x="94" y="308"/>
                    <a:pt x="91" y="310"/>
                    <a:pt x="91" y="306"/>
                  </a:cubicBezTo>
                  <a:cubicBezTo>
                    <a:pt x="91" y="306"/>
                    <a:pt x="90" y="307"/>
                    <a:pt x="89" y="307"/>
                  </a:cubicBezTo>
                  <a:cubicBezTo>
                    <a:pt x="89" y="309"/>
                    <a:pt x="91" y="307"/>
                    <a:pt x="91" y="308"/>
                  </a:cubicBezTo>
                  <a:cubicBezTo>
                    <a:pt x="90" y="309"/>
                    <a:pt x="87" y="310"/>
                    <a:pt x="86" y="307"/>
                  </a:cubicBezTo>
                  <a:cubicBezTo>
                    <a:pt x="82" y="307"/>
                    <a:pt x="79" y="308"/>
                    <a:pt x="76" y="305"/>
                  </a:cubicBezTo>
                  <a:cubicBezTo>
                    <a:pt x="76" y="308"/>
                    <a:pt x="76" y="304"/>
                    <a:pt x="76" y="304"/>
                  </a:cubicBezTo>
                  <a:cubicBezTo>
                    <a:pt x="75" y="305"/>
                    <a:pt x="76" y="307"/>
                    <a:pt x="75" y="307"/>
                  </a:cubicBezTo>
                  <a:cubicBezTo>
                    <a:pt x="75" y="307"/>
                    <a:pt x="75" y="307"/>
                    <a:pt x="75" y="307"/>
                  </a:cubicBezTo>
                  <a:cubicBezTo>
                    <a:pt x="74" y="308"/>
                    <a:pt x="74" y="306"/>
                    <a:pt x="73" y="306"/>
                  </a:cubicBezTo>
                  <a:cubicBezTo>
                    <a:pt x="73" y="307"/>
                    <a:pt x="72" y="307"/>
                    <a:pt x="71" y="307"/>
                  </a:cubicBezTo>
                  <a:cubicBezTo>
                    <a:pt x="71" y="303"/>
                    <a:pt x="69" y="305"/>
                    <a:pt x="68" y="305"/>
                  </a:cubicBezTo>
                  <a:cubicBezTo>
                    <a:pt x="65" y="305"/>
                    <a:pt x="60" y="303"/>
                    <a:pt x="57" y="303"/>
                  </a:cubicBezTo>
                  <a:cubicBezTo>
                    <a:pt x="59" y="305"/>
                    <a:pt x="60" y="304"/>
                    <a:pt x="62" y="306"/>
                  </a:cubicBezTo>
                  <a:cubicBezTo>
                    <a:pt x="65" y="304"/>
                    <a:pt x="68" y="307"/>
                    <a:pt x="71" y="306"/>
                  </a:cubicBezTo>
                  <a:cubicBezTo>
                    <a:pt x="71" y="308"/>
                    <a:pt x="71" y="308"/>
                    <a:pt x="71" y="309"/>
                  </a:cubicBezTo>
                  <a:cubicBezTo>
                    <a:pt x="71" y="310"/>
                    <a:pt x="71" y="310"/>
                    <a:pt x="70" y="311"/>
                  </a:cubicBezTo>
                  <a:cubicBezTo>
                    <a:pt x="71" y="312"/>
                    <a:pt x="74" y="308"/>
                    <a:pt x="75" y="312"/>
                  </a:cubicBezTo>
                  <a:cubicBezTo>
                    <a:pt x="75" y="310"/>
                    <a:pt x="76" y="311"/>
                    <a:pt x="76" y="311"/>
                  </a:cubicBezTo>
                  <a:cubicBezTo>
                    <a:pt x="77" y="307"/>
                    <a:pt x="81" y="307"/>
                    <a:pt x="82" y="308"/>
                  </a:cubicBezTo>
                  <a:cubicBezTo>
                    <a:pt x="82" y="309"/>
                    <a:pt x="80" y="308"/>
                    <a:pt x="81" y="309"/>
                  </a:cubicBezTo>
                  <a:cubicBezTo>
                    <a:pt x="81" y="309"/>
                    <a:pt x="82" y="309"/>
                    <a:pt x="82" y="311"/>
                  </a:cubicBezTo>
                  <a:cubicBezTo>
                    <a:pt x="82" y="311"/>
                    <a:pt x="81" y="310"/>
                    <a:pt x="81" y="311"/>
                  </a:cubicBezTo>
                  <a:cubicBezTo>
                    <a:pt x="81" y="312"/>
                    <a:pt x="83" y="311"/>
                    <a:pt x="82" y="315"/>
                  </a:cubicBezTo>
                  <a:cubicBezTo>
                    <a:pt x="83" y="315"/>
                    <a:pt x="82" y="313"/>
                    <a:pt x="83" y="312"/>
                  </a:cubicBezTo>
                  <a:cubicBezTo>
                    <a:pt x="83" y="313"/>
                    <a:pt x="83" y="313"/>
                    <a:pt x="84" y="313"/>
                  </a:cubicBezTo>
                  <a:cubicBezTo>
                    <a:pt x="84" y="315"/>
                    <a:pt x="83" y="316"/>
                    <a:pt x="83" y="317"/>
                  </a:cubicBezTo>
                  <a:cubicBezTo>
                    <a:pt x="84" y="318"/>
                    <a:pt x="84" y="316"/>
                    <a:pt x="84" y="315"/>
                  </a:cubicBezTo>
                  <a:cubicBezTo>
                    <a:pt x="85" y="317"/>
                    <a:pt x="83" y="317"/>
                    <a:pt x="84" y="318"/>
                  </a:cubicBezTo>
                  <a:cubicBezTo>
                    <a:pt x="85" y="319"/>
                    <a:pt x="86" y="320"/>
                    <a:pt x="87" y="319"/>
                  </a:cubicBezTo>
                  <a:cubicBezTo>
                    <a:pt x="86" y="319"/>
                    <a:pt x="86" y="319"/>
                    <a:pt x="86" y="318"/>
                  </a:cubicBezTo>
                  <a:cubicBezTo>
                    <a:pt x="86" y="319"/>
                    <a:pt x="87" y="317"/>
                    <a:pt x="87" y="318"/>
                  </a:cubicBezTo>
                  <a:cubicBezTo>
                    <a:pt x="87" y="318"/>
                    <a:pt x="87" y="318"/>
                    <a:pt x="87" y="319"/>
                  </a:cubicBezTo>
                  <a:cubicBezTo>
                    <a:pt x="88" y="320"/>
                    <a:pt x="90" y="319"/>
                    <a:pt x="91" y="322"/>
                  </a:cubicBezTo>
                  <a:cubicBezTo>
                    <a:pt x="91" y="321"/>
                    <a:pt x="90" y="320"/>
                    <a:pt x="91" y="319"/>
                  </a:cubicBezTo>
                  <a:cubicBezTo>
                    <a:pt x="92" y="318"/>
                    <a:pt x="92" y="321"/>
                    <a:pt x="93" y="321"/>
                  </a:cubicBezTo>
                  <a:cubicBezTo>
                    <a:pt x="93" y="321"/>
                    <a:pt x="93" y="319"/>
                    <a:pt x="93" y="319"/>
                  </a:cubicBezTo>
                  <a:cubicBezTo>
                    <a:pt x="94" y="319"/>
                    <a:pt x="95" y="318"/>
                    <a:pt x="95" y="320"/>
                  </a:cubicBezTo>
                  <a:cubicBezTo>
                    <a:pt x="95" y="321"/>
                    <a:pt x="93" y="321"/>
                    <a:pt x="94" y="321"/>
                  </a:cubicBezTo>
                  <a:cubicBezTo>
                    <a:pt x="95" y="320"/>
                    <a:pt x="96" y="321"/>
                    <a:pt x="97" y="319"/>
                  </a:cubicBezTo>
                  <a:cubicBezTo>
                    <a:pt x="98" y="320"/>
                    <a:pt x="97" y="322"/>
                    <a:pt x="97" y="322"/>
                  </a:cubicBezTo>
                  <a:cubicBezTo>
                    <a:pt x="98" y="322"/>
                    <a:pt x="98" y="320"/>
                    <a:pt x="98" y="320"/>
                  </a:cubicBezTo>
                  <a:cubicBezTo>
                    <a:pt x="98" y="321"/>
                    <a:pt x="101" y="323"/>
                    <a:pt x="100" y="321"/>
                  </a:cubicBezTo>
                  <a:cubicBezTo>
                    <a:pt x="100" y="322"/>
                    <a:pt x="101" y="322"/>
                    <a:pt x="102" y="322"/>
                  </a:cubicBezTo>
                  <a:cubicBezTo>
                    <a:pt x="102" y="321"/>
                    <a:pt x="102" y="320"/>
                    <a:pt x="102" y="319"/>
                  </a:cubicBezTo>
                  <a:cubicBezTo>
                    <a:pt x="106" y="321"/>
                    <a:pt x="109" y="319"/>
                    <a:pt x="113" y="320"/>
                  </a:cubicBezTo>
                  <a:cubicBezTo>
                    <a:pt x="113" y="319"/>
                    <a:pt x="112" y="319"/>
                    <a:pt x="113" y="318"/>
                  </a:cubicBezTo>
                  <a:cubicBezTo>
                    <a:pt x="114" y="319"/>
                    <a:pt x="115" y="320"/>
                    <a:pt x="116" y="318"/>
                  </a:cubicBezTo>
                  <a:cubicBezTo>
                    <a:pt x="116" y="319"/>
                    <a:pt x="116" y="319"/>
                    <a:pt x="116" y="319"/>
                  </a:cubicBezTo>
                  <a:cubicBezTo>
                    <a:pt x="117" y="318"/>
                    <a:pt x="118" y="320"/>
                    <a:pt x="119" y="320"/>
                  </a:cubicBezTo>
                  <a:cubicBezTo>
                    <a:pt x="118" y="323"/>
                    <a:pt x="117" y="321"/>
                    <a:pt x="117" y="324"/>
                  </a:cubicBezTo>
                  <a:cubicBezTo>
                    <a:pt x="118" y="324"/>
                    <a:pt x="119" y="319"/>
                    <a:pt x="121" y="320"/>
                  </a:cubicBezTo>
                  <a:cubicBezTo>
                    <a:pt x="121" y="319"/>
                    <a:pt x="120" y="318"/>
                    <a:pt x="121" y="318"/>
                  </a:cubicBezTo>
                  <a:cubicBezTo>
                    <a:pt x="121" y="319"/>
                    <a:pt x="122" y="319"/>
                    <a:pt x="122" y="318"/>
                  </a:cubicBezTo>
                  <a:cubicBezTo>
                    <a:pt x="122" y="319"/>
                    <a:pt x="123" y="320"/>
                    <a:pt x="123" y="320"/>
                  </a:cubicBezTo>
                  <a:cubicBezTo>
                    <a:pt x="125" y="318"/>
                    <a:pt x="127" y="322"/>
                    <a:pt x="128" y="318"/>
                  </a:cubicBezTo>
                  <a:cubicBezTo>
                    <a:pt x="132" y="320"/>
                    <a:pt x="137" y="319"/>
                    <a:pt x="140" y="317"/>
                  </a:cubicBezTo>
                  <a:cubicBezTo>
                    <a:pt x="140" y="318"/>
                    <a:pt x="142" y="317"/>
                    <a:pt x="141" y="320"/>
                  </a:cubicBezTo>
                  <a:cubicBezTo>
                    <a:pt x="143" y="318"/>
                    <a:pt x="143" y="321"/>
                    <a:pt x="144" y="318"/>
                  </a:cubicBezTo>
                  <a:cubicBezTo>
                    <a:pt x="144" y="318"/>
                    <a:pt x="144" y="318"/>
                    <a:pt x="144" y="317"/>
                  </a:cubicBezTo>
                  <a:cubicBezTo>
                    <a:pt x="144" y="317"/>
                    <a:pt x="145" y="317"/>
                    <a:pt x="145" y="317"/>
                  </a:cubicBezTo>
                  <a:cubicBezTo>
                    <a:pt x="146" y="318"/>
                    <a:pt x="145" y="319"/>
                    <a:pt x="146" y="318"/>
                  </a:cubicBezTo>
                  <a:cubicBezTo>
                    <a:pt x="147" y="315"/>
                    <a:pt x="149" y="318"/>
                    <a:pt x="150" y="319"/>
                  </a:cubicBezTo>
                  <a:cubicBezTo>
                    <a:pt x="150" y="318"/>
                    <a:pt x="149" y="318"/>
                    <a:pt x="149" y="317"/>
                  </a:cubicBezTo>
                  <a:cubicBezTo>
                    <a:pt x="150" y="317"/>
                    <a:pt x="152" y="316"/>
                    <a:pt x="152" y="319"/>
                  </a:cubicBezTo>
                  <a:cubicBezTo>
                    <a:pt x="151" y="320"/>
                    <a:pt x="151" y="317"/>
                    <a:pt x="151" y="319"/>
                  </a:cubicBezTo>
                  <a:cubicBezTo>
                    <a:pt x="151" y="319"/>
                    <a:pt x="151" y="320"/>
                    <a:pt x="151" y="320"/>
                  </a:cubicBezTo>
                  <a:cubicBezTo>
                    <a:pt x="154" y="317"/>
                    <a:pt x="157" y="318"/>
                    <a:pt x="159" y="318"/>
                  </a:cubicBezTo>
                  <a:cubicBezTo>
                    <a:pt x="159" y="319"/>
                    <a:pt x="160" y="317"/>
                    <a:pt x="160" y="317"/>
                  </a:cubicBezTo>
                  <a:cubicBezTo>
                    <a:pt x="161" y="317"/>
                    <a:pt x="161" y="319"/>
                    <a:pt x="162" y="318"/>
                  </a:cubicBezTo>
                  <a:cubicBezTo>
                    <a:pt x="162" y="318"/>
                    <a:pt x="163" y="318"/>
                    <a:pt x="163" y="318"/>
                  </a:cubicBezTo>
                  <a:cubicBezTo>
                    <a:pt x="163" y="318"/>
                    <a:pt x="166" y="317"/>
                    <a:pt x="166" y="319"/>
                  </a:cubicBezTo>
                  <a:cubicBezTo>
                    <a:pt x="167" y="321"/>
                    <a:pt x="165" y="320"/>
                    <a:pt x="165" y="321"/>
                  </a:cubicBezTo>
                  <a:cubicBezTo>
                    <a:pt x="166" y="321"/>
                    <a:pt x="166" y="320"/>
                    <a:pt x="167" y="321"/>
                  </a:cubicBezTo>
                  <a:cubicBezTo>
                    <a:pt x="167" y="318"/>
                    <a:pt x="168" y="319"/>
                    <a:pt x="169" y="320"/>
                  </a:cubicBezTo>
                  <a:cubicBezTo>
                    <a:pt x="168" y="321"/>
                    <a:pt x="167" y="321"/>
                    <a:pt x="167" y="323"/>
                  </a:cubicBezTo>
                  <a:cubicBezTo>
                    <a:pt x="168" y="322"/>
                    <a:pt x="171" y="319"/>
                    <a:pt x="171" y="324"/>
                  </a:cubicBezTo>
                  <a:cubicBezTo>
                    <a:pt x="171" y="323"/>
                    <a:pt x="171" y="323"/>
                    <a:pt x="171" y="324"/>
                  </a:cubicBezTo>
                  <a:cubicBezTo>
                    <a:pt x="170" y="325"/>
                    <a:pt x="170" y="327"/>
                    <a:pt x="170" y="328"/>
                  </a:cubicBezTo>
                  <a:cubicBezTo>
                    <a:pt x="173" y="323"/>
                    <a:pt x="175" y="331"/>
                    <a:pt x="178" y="324"/>
                  </a:cubicBezTo>
                  <a:cubicBezTo>
                    <a:pt x="178" y="325"/>
                    <a:pt x="177" y="325"/>
                    <a:pt x="177" y="326"/>
                  </a:cubicBezTo>
                  <a:cubicBezTo>
                    <a:pt x="178" y="326"/>
                    <a:pt x="178" y="324"/>
                    <a:pt x="179" y="325"/>
                  </a:cubicBezTo>
                  <a:cubicBezTo>
                    <a:pt x="179" y="326"/>
                    <a:pt x="179" y="326"/>
                    <a:pt x="179" y="327"/>
                  </a:cubicBezTo>
                  <a:cubicBezTo>
                    <a:pt x="180" y="327"/>
                    <a:pt x="181" y="327"/>
                    <a:pt x="181" y="326"/>
                  </a:cubicBezTo>
                  <a:cubicBezTo>
                    <a:pt x="180" y="326"/>
                    <a:pt x="179" y="325"/>
                    <a:pt x="179" y="323"/>
                  </a:cubicBezTo>
                  <a:cubicBezTo>
                    <a:pt x="181" y="324"/>
                    <a:pt x="181" y="321"/>
                    <a:pt x="183" y="324"/>
                  </a:cubicBezTo>
                  <a:cubicBezTo>
                    <a:pt x="182" y="324"/>
                    <a:pt x="182" y="326"/>
                    <a:pt x="181" y="325"/>
                  </a:cubicBezTo>
                  <a:cubicBezTo>
                    <a:pt x="182" y="327"/>
                    <a:pt x="181" y="329"/>
                    <a:pt x="182" y="329"/>
                  </a:cubicBezTo>
                  <a:cubicBezTo>
                    <a:pt x="182" y="328"/>
                    <a:pt x="182" y="327"/>
                    <a:pt x="182" y="326"/>
                  </a:cubicBezTo>
                  <a:cubicBezTo>
                    <a:pt x="182" y="329"/>
                    <a:pt x="185" y="330"/>
                    <a:pt x="187" y="330"/>
                  </a:cubicBezTo>
                  <a:cubicBezTo>
                    <a:pt x="187" y="327"/>
                    <a:pt x="186" y="328"/>
                    <a:pt x="186" y="326"/>
                  </a:cubicBezTo>
                  <a:cubicBezTo>
                    <a:pt x="186" y="327"/>
                    <a:pt x="187" y="327"/>
                    <a:pt x="187" y="327"/>
                  </a:cubicBezTo>
                  <a:cubicBezTo>
                    <a:pt x="187" y="328"/>
                    <a:pt x="187" y="328"/>
                    <a:pt x="187" y="330"/>
                  </a:cubicBezTo>
                  <a:cubicBezTo>
                    <a:pt x="188" y="331"/>
                    <a:pt x="188" y="328"/>
                    <a:pt x="188" y="328"/>
                  </a:cubicBezTo>
                  <a:cubicBezTo>
                    <a:pt x="188" y="330"/>
                    <a:pt x="189" y="329"/>
                    <a:pt x="190" y="331"/>
                  </a:cubicBezTo>
                  <a:cubicBezTo>
                    <a:pt x="191" y="329"/>
                    <a:pt x="191" y="331"/>
                    <a:pt x="191" y="332"/>
                  </a:cubicBezTo>
                  <a:cubicBezTo>
                    <a:pt x="192" y="331"/>
                    <a:pt x="192" y="331"/>
                    <a:pt x="192" y="329"/>
                  </a:cubicBezTo>
                  <a:cubicBezTo>
                    <a:pt x="193" y="330"/>
                    <a:pt x="192" y="330"/>
                    <a:pt x="192" y="332"/>
                  </a:cubicBezTo>
                  <a:cubicBezTo>
                    <a:pt x="193" y="331"/>
                    <a:pt x="193" y="331"/>
                    <a:pt x="194" y="332"/>
                  </a:cubicBezTo>
                  <a:cubicBezTo>
                    <a:pt x="194" y="331"/>
                    <a:pt x="195" y="330"/>
                    <a:pt x="195" y="330"/>
                  </a:cubicBezTo>
                  <a:cubicBezTo>
                    <a:pt x="195" y="331"/>
                    <a:pt x="196" y="330"/>
                    <a:pt x="195" y="331"/>
                  </a:cubicBezTo>
                  <a:cubicBezTo>
                    <a:pt x="198" y="332"/>
                    <a:pt x="199" y="326"/>
                    <a:pt x="200" y="327"/>
                  </a:cubicBezTo>
                  <a:cubicBezTo>
                    <a:pt x="200" y="323"/>
                    <a:pt x="201" y="325"/>
                    <a:pt x="202" y="326"/>
                  </a:cubicBezTo>
                  <a:cubicBezTo>
                    <a:pt x="202" y="325"/>
                    <a:pt x="201" y="324"/>
                    <a:pt x="202" y="324"/>
                  </a:cubicBezTo>
                  <a:cubicBezTo>
                    <a:pt x="202" y="325"/>
                    <a:pt x="203" y="325"/>
                    <a:pt x="204" y="324"/>
                  </a:cubicBezTo>
                  <a:cubicBezTo>
                    <a:pt x="204" y="326"/>
                    <a:pt x="203" y="326"/>
                    <a:pt x="203" y="327"/>
                  </a:cubicBezTo>
                  <a:cubicBezTo>
                    <a:pt x="204" y="326"/>
                    <a:pt x="205" y="327"/>
                    <a:pt x="205" y="327"/>
                  </a:cubicBezTo>
                  <a:cubicBezTo>
                    <a:pt x="204" y="326"/>
                    <a:pt x="204" y="326"/>
                    <a:pt x="204" y="325"/>
                  </a:cubicBezTo>
                  <a:cubicBezTo>
                    <a:pt x="205" y="325"/>
                    <a:pt x="205" y="324"/>
                    <a:pt x="205" y="324"/>
                  </a:cubicBezTo>
                  <a:cubicBezTo>
                    <a:pt x="205" y="326"/>
                    <a:pt x="205" y="326"/>
                    <a:pt x="205" y="326"/>
                  </a:cubicBezTo>
                  <a:cubicBezTo>
                    <a:pt x="207" y="323"/>
                    <a:pt x="210" y="326"/>
                    <a:pt x="211" y="323"/>
                  </a:cubicBezTo>
                  <a:cubicBezTo>
                    <a:pt x="212" y="323"/>
                    <a:pt x="211" y="325"/>
                    <a:pt x="212" y="325"/>
                  </a:cubicBezTo>
                  <a:cubicBezTo>
                    <a:pt x="212" y="324"/>
                    <a:pt x="212" y="323"/>
                    <a:pt x="212" y="323"/>
                  </a:cubicBezTo>
                  <a:cubicBezTo>
                    <a:pt x="212" y="322"/>
                    <a:pt x="215" y="326"/>
                    <a:pt x="213" y="323"/>
                  </a:cubicBezTo>
                  <a:cubicBezTo>
                    <a:pt x="214" y="323"/>
                    <a:pt x="215" y="325"/>
                    <a:pt x="215" y="324"/>
                  </a:cubicBezTo>
                  <a:cubicBezTo>
                    <a:pt x="215" y="324"/>
                    <a:pt x="215" y="323"/>
                    <a:pt x="215" y="322"/>
                  </a:cubicBezTo>
                  <a:cubicBezTo>
                    <a:pt x="215" y="323"/>
                    <a:pt x="215" y="324"/>
                    <a:pt x="216" y="324"/>
                  </a:cubicBezTo>
                  <a:cubicBezTo>
                    <a:pt x="216" y="323"/>
                    <a:pt x="217" y="323"/>
                    <a:pt x="217" y="322"/>
                  </a:cubicBezTo>
                  <a:cubicBezTo>
                    <a:pt x="216" y="324"/>
                    <a:pt x="218" y="323"/>
                    <a:pt x="218" y="323"/>
                  </a:cubicBezTo>
                  <a:cubicBezTo>
                    <a:pt x="218" y="323"/>
                    <a:pt x="218" y="323"/>
                    <a:pt x="218" y="322"/>
                  </a:cubicBezTo>
                  <a:cubicBezTo>
                    <a:pt x="218" y="322"/>
                    <a:pt x="220" y="321"/>
                    <a:pt x="220" y="322"/>
                  </a:cubicBezTo>
                  <a:cubicBezTo>
                    <a:pt x="220" y="323"/>
                    <a:pt x="219" y="322"/>
                    <a:pt x="219" y="323"/>
                  </a:cubicBezTo>
                  <a:cubicBezTo>
                    <a:pt x="220" y="324"/>
                    <a:pt x="220" y="323"/>
                    <a:pt x="221" y="322"/>
                  </a:cubicBezTo>
                  <a:cubicBezTo>
                    <a:pt x="221" y="325"/>
                    <a:pt x="223" y="320"/>
                    <a:pt x="223" y="324"/>
                  </a:cubicBezTo>
                  <a:cubicBezTo>
                    <a:pt x="222" y="322"/>
                    <a:pt x="220" y="329"/>
                    <a:pt x="219" y="324"/>
                  </a:cubicBezTo>
                  <a:cubicBezTo>
                    <a:pt x="219" y="328"/>
                    <a:pt x="219" y="326"/>
                    <a:pt x="218" y="327"/>
                  </a:cubicBezTo>
                  <a:cubicBezTo>
                    <a:pt x="218" y="328"/>
                    <a:pt x="217" y="328"/>
                    <a:pt x="217" y="329"/>
                  </a:cubicBezTo>
                  <a:cubicBezTo>
                    <a:pt x="218" y="329"/>
                    <a:pt x="218" y="328"/>
                    <a:pt x="218" y="328"/>
                  </a:cubicBezTo>
                  <a:cubicBezTo>
                    <a:pt x="218" y="328"/>
                    <a:pt x="219" y="328"/>
                    <a:pt x="219" y="329"/>
                  </a:cubicBezTo>
                  <a:cubicBezTo>
                    <a:pt x="218" y="330"/>
                    <a:pt x="218" y="329"/>
                    <a:pt x="218" y="330"/>
                  </a:cubicBezTo>
                  <a:cubicBezTo>
                    <a:pt x="219" y="330"/>
                    <a:pt x="219" y="330"/>
                    <a:pt x="220" y="332"/>
                  </a:cubicBezTo>
                  <a:cubicBezTo>
                    <a:pt x="221" y="330"/>
                    <a:pt x="222" y="332"/>
                    <a:pt x="224" y="331"/>
                  </a:cubicBezTo>
                  <a:cubicBezTo>
                    <a:pt x="225" y="330"/>
                    <a:pt x="224" y="329"/>
                    <a:pt x="225" y="329"/>
                  </a:cubicBezTo>
                  <a:cubicBezTo>
                    <a:pt x="228" y="331"/>
                    <a:pt x="230" y="326"/>
                    <a:pt x="233" y="327"/>
                  </a:cubicBezTo>
                  <a:cubicBezTo>
                    <a:pt x="233" y="326"/>
                    <a:pt x="232" y="324"/>
                    <a:pt x="233" y="324"/>
                  </a:cubicBezTo>
                  <a:cubicBezTo>
                    <a:pt x="234" y="325"/>
                    <a:pt x="234" y="326"/>
                    <a:pt x="233" y="327"/>
                  </a:cubicBezTo>
                  <a:cubicBezTo>
                    <a:pt x="236" y="325"/>
                    <a:pt x="237" y="328"/>
                    <a:pt x="239" y="328"/>
                  </a:cubicBezTo>
                  <a:cubicBezTo>
                    <a:pt x="240" y="323"/>
                    <a:pt x="243" y="327"/>
                    <a:pt x="245" y="323"/>
                  </a:cubicBezTo>
                  <a:cubicBezTo>
                    <a:pt x="244" y="324"/>
                    <a:pt x="242" y="324"/>
                    <a:pt x="242" y="322"/>
                  </a:cubicBezTo>
                  <a:cubicBezTo>
                    <a:pt x="242" y="320"/>
                    <a:pt x="245" y="320"/>
                    <a:pt x="245" y="323"/>
                  </a:cubicBezTo>
                  <a:cubicBezTo>
                    <a:pt x="246" y="321"/>
                    <a:pt x="247" y="326"/>
                    <a:pt x="248" y="322"/>
                  </a:cubicBezTo>
                  <a:cubicBezTo>
                    <a:pt x="248" y="326"/>
                    <a:pt x="250" y="326"/>
                    <a:pt x="252" y="324"/>
                  </a:cubicBezTo>
                  <a:cubicBezTo>
                    <a:pt x="252" y="324"/>
                    <a:pt x="252" y="325"/>
                    <a:pt x="253" y="325"/>
                  </a:cubicBezTo>
                  <a:cubicBezTo>
                    <a:pt x="256" y="324"/>
                    <a:pt x="260" y="325"/>
                    <a:pt x="262" y="322"/>
                  </a:cubicBezTo>
                  <a:cubicBezTo>
                    <a:pt x="262" y="323"/>
                    <a:pt x="262" y="324"/>
                    <a:pt x="263" y="324"/>
                  </a:cubicBezTo>
                  <a:cubicBezTo>
                    <a:pt x="263" y="322"/>
                    <a:pt x="263" y="321"/>
                    <a:pt x="263" y="321"/>
                  </a:cubicBezTo>
                  <a:cubicBezTo>
                    <a:pt x="264" y="322"/>
                    <a:pt x="263" y="323"/>
                    <a:pt x="264" y="323"/>
                  </a:cubicBezTo>
                  <a:cubicBezTo>
                    <a:pt x="264" y="322"/>
                    <a:pt x="264" y="321"/>
                    <a:pt x="265" y="322"/>
                  </a:cubicBezTo>
                  <a:cubicBezTo>
                    <a:pt x="265" y="321"/>
                    <a:pt x="265" y="321"/>
                    <a:pt x="265" y="320"/>
                  </a:cubicBezTo>
                  <a:cubicBezTo>
                    <a:pt x="265" y="321"/>
                    <a:pt x="266" y="321"/>
                    <a:pt x="266" y="322"/>
                  </a:cubicBezTo>
                  <a:cubicBezTo>
                    <a:pt x="266" y="322"/>
                    <a:pt x="265" y="322"/>
                    <a:pt x="266" y="323"/>
                  </a:cubicBezTo>
                  <a:cubicBezTo>
                    <a:pt x="266" y="322"/>
                    <a:pt x="267" y="322"/>
                    <a:pt x="268" y="322"/>
                  </a:cubicBezTo>
                  <a:cubicBezTo>
                    <a:pt x="268" y="320"/>
                    <a:pt x="267" y="322"/>
                    <a:pt x="267" y="319"/>
                  </a:cubicBezTo>
                  <a:cubicBezTo>
                    <a:pt x="271" y="312"/>
                    <a:pt x="277" y="314"/>
                    <a:pt x="283" y="313"/>
                  </a:cubicBezTo>
                  <a:cubicBezTo>
                    <a:pt x="283" y="314"/>
                    <a:pt x="281" y="314"/>
                    <a:pt x="282" y="314"/>
                  </a:cubicBezTo>
                  <a:cubicBezTo>
                    <a:pt x="284" y="313"/>
                    <a:pt x="285" y="311"/>
                    <a:pt x="286" y="314"/>
                  </a:cubicBezTo>
                  <a:cubicBezTo>
                    <a:pt x="287" y="314"/>
                    <a:pt x="287" y="312"/>
                    <a:pt x="288" y="311"/>
                  </a:cubicBezTo>
                  <a:cubicBezTo>
                    <a:pt x="288" y="312"/>
                    <a:pt x="291" y="308"/>
                    <a:pt x="292" y="312"/>
                  </a:cubicBezTo>
                  <a:cubicBezTo>
                    <a:pt x="292" y="310"/>
                    <a:pt x="293" y="312"/>
                    <a:pt x="293" y="310"/>
                  </a:cubicBezTo>
                  <a:cubicBezTo>
                    <a:pt x="293" y="312"/>
                    <a:pt x="294" y="312"/>
                    <a:pt x="294" y="311"/>
                  </a:cubicBezTo>
                  <a:cubicBezTo>
                    <a:pt x="294" y="314"/>
                    <a:pt x="295" y="311"/>
                    <a:pt x="296" y="313"/>
                  </a:cubicBezTo>
                  <a:cubicBezTo>
                    <a:pt x="296" y="311"/>
                    <a:pt x="297" y="312"/>
                    <a:pt x="297" y="313"/>
                  </a:cubicBezTo>
                  <a:cubicBezTo>
                    <a:pt x="298" y="312"/>
                    <a:pt x="297" y="311"/>
                    <a:pt x="298" y="311"/>
                  </a:cubicBezTo>
                  <a:cubicBezTo>
                    <a:pt x="299" y="312"/>
                    <a:pt x="300" y="309"/>
                    <a:pt x="301" y="313"/>
                  </a:cubicBezTo>
                  <a:cubicBezTo>
                    <a:pt x="302" y="310"/>
                    <a:pt x="305" y="311"/>
                    <a:pt x="305" y="313"/>
                  </a:cubicBezTo>
                  <a:cubicBezTo>
                    <a:pt x="305" y="310"/>
                    <a:pt x="308" y="311"/>
                    <a:pt x="308" y="312"/>
                  </a:cubicBezTo>
                  <a:cubicBezTo>
                    <a:pt x="309" y="311"/>
                    <a:pt x="310" y="309"/>
                    <a:pt x="311" y="308"/>
                  </a:cubicBezTo>
                  <a:cubicBezTo>
                    <a:pt x="311" y="309"/>
                    <a:pt x="310" y="310"/>
                    <a:pt x="310" y="310"/>
                  </a:cubicBezTo>
                  <a:cubicBezTo>
                    <a:pt x="314" y="311"/>
                    <a:pt x="318" y="308"/>
                    <a:pt x="323" y="310"/>
                  </a:cubicBezTo>
                  <a:cubicBezTo>
                    <a:pt x="323" y="309"/>
                    <a:pt x="323" y="309"/>
                    <a:pt x="323" y="308"/>
                  </a:cubicBezTo>
                  <a:cubicBezTo>
                    <a:pt x="325" y="312"/>
                    <a:pt x="329" y="305"/>
                    <a:pt x="329" y="311"/>
                  </a:cubicBezTo>
                  <a:cubicBezTo>
                    <a:pt x="330" y="311"/>
                    <a:pt x="329" y="310"/>
                    <a:pt x="330" y="309"/>
                  </a:cubicBezTo>
                  <a:cubicBezTo>
                    <a:pt x="332" y="309"/>
                    <a:pt x="334" y="307"/>
                    <a:pt x="336" y="310"/>
                  </a:cubicBezTo>
                  <a:cubicBezTo>
                    <a:pt x="337" y="308"/>
                    <a:pt x="338" y="309"/>
                    <a:pt x="339" y="307"/>
                  </a:cubicBezTo>
                  <a:cubicBezTo>
                    <a:pt x="339" y="308"/>
                    <a:pt x="339" y="308"/>
                    <a:pt x="339" y="309"/>
                  </a:cubicBezTo>
                  <a:cubicBezTo>
                    <a:pt x="341" y="308"/>
                    <a:pt x="342" y="307"/>
                    <a:pt x="344" y="310"/>
                  </a:cubicBezTo>
                  <a:cubicBezTo>
                    <a:pt x="344" y="307"/>
                    <a:pt x="345" y="308"/>
                    <a:pt x="345" y="306"/>
                  </a:cubicBezTo>
                  <a:cubicBezTo>
                    <a:pt x="344" y="306"/>
                    <a:pt x="342" y="306"/>
                    <a:pt x="342" y="303"/>
                  </a:cubicBezTo>
                  <a:cubicBezTo>
                    <a:pt x="343" y="302"/>
                    <a:pt x="343" y="305"/>
                    <a:pt x="343" y="303"/>
                  </a:cubicBezTo>
                  <a:cubicBezTo>
                    <a:pt x="341" y="300"/>
                    <a:pt x="340" y="304"/>
                    <a:pt x="337" y="303"/>
                  </a:cubicBezTo>
                  <a:cubicBezTo>
                    <a:pt x="337" y="303"/>
                    <a:pt x="337" y="302"/>
                    <a:pt x="338" y="302"/>
                  </a:cubicBezTo>
                  <a:cubicBezTo>
                    <a:pt x="337" y="301"/>
                    <a:pt x="336" y="302"/>
                    <a:pt x="335" y="303"/>
                  </a:cubicBezTo>
                  <a:cubicBezTo>
                    <a:pt x="330" y="299"/>
                    <a:pt x="325" y="306"/>
                    <a:pt x="321" y="302"/>
                  </a:cubicBezTo>
                  <a:cubicBezTo>
                    <a:pt x="320" y="304"/>
                    <a:pt x="317" y="304"/>
                    <a:pt x="315" y="305"/>
                  </a:cubicBezTo>
                  <a:cubicBezTo>
                    <a:pt x="316" y="302"/>
                    <a:pt x="318" y="304"/>
                    <a:pt x="318" y="301"/>
                  </a:cubicBezTo>
                  <a:cubicBezTo>
                    <a:pt x="317" y="301"/>
                    <a:pt x="313" y="303"/>
                    <a:pt x="313" y="299"/>
                  </a:cubicBezTo>
                  <a:cubicBezTo>
                    <a:pt x="313" y="301"/>
                    <a:pt x="313" y="303"/>
                    <a:pt x="313" y="303"/>
                  </a:cubicBezTo>
                  <a:cubicBezTo>
                    <a:pt x="312" y="303"/>
                    <a:pt x="312" y="302"/>
                    <a:pt x="312" y="302"/>
                  </a:cubicBezTo>
                  <a:cubicBezTo>
                    <a:pt x="311" y="305"/>
                    <a:pt x="308" y="303"/>
                    <a:pt x="306" y="303"/>
                  </a:cubicBezTo>
                  <a:cubicBezTo>
                    <a:pt x="307" y="303"/>
                    <a:pt x="307" y="303"/>
                    <a:pt x="307" y="304"/>
                  </a:cubicBezTo>
                  <a:cubicBezTo>
                    <a:pt x="306" y="303"/>
                    <a:pt x="305" y="306"/>
                    <a:pt x="304" y="304"/>
                  </a:cubicBezTo>
                  <a:cubicBezTo>
                    <a:pt x="304" y="304"/>
                    <a:pt x="305" y="304"/>
                    <a:pt x="305" y="303"/>
                  </a:cubicBezTo>
                  <a:cubicBezTo>
                    <a:pt x="304" y="301"/>
                    <a:pt x="304" y="305"/>
                    <a:pt x="303" y="305"/>
                  </a:cubicBezTo>
                  <a:cubicBezTo>
                    <a:pt x="303" y="303"/>
                    <a:pt x="304" y="304"/>
                    <a:pt x="304" y="303"/>
                  </a:cubicBezTo>
                  <a:cubicBezTo>
                    <a:pt x="302" y="304"/>
                    <a:pt x="298" y="303"/>
                    <a:pt x="297" y="304"/>
                  </a:cubicBezTo>
                  <a:cubicBezTo>
                    <a:pt x="296" y="306"/>
                    <a:pt x="297" y="304"/>
                    <a:pt x="297" y="306"/>
                  </a:cubicBezTo>
                  <a:cubicBezTo>
                    <a:pt x="297" y="306"/>
                    <a:pt x="296" y="307"/>
                    <a:pt x="296" y="305"/>
                  </a:cubicBezTo>
                  <a:cubicBezTo>
                    <a:pt x="296" y="305"/>
                    <a:pt x="296" y="305"/>
                    <a:pt x="296" y="304"/>
                  </a:cubicBezTo>
                  <a:cubicBezTo>
                    <a:pt x="293" y="304"/>
                    <a:pt x="289" y="305"/>
                    <a:pt x="285" y="304"/>
                  </a:cubicBezTo>
                  <a:cubicBezTo>
                    <a:pt x="285" y="302"/>
                    <a:pt x="282" y="305"/>
                    <a:pt x="281" y="304"/>
                  </a:cubicBezTo>
                  <a:cubicBezTo>
                    <a:pt x="279" y="304"/>
                    <a:pt x="276" y="305"/>
                    <a:pt x="274" y="306"/>
                  </a:cubicBezTo>
                  <a:cubicBezTo>
                    <a:pt x="270" y="307"/>
                    <a:pt x="267" y="305"/>
                    <a:pt x="264" y="308"/>
                  </a:cubicBezTo>
                  <a:cubicBezTo>
                    <a:pt x="264" y="307"/>
                    <a:pt x="264" y="306"/>
                    <a:pt x="263" y="306"/>
                  </a:cubicBezTo>
                  <a:cubicBezTo>
                    <a:pt x="263" y="307"/>
                    <a:pt x="263" y="308"/>
                    <a:pt x="263" y="308"/>
                  </a:cubicBezTo>
                  <a:cubicBezTo>
                    <a:pt x="262" y="308"/>
                    <a:pt x="261" y="307"/>
                    <a:pt x="261" y="305"/>
                  </a:cubicBezTo>
                  <a:cubicBezTo>
                    <a:pt x="260" y="306"/>
                    <a:pt x="260" y="307"/>
                    <a:pt x="260" y="308"/>
                  </a:cubicBezTo>
                  <a:cubicBezTo>
                    <a:pt x="260" y="308"/>
                    <a:pt x="261" y="306"/>
                    <a:pt x="261" y="308"/>
                  </a:cubicBezTo>
                  <a:cubicBezTo>
                    <a:pt x="261" y="308"/>
                    <a:pt x="261" y="310"/>
                    <a:pt x="260" y="309"/>
                  </a:cubicBezTo>
                  <a:cubicBezTo>
                    <a:pt x="259" y="306"/>
                    <a:pt x="260" y="308"/>
                    <a:pt x="258" y="307"/>
                  </a:cubicBezTo>
                  <a:cubicBezTo>
                    <a:pt x="259" y="307"/>
                    <a:pt x="259" y="306"/>
                    <a:pt x="259" y="306"/>
                  </a:cubicBezTo>
                  <a:cubicBezTo>
                    <a:pt x="258" y="308"/>
                    <a:pt x="256" y="305"/>
                    <a:pt x="255" y="306"/>
                  </a:cubicBezTo>
                  <a:cubicBezTo>
                    <a:pt x="256" y="307"/>
                    <a:pt x="257" y="307"/>
                    <a:pt x="258" y="308"/>
                  </a:cubicBezTo>
                  <a:cubicBezTo>
                    <a:pt x="257" y="308"/>
                    <a:pt x="256" y="308"/>
                    <a:pt x="255" y="309"/>
                  </a:cubicBezTo>
                  <a:cubicBezTo>
                    <a:pt x="255" y="308"/>
                    <a:pt x="256" y="307"/>
                    <a:pt x="255" y="307"/>
                  </a:cubicBezTo>
                  <a:cubicBezTo>
                    <a:pt x="254" y="309"/>
                    <a:pt x="252" y="303"/>
                    <a:pt x="251" y="306"/>
                  </a:cubicBezTo>
                  <a:cubicBezTo>
                    <a:pt x="251" y="306"/>
                    <a:pt x="252" y="307"/>
                    <a:pt x="252" y="307"/>
                  </a:cubicBezTo>
                  <a:cubicBezTo>
                    <a:pt x="251" y="307"/>
                    <a:pt x="251" y="306"/>
                    <a:pt x="250" y="306"/>
                  </a:cubicBezTo>
                  <a:cubicBezTo>
                    <a:pt x="250" y="310"/>
                    <a:pt x="248" y="307"/>
                    <a:pt x="247" y="308"/>
                  </a:cubicBezTo>
                  <a:cubicBezTo>
                    <a:pt x="246" y="308"/>
                    <a:pt x="246" y="307"/>
                    <a:pt x="246" y="306"/>
                  </a:cubicBezTo>
                  <a:cubicBezTo>
                    <a:pt x="246" y="308"/>
                    <a:pt x="244" y="309"/>
                    <a:pt x="243" y="309"/>
                  </a:cubicBezTo>
                  <a:cubicBezTo>
                    <a:pt x="243" y="307"/>
                    <a:pt x="244" y="308"/>
                    <a:pt x="244" y="307"/>
                  </a:cubicBezTo>
                  <a:cubicBezTo>
                    <a:pt x="242" y="307"/>
                    <a:pt x="241" y="309"/>
                    <a:pt x="240" y="310"/>
                  </a:cubicBezTo>
                  <a:cubicBezTo>
                    <a:pt x="240" y="311"/>
                    <a:pt x="240" y="309"/>
                    <a:pt x="239" y="309"/>
                  </a:cubicBezTo>
                  <a:cubicBezTo>
                    <a:pt x="240" y="311"/>
                    <a:pt x="238" y="312"/>
                    <a:pt x="237" y="312"/>
                  </a:cubicBezTo>
                  <a:cubicBezTo>
                    <a:pt x="237" y="310"/>
                    <a:pt x="237" y="309"/>
                    <a:pt x="237" y="309"/>
                  </a:cubicBezTo>
                  <a:cubicBezTo>
                    <a:pt x="237" y="309"/>
                    <a:pt x="238" y="309"/>
                    <a:pt x="239" y="308"/>
                  </a:cubicBezTo>
                  <a:cubicBezTo>
                    <a:pt x="238" y="307"/>
                    <a:pt x="239" y="306"/>
                    <a:pt x="239" y="305"/>
                  </a:cubicBezTo>
                  <a:cubicBezTo>
                    <a:pt x="240" y="305"/>
                    <a:pt x="240" y="306"/>
                    <a:pt x="239" y="307"/>
                  </a:cubicBezTo>
                  <a:cubicBezTo>
                    <a:pt x="241" y="305"/>
                    <a:pt x="243" y="307"/>
                    <a:pt x="245" y="305"/>
                  </a:cubicBezTo>
                  <a:cubicBezTo>
                    <a:pt x="245" y="306"/>
                    <a:pt x="245" y="306"/>
                    <a:pt x="245" y="307"/>
                  </a:cubicBezTo>
                  <a:cubicBezTo>
                    <a:pt x="245" y="305"/>
                    <a:pt x="246" y="307"/>
                    <a:pt x="246" y="305"/>
                  </a:cubicBezTo>
                  <a:cubicBezTo>
                    <a:pt x="245" y="304"/>
                    <a:pt x="246" y="303"/>
                    <a:pt x="246" y="302"/>
                  </a:cubicBezTo>
                  <a:cubicBezTo>
                    <a:pt x="246" y="303"/>
                    <a:pt x="246" y="304"/>
                    <a:pt x="247" y="304"/>
                  </a:cubicBezTo>
                  <a:cubicBezTo>
                    <a:pt x="247" y="301"/>
                    <a:pt x="248" y="304"/>
                    <a:pt x="249" y="302"/>
                  </a:cubicBezTo>
                  <a:cubicBezTo>
                    <a:pt x="250" y="303"/>
                    <a:pt x="249" y="304"/>
                    <a:pt x="249" y="304"/>
                  </a:cubicBezTo>
                  <a:cubicBezTo>
                    <a:pt x="249" y="302"/>
                    <a:pt x="249" y="302"/>
                    <a:pt x="249" y="302"/>
                  </a:cubicBezTo>
                  <a:cubicBezTo>
                    <a:pt x="250" y="301"/>
                    <a:pt x="253" y="301"/>
                    <a:pt x="253" y="301"/>
                  </a:cubicBezTo>
                  <a:cubicBezTo>
                    <a:pt x="254" y="301"/>
                    <a:pt x="253" y="298"/>
                    <a:pt x="254" y="299"/>
                  </a:cubicBezTo>
                  <a:cubicBezTo>
                    <a:pt x="254" y="301"/>
                    <a:pt x="256" y="298"/>
                    <a:pt x="257" y="301"/>
                  </a:cubicBezTo>
                  <a:cubicBezTo>
                    <a:pt x="259" y="300"/>
                    <a:pt x="259" y="302"/>
                    <a:pt x="261" y="300"/>
                  </a:cubicBezTo>
                  <a:cubicBezTo>
                    <a:pt x="261" y="301"/>
                    <a:pt x="263" y="301"/>
                    <a:pt x="263" y="300"/>
                  </a:cubicBezTo>
                  <a:cubicBezTo>
                    <a:pt x="263" y="301"/>
                    <a:pt x="262" y="299"/>
                    <a:pt x="262" y="299"/>
                  </a:cubicBezTo>
                  <a:cubicBezTo>
                    <a:pt x="266" y="301"/>
                    <a:pt x="270" y="300"/>
                    <a:pt x="274" y="301"/>
                  </a:cubicBezTo>
                  <a:cubicBezTo>
                    <a:pt x="274" y="301"/>
                    <a:pt x="273" y="300"/>
                    <a:pt x="273" y="300"/>
                  </a:cubicBezTo>
                  <a:cubicBezTo>
                    <a:pt x="274" y="300"/>
                    <a:pt x="274" y="300"/>
                    <a:pt x="274" y="300"/>
                  </a:cubicBezTo>
                  <a:cubicBezTo>
                    <a:pt x="274" y="300"/>
                    <a:pt x="274" y="301"/>
                    <a:pt x="274" y="301"/>
                  </a:cubicBezTo>
                  <a:cubicBezTo>
                    <a:pt x="275" y="300"/>
                    <a:pt x="276" y="303"/>
                    <a:pt x="277" y="302"/>
                  </a:cubicBezTo>
                  <a:cubicBezTo>
                    <a:pt x="276" y="302"/>
                    <a:pt x="277" y="302"/>
                    <a:pt x="277" y="302"/>
                  </a:cubicBezTo>
                  <a:cubicBezTo>
                    <a:pt x="277" y="301"/>
                    <a:pt x="277" y="301"/>
                    <a:pt x="278" y="300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9" y="297"/>
                    <a:pt x="282" y="300"/>
                    <a:pt x="284" y="300"/>
                  </a:cubicBezTo>
                  <a:cubicBezTo>
                    <a:pt x="284" y="299"/>
                    <a:pt x="283" y="298"/>
                    <a:pt x="284" y="297"/>
                  </a:cubicBezTo>
                  <a:cubicBezTo>
                    <a:pt x="284" y="299"/>
                    <a:pt x="285" y="294"/>
                    <a:pt x="286" y="297"/>
                  </a:cubicBezTo>
                  <a:cubicBezTo>
                    <a:pt x="285" y="298"/>
                    <a:pt x="283" y="298"/>
                    <a:pt x="284" y="300"/>
                  </a:cubicBezTo>
                  <a:cubicBezTo>
                    <a:pt x="285" y="299"/>
                    <a:pt x="286" y="295"/>
                    <a:pt x="287" y="298"/>
                  </a:cubicBezTo>
                  <a:cubicBezTo>
                    <a:pt x="287" y="292"/>
                    <a:pt x="290" y="294"/>
                    <a:pt x="291" y="292"/>
                  </a:cubicBezTo>
                  <a:cubicBezTo>
                    <a:pt x="292" y="293"/>
                    <a:pt x="293" y="295"/>
                    <a:pt x="294" y="293"/>
                  </a:cubicBezTo>
                  <a:cubicBezTo>
                    <a:pt x="293" y="292"/>
                    <a:pt x="291" y="291"/>
                    <a:pt x="291" y="288"/>
                  </a:cubicBezTo>
                  <a:cubicBezTo>
                    <a:pt x="291" y="288"/>
                    <a:pt x="291" y="288"/>
                    <a:pt x="291" y="287"/>
                  </a:cubicBezTo>
                  <a:cubicBezTo>
                    <a:pt x="290" y="287"/>
                    <a:pt x="290" y="290"/>
                    <a:pt x="289" y="289"/>
                  </a:cubicBezTo>
                  <a:cubicBezTo>
                    <a:pt x="289" y="291"/>
                    <a:pt x="291" y="290"/>
                    <a:pt x="291" y="292"/>
                  </a:cubicBezTo>
                  <a:cubicBezTo>
                    <a:pt x="289" y="292"/>
                    <a:pt x="287" y="293"/>
                    <a:pt x="286" y="291"/>
                  </a:cubicBezTo>
                  <a:cubicBezTo>
                    <a:pt x="287" y="292"/>
                    <a:pt x="286" y="290"/>
                    <a:pt x="287" y="290"/>
                  </a:cubicBezTo>
                  <a:cubicBezTo>
                    <a:pt x="287" y="290"/>
                    <a:pt x="288" y="291"/>
                    <a:pt x="288" y="290"/>
                  </a:cubicBezTo>
                  <a:cubicBezTo>
                    <a:pt x="288" y="287"/>
                    <a:pt x="291" y="285"/>
                    <a:pt x="292" y="288"/>
                  </a:cubicBezTo>
                  <a:cubicBezTo>
                    <a:pt x="293" y="285"/>
                    <a:pt x="294" y="288"/>
                    <a:pt x="295" y="288"/>
                  </a:cubicBezTo>
                  <a:cubicBezTo>
                    <a:pt x="294" y="287"/>
                    <a:pt x="295" y="286"/>
                    <a:pt x="295" y="286"/>
                  </a:cubicBezTo>
                  <a:cubicBezTo>
                    <a:pt x="295" y="288"/>
                    <a:pt x="297" y="287"/>
                    <a:pt x="296" y="285"/>
                  </a:cubicBezTo>
                  <a:cubicBezTo>
                    <a:pt x="297" y="285"/>
                    <a:pt x="297" y="286"/>
                    <a:pt x="297" y="287"/>
                  </a:cubicBezTo>
                  <a:cubicBezTo>
                    <a:pt x="298" y="286"/>
                    <a:pt x="299" y="285"/>
                    <a:pt x="299" y="283"/>
                  </a:cubicBezTo>
                  <a:cubicBezTo>
                    <a:pt x="299" y="285"/>
                    <a:pt x="299" y="285"/>
                    <a:pt x="300" y="285"/>
                  </a:cubicBezTo>
                  <a:cubicBezTo>
                    <a:pt x="300" y="285"/>
                    <a:pt x="300" y="284"/>
                    <a:pt x="300" y="284"/>
                  </a:cubicBezTo>
                  <a:cubicBezTo>
                    <a:pt x="300" y="284"/>
                    <a:pt x="300" y="284"/>
                    <a:pt x="300" y="285"/>
                  </a:cubicBezTo>
                  <a:cubicBezTo>
                    <a:pt x="301" y="281"/>
                    <a:pt x="303" y="287"/>
                    <a:pt x="304" y="285"/>
                  </a:cubicBezTo>
                  <a:cubicBezTo>
                    <a:pt x="303" y="285"/>
                    <a:pt x="303" y="285"/>
                    <a:pt x="303" y="284"/>
                  </a:cubicBezTo>
                  <a:cubicBezTo>
                    <a:pt x="304" y="284"/>
                    <a:pt x="305" y="284"/>
                    <a:pt x="306" y="286"/>
                  </a:cubicBezTo>
                  <a:cubicBezTo>
                    <a:pt x="306" y="283"/>
                    <a:pt x="306" y="287"/>
                    <a:pt x="307" y="286"/>
                  </a:cubicBezTo>
                  <a:cubicBezTo>
                    <a:pt x="307" y="283"/>
                    <a:pt x="311" y="282"/>
                    <a:pt x="311" y="285"/>
                  </a:cubicBezTo>
                  <a:cubicBezTo>
                    <a:pt x="312" y="284"/>
                    <a:pt x="312" y="282"/>
                    <a:pt x="313" y="284"/>
                  </a:cubicBezTo>
                  <a:cubicBezTo>
                    <a:pt x="314" y="281"/>
                    <a:pt x="312" y="283"/>
                    <a:pt x="311" y="282"/>
                  </a:cubicBezTo>
                  <a:cubicBezTo>
                    <a:pt x="312" y="280"/>
                    <a:pt x="314" y="282"/>
                    <a:pt x="315" y="280"/>
                  </a:cubicBezTo>
                  <a:cubicBezTo>
                    <a:pt x="315" y="282"/>
                    <a:pt x="316" y="283"/>
                    <a:pt x="316" y="285"/>
                  </a:cubicBezTo>
                  <a:cubicBezTo>
                    <a:pt x="316" y="284"/>
                    <a:pt x="316" y="283"/>
                    <a:pt x="317" y="282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7" y="279"/>
                    <a:pt x="319" y="280"/>
                    <a:pt x="319" y="284"/>
                  </a:cubicBezTo>
                  <a:cubicBezTo>
                    <a:pt x="318" y="283"/>
                    <a:pt x="318" y="286"/>
                    <a:pt x="318" y="286"/>
                  </a:cubicBezTo>
                  <a:cubicBezTo>
                    <a:pt x="318" y="283"/>
                    <a:pt x="320" y="284"/>
                    <a:pt x="320" y="282"/>
                  </a:cubicBezTo>
                  <a:cubicBezTo>
                    <a:pt x="319" y="281"/>
                    <a:pt x="320" y="284"/>
                    <a:pt x="319" y="283"/>
                  </a:cubicBezTo>
                  <a:cubicBezTo>
                    <a:pt x="318" y="281"/>
                    <a:pt x="319" y="281"/>
                    <a:pt x="318" y="280"/>
                  </a:cubicBezTo>
                  <a:cubicBezTo>
                    <a:pt x="320" y="280"/>
                    <a:pt x="320" y="280"/>
                    <a:pt x="321" y="279"/>
                  </a:cubicBezTo>
                  <a:cubicBezTo>
                    <a:pt x="321" y="280"/>
                    <a:pt x="321" y="280"/>
                    <a:pt x="321" y="281"/>
                  </a:cubicBezTo>
                  <a:cubicBezTo>
                    <a:pt x="322" y="282"/>
                    <a:pt x="321" y="279"/>
                    <a:pt x="322" y="279"/>
                  </a:cubicBezTo>
                  <a:cubicBezTo>
                    <a:pt x="322" y="280"/>
                    <a:pt x="323" y="280"/>
                    <a:pt x="323" y="281"/>
                  </a:cubicBezTo>
                  <a:cubicBezTo>
                    <a:pt x="325" y="278"/>
                    <a:pt x="326" y="280"/>
                    <a:pt x="329" y="279"/>
                  </a:cubicBezTo>
                  <a:cubicBezTo>
                    <a:pt x="329" y="277"/>
                    <a:pt x="327" y="279"/>
                    <a:pt x="327" y="278"/>
                  </a:cubicBezTo>
                  <a:cubicBezTo>
                    <a:pt x="330" y="275"/>
                    <a:pt x="333" y="275"/>
                    <a:pt x="335" y="272"/>
                  </a:cubicBezTo>
                  <a:cubicBezTo>
                    <a:pt x="335" y="273"/>
                    <a:pt x="335" y="273"/>
                    <a:pt x="335" y="274"/>
                  </a:cubicBezTo>
                  <a:cubicBezTo>
                    <a:pt x="336" y="272"/>
                    <a:pt x="337" y="274"/>
                    <a:pt x="337" y="272"/>
                  </a:cubicBezTo>
                  <a:cubicBezTo>
                    <a:pt x="341" y="274"/>
                    <a:pt x="348" y="272"/>
                    <a:pt x="351" y="275"/>
                  </a:cubicBezTo>
                  <a:cubicBezTo>
                    <a:pt x="353" y="275"/>
                    <a:pt x="355" y="272"/>
                    <a:pt x="356" y="276"/>
                  </a:cubicBezTo>
                  <a:cubicBezTo>
                    <a:pt x="357" y="273"/>
                    <a:pt x="359" y="276"/>
                    <a:pt x="360" y="274"/>
                  </a:cubicBezTo>
                  <a:cubicBezTo>
                    <a:pt x="360" y="274"/>
                    <a:pt x="360" y="273"/>
                    <a:pt x="360" y="273"/>
                  </a:cubicBezTo>
                  <a:cubicBezTo>
                    <a:pt x="364" y="275"/>
                    <a:pt x="366" y="270"/>
                    <a:pt x="370" y="271"/>
                  </a:cubicBezTo>
                  <a:cubicBezTo>
                    <a:pt x="370" y="268"/>
                    <a:pt x="367" y="272"/>
                    <a:pt x="367" y="268"/>
                  </a:cubicBezTo>
                  <a:cubicBezTo>
                    <a:pt x="365" y="268"/>
                    <a:pt x="364" y="266"/>
                    <a:pt x="362" y="266"/>
                  </a:cubicBezTo>
                  <a:cubicBezTo>
                    <a:pt x="363" y="266"/>
                    <a:pt x="363" y="266"/>
                    <a:pt x="363" y="265"/>
                  </a:cubicBezTo>
                  <a:cubicBezTo>
                    <a:pt x="363" y="265"/>
                    <a:pt x="363" y="265"/>
                    <a:pt x="363" y="265"/>
                  </a:cubicBezTo>
                  <a:cubicBezTo>
                    <a:pt x="364" y="265"/>
                    <a:pt x="364" y="265"/>
                    <a:pt x="365" y="263"/>
                  </a:cubicBezTo>
                  <a:cubicBezTo>
                    <a:pt x="363" y="264"/>
                    <a:pt x="361" y="264"/>
                    <a:pt x="359" y="262"/>
                  </a:cubicBezTo>
                  <a:cubicBezTo>
                    <a:pt x="360" y="260"/>
                    <a:pt x="363" y="262"/>
                    <a:pt x="363" y="261"/>
                  </a:cubicBezTo>
                  <a:cubicBezTo>
                    <a:pt x="362" y="260"/>
                    <a:pt x="360" y="259"/>
                    <a:pt x="359" y="258"/>
                  </a:cubicBezTo>
                  <a:cubicBezTo>
                    <a:pt x="359" y="257"/>
                    <a:pt x="358" y="258"/>
                    <a:pt x="358" y="256"/>
                  </a:cubicBezTo>
                  <a:cubicBezTo>
                    <a:pt x="359" y="255"/>
                    <a:pt x="360" y="256"/>
                    <a:pt x="360" y="255"/>
                  </a:cubicBezTo>
                  <a:cubicBezTo>
                    <a:pt x="360" y="256"/>
                    <a:pt x="360" y="254"/>
                    <a:pt x="360" y="254"/>
                  </a:cubicBezTo>
                  <a:cubicBezTo>
                    <a:pt x="361" y="255"/>
                    <a:pt x="361" y="254"/>
                    <a:pt x="362" y="254"/>
                  </a:cubicBezTo>
                  <a:cubicBezTo>
                    <a:pt x="362" y="255"/>
                    <a:pt x="361" y="255"/>
                    <a:pt x="362" y="256"/>
                  </a:cubicBezTo>
                  <a:cubicBezTo>
                    <a:pt x="363" y="255"/>
                    <a:pt x="364" y="252"/>
                    <a:pt x="365" y="255"/>
                  </a:cubicBezTo>
                  <a:cubicBezTo>
                    <a:pt x="365" y="254"/>
                    <a:pt x="365" y="254"/>
                    <a:pt x="365" y="253"/>
                  </a:cubicBezTo>
                  <a:cubicBezTo>
                    <a:pt x="365" y="253"/>
                    <a:pt x="366" y="253"/>
                    <a:pt x="366" y="252"/>
                  </a:cubicBezTo>
                  <a:cubicBezTo>
                    <a:pt x="366" y="254"/>
                    <a:pt x="366" y="254"/>
                    <a:pt x="366" y="254"/>
                  </a:cubicBezTo>
                  <a:cubicBezTo>
                    <a:pt x="367" y="252"/>
                    <a:pt x="368" y="251"/>
                    <a:pt x="369" y="250"/>
                  </a:cubicBezTo>
                  <a:cubicBezTo>
                    <a:pt x="369" y="250"/>
                    <a:pt x="372" y="251"/>
                    <a:pt x="373" y="249"/>
                  </a:cubicBezTo>
                  <a:cubicBezTo>
                    <a:pt x="371" y="248"/>
                    <a:pt x="370" y="251"/>
                    <a:pt x="369" y="247"/>
                  </a:cubicBezTo>
                  <a:cubicBezTo>
                    <a:pt x="366" y="248"/>
                    <a:pt x="362" y="247"/>
                    <a:pt x="360" y="248"/>
                  </a:cubicBezTo>
                  <a:cubicBezTo>
                    <a:pt x="359" y="248"/>
                    <a:pt x="357" y="247"/>
                    <a:pt x="356" y="247"/>
                  </a:cubicBezTo>
                  <a:cubicBezTo>
                    <a:pt x="355" y="248"/>
                    <a:pt x="353" y="249"/>
                    <a:pt x="353" y="246"/>
                  </a:cubicBezTo>
                  <a:cubicBezTo>
                    <a:pt x="353" y="248"/>
                    <a:pt x="354" y="245"/>
                    <a:pt x="355" y="247"/>
                  </a:cubicBezTo>
                  <a:cubicBezTo>
                    <a:pt x="355" y="246"/>
                    <a:pt x="355" y="246"/>
                    <a:pt x="355" y="245"/>
                  </a:cubicBezTo>
                  <a:cubicBezTo>
                    <a:pt x="366" y="248"/>
                    <a:pt x="379" y="237"/>
                    <a:pt x="391" y="238"/>
                  </a:cubicBezTo>
                  <a:cubicBezTo>
                    <a:pt x="391" y="233"/>
                    <a:pt x="395" y="235"/>
                    <a:pt x="396" y="236"/>
                  </a:cubicBezTo>
                  <a:cubicBezTo>
                    <a:pt x="396" y="233"/>
                    <a:pt x="398" y="237"/>
                    <a:pt x="398" y="234"/>
                  </a:cubicBezTo>
                  <a:cubicBezTo>
                    <a:pt x="397" y="233"/>
                    <a:pt x="396" y="234"/>
                    <a:pt x="396" y="232"/>
                  </a:cubicBezTo>
                  <a:cubicBezTo>
                    <a:pt x="396" y="231"/>
                    <a:pt x="395" y="229"/>
                    <a:pt x="396" y="229"/>
                  </a:cubicBezTo>
                  <a:cubicBezTo>
                    <a:pt x="399" y="228"/>
                    <a:pt x="400" y="232"/>
                    <a:pt x="402" y="230"/>
                  </a:cubicBezTo>
                  <a:cubicBezTo>
                    <a:pt x="400" y="230"/>
                    <a:pt x="399" y="226"/>
                    <a:pt x="397" y="226"/>
                  </a:cubicBezTo>
                  <a:cubicBezTo>
                    <a:pt x="397" y="226"/>
                    <a:pt x="397" y="221"/>
                    <a:pt x="397" y="223"/>
                  </a:cubicBezTo>
                  <a:cubicBezTo>
                    <a:pt x="397" y="227"/>
                    <a:pt x="396" y="224"/>
                    <a:pt x="395" y="226"/>
                  </a:cubicBezTo>
                  <a:cubicBezTo>
                    <a:pt x="394" y="226"/>
                    <a:pt x="394" y="224"/>
                    <a:pt x="394" y="223"/>
                  </a:cubicBezTo>
                  <a:cubicBezTo>
                    <a:pt x="395" y="220"/>
                    <a:pt x="397" y="221"/>
                    <a:pt x="397" y="219"/>
                  </a:cubicBezTo>
                  <a:cubicBezTo>
                    <a:pt x="397" y="216"/>
                    <a:pt x="397" y="216"/>
                    <a:pt x="396" y="217"/>
                  </a:cubicBezTo>
                  <a:cubicBezTo>
                    <a:pt x="392" y="212"/>
                    <a:pt x="386" y="218"/>
                    <a:pt x="383" y="216"/>
                  </a:cubicBezTo>
                  <a:cubicBezTo>
                    <a:pt x="382" y="216"/>
                    <a:pt x="382" y="215"/>
                    <a:pt x="382" y="215"/>
                  </a:cubicBezTo>
                  <a:cubicBezTo>
                    <a:pt x="380" y="216"/>
                    <a:pt x="376" y="219"/>
                    <a:pt x="374" y="215"/>
                  </a:cubicBezTo>
                  <a:cubicBezTo>
                    <a:pt x="373" y="216"/>
                    <a:pt x="372" y="215"/>
                    <a:pt x="370" y="215"/>
                  </a:cubicBezTo>
                  <a:cubicBezTo>
                    <a:pt x="370" y="217"/>
                    <a:pt x="370" y="217"/>
                    <a:pt x="369" y="217"/>
                  </a:cubicBezTo>
                  <a:cubicBezTo>
                    <a:pt x="369" y="216"/>
                    <a:pt x="369" y="216"/>
                    <a:pt x="369" y="215"/>
                  </a:cubicBezTo>
                  <a:cubicBezTo>
                    <a:pt x="369" y="215"/>
                    <a:pt x="370" y="214"/>
                    <a:pt x="370" y="214"/>
                  </a:cubicBezTo>
                  <a:cubicBezTo>
                    <a:pt x="370" y="213"/>
                    <a:pt x="369" y="214"/>
                    <a:pt x="370" y="211"/>
                  </a:cubicBezTo>
                  <a:cubicBezTo>
                    <a:pt x="371" y="211"/>
                    <a:pt x="372" y="209"/>
                    <a:pt x="373" y="209"/>
                  </a:cubicBezTo>
                  <a:cubicBezTo>
                    <a:pt x="373" y="208"/>
                    <a:pt x="373" y="207"/>
                    <a:pt x="372" y="207"/>
                  </a:cubicBezTo>
                  <a:cubicBezTo>
                    <a:pt x="371" y="211"/>
                    <a:pt x="368" y="210"/>
                    <a:pt x="368" y="215"/>
                  </a:cubicBezTo>
                  <a:cubicBezTo>
                    <a:pt x="367" y="214"/>
                    <a:pt x="367" y="212"/>
                    <a:pt x="367" y="211"/>
                  </a:cubicBezTo>
                  <a:cubicBezTo>
                    <a:pt x="366" y="208"/>
                    <a:pt x="363" y="211"/>
                    <a:pt x="361" y="209"/>
                  </a:cubicBezTo>
                  <a:cubicBezTo>
                    <a:pt x="361" y="207"/>
                    <a:pt x="362" y="207"/>
                    <a:pt x="362" y="206"/>
                  </a:cubicBezTo>
                  <a:cubicBezTo>
                    <a:pt x="361" y="205"/>
                    <a:pt x="363" y="204"/>
                    <a:pt x="363" y="203"/>
                  </a:cubicBezTo>
                  <a:cubicBezTo>
                    <a:pt x="361" y="205"/>
                    <a:pt x="359" y="204"/>
                    <a:pt x="358" y="205"/>
                  </a:cubicBezTo>
                  <a:cubicBezTo>
                    <a:pt x="346" y="199"/>
                    <a:pt x="333" y="206"/>
                    <a:pt x="322" y="203"/>
                  </a:cubicBezTo>
                  <a:cubicBezTo>
                    <a:pt x="319" y="205"/>
                    <a:pt x="315" y="205"/>
                    <a:pt x="313" y="206"/>
                  </a:cubicBezTo>
                  <a:cubicBezTo>
                    <a:pt x="312" y="208"/>
                    <a:pt x="309" y="210"/>
                    <a:pt x="308" y="208"/>
                  </a:cubicBezTo>
                  <a:cubicBezTo>
                    <a:pt x="307" y="210"/>
                    <a:pt x="304" y="210"/>
                    <a:pt x="303" y="210"/>
                  </a:cubicBezTo>
                  <a:cubicBezTo>
                    <a:pt x="304" y="210"/>
                    <a:pt x="303" y="209"/>
                    <a:pt x="303" y="208"/>
                  </a:cubicBezTo>
                  <a:cubicBezTo>
                    <a:pt x="304" y="208"/>
                    <a:pt x="306" y="209"/>
                    <a:pt x="306" y="206"/>
                  </a:cubicBezTo>
                  <a:cubicBezTo>
                    <a:pt x="306" y="206"/>
                    <a:pt x="307" y="207"/>
                    <a:pt x="307" y="207"/>
                  </a:cubicBezTo>
                  <a:cubicBezTo>
                    <a:pt x="307" y="207"/>
                    <a:pt x="306" y="207"/>
                    <a:pt x="306" y="208"/>
                  </a:cubicBezTo>
                  <a:cubicBezTo>
                    <a:pt x="308" y="208"/>
                    <a:pt x="306" y="204"/>
                    <a:pt x="307" y="204"/>
                  </a:cubicBezTo>
                  <a:cubicBezTo>
                    <a:pt x="308" y="207"/>
                    <a:pt x="309" y="203"/>
                    <a:pt x="309" y="207"/>
                  </a:cubicBezTo>
                  <a:cubicBezTo>
                    <a:pt x="308" y="207"/>
                    <a:pt x="308" y="206"/>
                    <a:pt x="308" y="208"/>
                  </a:cubicBezTo>
                  <a:cubicBezTo>
                    <a:pt x="310" y="208"/>
                    <a:pt x="312" y="207"/>
                    <a:pt x="313" y="206"/>
                  </a:cubicBezTo>
                  <a:cubicBezTo>
                    <a:pt x="312" y="204"/>
                    <a:pt x="310" y="207"/>
                    <a:pt x="309" y="207"/>
                  </a:cubicBezTo>
                  <a:cubicBezTo>
                    <a:pt x="309" y="206"/>
                    <a:pt x="309" y="204"/>
                    <a:pt x="309" y="204"/>
                  </a:cubicBezTo>
                  <a:cubicBezTo>
                    <a:pt x="307" y="202"/>
                    <a:pt x="306" y="204"/>
                    <a:pt x="306" y="202"/>
                  </a:cubicBezTo>
                  <a:cubicBezTo>
                    <a:pt x="309" y="200"/>
                    <a:pt x="308" y="203"/>
                    <a:pt x="310" y="203"/>
                  </a:cubicBezTo>
                  <a:cubicBezTo>
                    <a:pt x="310" y="203"/>
                    <a:pt x="310" y="203"/>
                    <a:pt x="310" y="203"/>
                  </a:cubicBezTo>
                  <a:cubicBezTo>
                    <a:pt x="312" y="202"/>
                    <a:pt x="312" y="203"/>
                    <a:pt x="314" y="202"/>
                  </a:cubicBezTo>
                  <a:cubicBezTo>
                    <a:pt x="314" y="203"/>
                    <a:pt x="316" y="206"/>
                    <a:pt x="316" y="202"/>
                  </a:cubicBezTo>
                  <a:cubicBezTo>
                    <a:pt x="315" y="202"/>
                    <a:pt x="314" y="203"/>
                    <a:pt x="313" y="200"/>
                  </a:cubicBezTo>
                  <a:cubicBezTo>
                    <a:pt x="312" y="199"/>
                    <a:pt x="310" y="204"/>
                    <a:pt x="309" y="202"/>
                  </a:cubicBezTo>
                  <a:cubicBezTo>
                    <a:pt x="310" y="201"/>
                    <a:pt x="311" y="200"/>
                    <a:pt x="311" y="199"/>
                  </a:cubicBezTo>
                  <a:cubicBezTo>
                    <a:pt x="310" y="198"/>
                    <a:pt x="310" y="201"/>
                    <a:pt x="309" y="200"/>
                  </a:cubicBezTo>
                  <a:cubicBezTo>
                    <a:pt x="309" y="200"/>
                    <a:pt x="310" y="199"/>
                    <a:pt x="310" y="199"/>
                  </a:cubicBezTo>
                  <a:cubicBezTo>
                    <a:pt x="309" y="200"/>
                    <a:pt x="307" y="201"/>
                    <a:pt x="306" y="198"/>
                  </a:cubicBezTo>
                  <a:cubicBezTo>
                    <a:pt x="308" y="197"/>
                    <a:pt x="310" y="197"/>
                    <a:pt x="311" y="196"/>
                  </a:cubicBezTo>
                  <a:cubicBezTo>
                    <a:pt x="311" y="197"/>
                    <a:pt x="311" y="198"/>
                    <a:pt x="312" y="197"/>
                  </a:cubicBezTo>
                  <a:cubicBezTo>
                    <a:pt x="312" y="197"/>
                    <a:pt x="312" y="196"/>
                    <a:pt x="312" y="196"/>
                  </a:cubicBezTo>
                  <a:cubicBezTo>
                    <a:pt x="310" y="194"/>
                    <a:pt x="309" y="198"/>
                    <a:pt x="307" y="194"/>
                  </a:cubicBezTo>
                  <a:cubicBezTo>
                    <a:pt x="308" y="195"/>
                    <a:pt x="309" y="193"/>
                    <a:pt x="310" y="194"/>
                  </a:cubicBezTo>
                  <a:cubicBezTo>
                    <a:pt x="310" y="191"/>
                    <a:pt x="313" y="191"/>
                    <a:pt x="314" y="191"/>
                  </a:cubicBezTo>
                  <a:cubicBezTo>
                    <a:pt x="311" y="188"/>
                    <a:pt x="308" y="194"/>
                    <a:pt x="305" y="195"/>
                  </a:cubicBezTo>
                  <a:cubicBezTo>
                    <a:pt x="305" y="193"/>
                    <a:pt x="307" y="193"/>
                    <a:pt x="306" y="191"/>
                  </a:cubicBezTo>
                  <a:cubicBezTo>
                    <a:pt x="303" y="194"/>
                    <a:pt x="299" y="190"/>
                    <a:pt x="296" y="190"/>
                  </a:cubicBezTo>
                  <a:cubicBezTo>
                    <a:pt x="299" y="188"/>
                    <a:pt x="301" y="187"/>
                    <a:pt x="303" y="188"/>
                  </a:cubicBezTo>
                  <a:cubicBezTo>
                    <a:pt x="304" y="188"/>
                    <a:pt x="303" y="186"/>
                    <a:pt x="303" y="186"/>
                  </a:cubicBezTo>
                  <a:cubicBezTo>
                    <a:pt x="305" y="188"/>
                    <a:pt x="309" y="186"/>
                    <a:pt x="312" y="185"/>
                  </a:cubicBezTo>
                  <a:cubicBezTo>
                    <a:pt x="312" y="186"/>
                    <a:pt x="312" y="186"/>
                    <a:pt x="312" y="187"/>
                  </a:cubicBezTo>
                  <a:cubicBezTo>
                    <a:pt x="313" y="182"/>
                    <a:pt x="316" y="185"/>
                    <a:pt x="317" y="184"/>
                  </a:cubicBezTo>
                  <a:cubicBezTo>
                    <a:pt x="317" y="184"/>
                    <a:pt x="317" y="184"/>
                    <a:pt x="317" y="184"/>
                  </a:cubicBezTo>
                  <a:cubicBezTo>
                    <a:pt x="320" y="185"/>
                    <a:pt x="325" y="185"/>
                    <a:pt x="328" y="181"/>
                  </a:cubicBezTo>
                  <a:cubicBezTo>
                    <a:pt x="328" y="184"/>
                    <a:pt x="328" y="184"/>
                    <a:pt x="328" y="184"/>
                  </a:cubicBezTo>
                  <a:cubicBezTo>
                    <a:pt x="331" y="181"/>
                    <a:pt x="337" y="179"/>
                    <a:pt x="341" y="182"/>
                  </a:cubicBezTo>
                  <a:cubicBezTo>
                    <a:pt x="341" y="180"/>
                    <a:pt x="341" y="180"/>
                    <a:pt x="341" y="180"/>
                  </a:cubicBezTo>
                  <a:cubicBezTo>
                    <a:pt x="351" y="181"/>
                    <a:pt x="363" y="175"/>
                    <a:pt x="372" y="176"/>
                  </a:cubicBezTo>
                  <a:cubicBezTo>
                    <a:pt x="371" y="176"/>
                    <a:pt x="371" y="177"/>
                    <a:pt x="371" y="175"/>
                  </a:cubicBezTo>
                  <a:cubicBezTo>
                    <a:pt x="375" y="178"/>
                    <a:pt x="379" y="177"/>
                    <a:pt x="383" y="177"/>
                  </a:cubicBezTo>
                  <a:cubicBezTo>
                    <a:pt x="383" y="177"/>
                    <a:pt x="384" y="179"/>
                    <a:pt x="384" y="180"/>
                  </a:cubicBezTo>
                  <a:cubicBezTo>
                    <a:pt x="384" y="178"/>
                    <a:pt x="384" y="179"/>
                    <a:pt x="384" y="176"/>
                  </a:cubicBezTo>
                  <a:cubicBezTo>
                    <a:pt x="385" y="178"/>
                    <a:pt x="388" y="178"/>
                    <a:pt x="390" y="177"/>
                  </a:cubicBezTo>
                  <a:cubicBezTo>
                    <a:pt x="390" y="177"/>
                    <a:pt x="390" y="178"/>
                    <a:pt x="390" y="179"/>
                  </a:cubicBezTo>
                  <a:cubicBezTo>
                    <a:pt x="391" y="176"/>
                    <a:pt x="393" y="176"/>
                    <a:pt x="394" y="177"/>
                  </a:cubicBezTo>
                  <a:cubicBezTo>
                    <a:pt x="394" y="177"/>
                    <a:pt x="394" y="176"/>
                    <a:pt x="394" y="176"/>
                  </a:cubicBezTo>
                  <a:cubicBezTo>
                    <a:pt x="395" y="175"/>
                    <a:pt x="396" y="175"/>
                    <a:pt x="396" y="177"/>
                  </a:cubicBezTo>
                  <a:cubicBezTo>
                    <a:pt x="397" y="176"/>
                    <a:pt x="398" y="176"/>
                    <a:pt x="398" y="178"/>
                  </a:cubicBezTo>
                  <a:cubicBezTo>
                    <a:pt x="399" y="178"/>
                    <a:pt x="398" y="176"/>
                    <a:pt x="399" y="175"/>
                  </a:cubicBezTo>
                  <a:cubicBezTo>
                    <a:pt x="407" y="177"/>
                    <a:pt x="419" y="176"/>
                    <a:pt x="429" y="174"/>
                  </a:cubicBezTo>
                  <a:cubicBezTo>
                    <a:pt x="421" y="174"/>
                    <a:pt x="413" y="173"/>
                    <a:pt x="405" y="175"/>
                  </a:cubicBezTo>
                  <a:cubicBezTo>
                    <a:pt x="405" y="174"/>
                    <a:pt x="404" y="176"/>
                    <a:pt x="404" y="174"/>
                  </a:cubicBezTo>
                  <a:cubicBezTo>
                    <a:pt x="400" y="176"/>
                    <a:pt x="394" y="171"/>
                    <a:pt x="390" y="174"/>
                  </a:cubicBezTo>
                  <a:cubicBezTo>
                    <a:pt x="390" y="174"/>
                    <a:pt x="390" y="173"/>
                    <a:pt x="389" y="173"/>
                  </a:cubicBezTo>
                  <a:cubicBezTo>
                    <a:pt x="390" y="175"/>
                    <a:pt x="389" y="175"/>
                    <a:pt x="388" y="175"/>
                  </a:cubicBezTo>
                  <a:cubicBezTo>
                    <a:pt x="388" y="173"/>
                    <a:pt x="386" y="175"/>
                    <a:pt x="385" y="173"/>
                  </a:cubicBezTo>
                  <a:cubicBezTo>
                    <a:pt x="385" y="175"/>
                    <a:pt x="382" y="173"/>
                    <a:pt x="382" y="172"/>
                  </a:cubicBezTo>
                  <a:cubicBezTo>
                    <a:pt x="381" y="173"/>
                    <a:pt x="381" y="174"/>
                    <a:pt x="381" y="174"/>
                  </a:cubicBezTo>
                  <a:cubicBezTo>
                    <a:pt x="381" y="172"/>
                    <a:pt x="380" y="175"/>
                    <a:pt x="379" y="173"/>
                  </a:cubicBezTo>
                  <a:cubicBezTo>
                    <a:pt x="379" y="175"/>
                    <a:pt x="377" y="174"/>
                    <a:pt x="376" y="175"/>
                  </a:cubicBezTo>
                  <a:cubicBezTo>
                    <a:pt x="376" y="171"/>
                    <a:pt x="375" y="173"/>
                    <a:pt x="374" y="173"/>
                  </a:cubicBezTo>
                  <a:cubicBezTo>
                    <a:pt x="373" y="174"/>
                    <a:pt x="374" y="174"/>
                    <a:pt x="373" y="175"/>
                  </a:cubicBezTo>
                  <a:cubicBezTo>
                    <a:pt x="368" y="174"/>
                    <a:pt x="362" y="175"/>
                    <a:pt x="356" y="173"/>
                  </a:cubicBezTo>
                  <a:cubicBezTo>
                    <a:pt x="356" y="173"/>
                    <a:pt x="356" y="173"/>
                    <a:pt x="356" y="173"/>
                  </a:cubicBezTo>
                  <a:cubicBezTo>
                    <a:pt x="355" y="172"/>
                    <a:pt x="356" y="174"/>
                    <a:pt x="355" y="174"/>
                  </a:cubicBezTo>
                  <a:cubicBezTo>
                    <a:pt x="355" y="172"/>
                    <a:pt x="355" y="173"/>
                    <a:pt x="355" y="172"/>
                  </a:cubicBezTo>
                  <a:cubicBezTo>
                    <a:pt x="354" y="173"/>
                    <a:pt x="352" y="172"/>
                    <a:pt x="351" y="171"/>
                  </a:cubicBezTo>
                  <a:cubicBezTo>
                    <a:pt x="351" y="173"/>
                    <a:pt x="352" y="173"/>
                    <a:pt x="352" y="173"/>
                  </a:cubicBezTo>
                  <a:cubicBezTo>
                    <a:pt x="351" y="173"/>
                    <a:pt x="351" y="174"/>
                    <a:pt x="351" y="174"/>
                  </a:cubicBezTo>
                  <a:cubicBezTo>
                    <a:pt x="351" y="173"/>
                    <a:pt x="351" y="173"/>
                    <a:pt x="351" y="172"/>
                  </a:cubicBezTo>
                  <a:cubicBezTo>
                    <a:pt x="350" y="171"/>
                    <a:pt x="350" y="174"/>
                    <a:pt x="349" y="173"/>
                  </a:cubicBezTo>
                  <a:cubicBezTo>
                    <a:pt x="349" y="170"/>
                    <a:pt x="348" y="172"/>
                    <a:pt x="347" y="171"/>
                  </a:cubicBezTo>
                  <a:cubicBezTo>
                    <a:pt x="347" y="173"/>
                    <a:pt x="347" y="173"/>
                    <a:pt x="347" y="174"/>
                  </a:cubicBezTo>
                  <a:cubicBezTo>
                    <a:pt x="346" y="174"/>
                    <a:pt x="346" y="173"/>
                    <a:pt x="346" y="175"/>
                  </a:cubicBezTo>
                  <a:cubicBezTo>
                    <a:pt x="346" y="174"/>
                    <a:pt x="346" y="174"/>
                    <a:pt x="346" y="173"/>
                  </a:cubicBezTo>
                  <a:cubicBezTo>
                    <a:pt x="345" y="174"/>
                    <a:pt x="343" y="176"/>
                    <a:pt x="343" y="173"/>
                  </a:cubicBezTo>
                  <a:cubicBezTo>
                    <a:pt x="344" y="174"/>
                    <a:pt x="345" y="171"/>
                    <a:pt x="346" y="173"/>
                  </a:cubicBezTo>
                  <a:cubicBezTo>
                    <a:pt x="346" y="169"/>
                    <a:pt x="342" y="174"/>
                    <a:pt x="341" y="170"/>
                  </a:cubicBezTo>
                  <a:cubicBezTo>
                    <a:pt x="346" y="169"/>
                    <a:pt x="350" y="170"/>
                    <a:pt x="355" y="170"/>
                  </a:cubicBezTo>
                  <a:cubicBezTo>
                    <a:pt x="355" y="169"/>
                    <a:pt x="355" y="169"/>
                    <a:pt x="355" y="168"/>
                  </a:cubicBezTo>
                  <a:cubicBezTo>
                    <a:pt x="356" y="169"/>
                    <a:pt x="356" y="168"/>
                    <a:pt x="357" y="169"/>
                  </a:cubicBezTo>
                  <a:cubicBezTo>
                    <a:pt x="356" y="170"/>
                    <a:pt x="356" y="167"/>
                    <a:pt x="356" y="170"/>
                  </a:cubicBezTo>
                  <a:cubicBezTo>
                    <a:pt x="357" y="170"/>
                    <a:pt x="359" y="170"/>
                    <a:pt x="359" y="169"/>
                  </a:cubicBezTo>
                  <a:cubicBezTo>
                    <a:pt x="359" y="169"/>
                    <a:pt x="358" y="168"/>
                    <a:pt x="359" y="166"/>
                  </a:cubicBezTo>
                  <a:cubicBezTo>
                    <a:pt x="363" y="169"/>
                    <a:pt x="368" y="167"/>
                    <a:pt x="372" y="167"/>
                  </a:cubicBezTo>
                  <a:cubicBezTo>
                    <a:pt x="377" y="167"/>
                    <a:pt x="384" y="169"/>
                    <a:pt x="388" y="169"/>
                  </a:cubicBezTo>
                  <a:cubicBezTo>
                    <a:pt x="388" y="170"/>
                    <a:pt x="388" y="170"/>
                    <a:pt x="388" y="170"/>
                  </a:cubicBezTo>
                  <a:cubicBezTo>
                    <a:pt x="388" y="168"/>
                    <a:pt x="392" y="171"/>
                    <a:pt x="393" y="168"/>
                  </a:cubicBezTo>
                  <a:cubicBezTo>
                    <a:pt x="394" y="169"/>
                    <a:pt x="395" y="169"/>
                    <a:pt x="395" y="171"/>
                  </a:cubicBezTo>
                  <a:cubicBezTo>
                    <a:pt x="395" y="171"/>
                    <a:pt x="396" y="172"/>
                    <a:pt x="396" y="171"/>
                  </a:cubicBezTo>
                  <a:cubicBezTo>
                    <a:pt x="395" y="171"/>
                    <a:pt x="394" y="170"/>
                    <a:pt x="394" y="168"/>
                  </a:cubicBezTo>
                  <a:cubicBezTo>
                    <a:pt x="396" y="168"/>
                    <a:pt x="399" y="168"/>
                    <a:pt x="400" y="169"/>
                  </a:cubicBezTo>
                  <a:cubicBezTo>
                    <a:pt x="403" y="167"/>
                    <a:pt x="406" y="168"/>
                    <a:pt x="408" y="166"/>
                  </a:cubicBezTo>
                  <a:cubicBezTo>
                    <a:pt x="406" y="165"/>
                    <a:pt x="403" y="169"/>
                    <a:pt x="403" y="163"/>
                  </a:cubicBezTo>
                  <a:cubicBezTo>
                    <a:pt x="405" y="164"/>
                    <a:pt x="406" y="161"/>
                    <a:pt x="407" y="162"/>
                  </a:cubicBezTo>
                  <a:cubicBezTo>
                    <a:pt x="407" y="161"/>
                    <a:pt x="408" y="161"/>
                    <a:pt x="409" y="161"/>
                  </a:cubicBezTo>
                  <a:cubicBezTo>
                    <a:pt x="410" y="157"/>
                    <a:pt x="413" y="161"/>
                    <a:pt x="415" y="158"/>
                  </a:cubicBezTo>
                  <a:cubicBezTo>
                    <a:pt x="416" y="160"/>
                    <a:pt x="416" y="160"/>
                    <a:pt x="417" y="161"/>
                  </a:cubicBezTo>
                  <a:cubicBezTo>
                    <a:pt x="417" y="159"/>
                    <a:pt x="416" y="160"/>
                    <a:pt x="417" y="159"/>
                  </a:cubicBezTo>
                  <a:cubicBezTo>
                    <a:pt x="416" y="158"/>
                    <a:pt x="415" y="159"/>
                    <a:pt x="415" y="158"/>
                  </a:cubicBezTo>
                  <a:cubicBezTo>
                    <a:pt x="420" y="157"/>
                    <a:pt x="424" y="156"/>
                    <a:pt x="428" y="155"/>
                  </a:cubicBezTo>
                  <a:cubicBezTo>
                    <a:pt x="428" y="150"/>
                    <a:pt x="431" y="154"/>
                    <a:pt x="431" y="153"/>
                  </a:cubicBezTo>
                  <a:cubicBezTo>
                    <a:pt x="430" y="150"/>
                    <a:pt x="433" y="152"/>
                    <a:pt x="434" y="152"/>
                  </a:cubicBezTo>
                  <a:cubicBezTo>
                    <a:pt x="436" y="152"/>
                    <a:pt x="438" y="150"/>
                    <a:pt x="440" y="149"/>
                  </a:cubicBezTo>
                  <a:cubicBezTo>
                    <a:pt x="438" y="146"/>
                    <a:pt x="437" y="150"/>
                    <a:pt x="436" y="149"/>
                  </a:cubicBezTo>
                  <a:cubicBezTo>
                    <a:pt x="436" y="147"/>
                    <a:pt x="436" y="146"/>
                    <a:pt x="437" y="146"/>
                  </a:cubicBezTo>
                  <a:cubicBezTo>
                    <a:pt x="437" y="147"/>
                    <a:pt x="438" y="146"/>
                    <a:pt x="438" y="144"/>
                  </a:cubicBezTo>
                  <a:cubicBezTo>
                    <a:pt x="437" y="145"/>
                    <a:pt x="436" y="144"/>
                    <a:pt x="435" y="143"/>
                  </a:cubicBezTo>
                  <a:cubicBezTo>
                    <a:pt x="436" y="141"/>
                    <a:pt x="438" y="138"/>
                    <a:pt x="439" y="141"/>
                  </a:cubicBezTo>
                  <a:cubicBezTo>
                    <a:pt x="440" y="139"/>
                    <a:pt x="442" y="140"/>
                    <a:pt x="444" y="139"/>
                  </a:cubicBezTo>
                  <a:cubicBezTo>
                    <a:pt x="444" y="136"/>
                    <a:pt x="446" y="137"/>
                    <a:pt x="447" y="137"/>
                  </a:cubicBezTo>
                  <a:cubicBezTo>
                    <a:pt x="448" y="134"/>
                    <a:pt x="447" y="133"/>
                    <a:pt x="449" y="132"/>
                  </a:cubicBezTo>
                  <a:cubicBezTo>
                    <a:pt x="448" y="131"/>
                    <a:pt x="448" y="133"/>
                    <a:pt x="448" y="132"/>
                  </a:cubicBezTo>
                  <a:cubicBezTo>
                    <a:pt x="448" y="129"/>
                    <a:pt x="448" y="126"/>
                    <a:pt x="450" y="127"/>
                  </a:cubicBezTo>
                  <a:cubicBezTo>
                    <a:pt x="450" y="127"/>
                    <a:pt x="450" y="127"/>
                    <a:pt x="450" y="128"/>
                  </a:cubicBezTo>
                  <a:cubicBezTo>
                    <a:pt x="451" y="128"/>
                    <a:pt x="452" y="126"/>
                    <a:pt x="452" y="125"/>
                  </a:cubicBezTo>
                  <a:cubicBezTo>
                    <a:pt x="453" y="127"/>
                    <a:pt x="453" y="125"/>
                    <a:pt x="454" y="125"/>
                  </a:cubicBezTo>
                  <a:cubicBezTo>
                    <a:pt x="455" y="124"/>
                    <a:pt x="457" y="126"/>
                    <a:pt x="458" y="123"/>
                  </a:cubicBezTo>
                  <a:cubicBezTo>
                    <a:pt x="457" y="122"/>
                    <a:pt x="456" y="124"/>
                    <a:pt x="455" y="121"/>
                  </a:cubicBezTo>
                  <a:cubicBezTo>
                    <a:pt x="456" y="119"/>
                    <a:pt x="457" y="122"/>
                    <a:pt x="457" y="120"/>
                  </a:cubicBezTo>
                  <a:cubicBezTo>
                    <a:pt x="456" y="119"/>
                    <a:pt x="454" y="121"/>
                    <a:pt x="454" y="118"/>
                  </a:cubicBezTo>
                  <a:cubicBezTo>
                    <a:pt x="455" y="118"/>
                    <a:pt x="455" y="118"/>
                    <a:pt x="455" y="118"/>
                  </a:cubicBezTo>
                  <a:cubicBezTo>
                    <a:pt x="455" y="116"/>
                    <a:pt x="454" y="117"/>
                    <a:pt x="455" y="115"/>
                  </a:cubicBezTo>
                  <a:cubicBezTo>
                    <a:pt x="454" y="115"/>
                    <a:pt x="454" y="114"/>
                    <a:pt x="454" y="115"/>
                  </a:cubicBezTo>
                  <a:cubicBezTo>
                    <a:pt x="454" y="115"/>
                    <a:pt x="454" y="116"/>
                    <a:pt x="454" y="117"/>
                  </a:cubicBezTo>
                  <a:cubicBezTo>
                    <a:pt x="454" y="117"/>
                    <a:pt x="453" y="117"/>
                    <a:pt x="452" y="117"/>
                  </a:cubicBezTo>
                  <a:cubicBezTo>
                    <a:pt x="453" y="113"/>
                    <a:pt x="457" y="113"/>
                    <a:pt x="459" y="113"/>
                  </a:cubicBezTo>
                  <a:cubicBezTo>
                    <a:pt x="459" y="112"/>
                    <a:pt x="459" y="111"/>
                    <a:pt x="460" y="111"/>
                  </a:cubicBezTo>
                  <a:cubicBezTo>
                    <a:pt x="458" y="111"/>
                    <a:pt x="457" y="111"/>
                    <a:pt x="459" y="112"/>
                  </a:cubicBezTo>
                  <a:cubicBezTo>
                    <a:pt x="458" y="112"/>
                    <a:pt x="458" y="111"/>
                    <a:pt x="457" y="110"/>
                  </a:cubicBezTo>
                  <a:cubicBezTo>
                    <a:pt x="459" y="107"/>
                    <a:pt x="459" y="110"/>
                    <a:pt x="460" y="110"/>
                  </a:cubicBezTo>
                  <a:cubicBezTo>
                    <a:pt x="459" y="109"/>
                    <a:pt x="459" y="108"/>
                    <a:pt x="459" y="107"/>
                  </a:cubicBezTo>
                  <a:close/>
                  <a:moveTo>
                    <a:pt x="343" y="305"/>
                  </a:moveTo>
                  <a:cubicBezTo>
                    <a:pt x="342" y="307"/>
                    <a:pt x="342" y="306"/>
                    <a:pt x="341" y="305"/>
                  </a:cubicBezTo>
                  <a:cubicBezTo>
                    <a:pt x="342" y="304"/>
                    <a:pt x="342" y="305"/>
                    <a:pt x="343" y="305"/>
                  </a:cubicBezTo>
                  <a:close/>
                  <a:moveTo>
                    <a:pt x="307" y="310"/>
                  </a:moveTo>
                  <a:cubicBezTo>
                    <a:pt x="307" y="310"/>
                    <a:pt x="306" y="311"/>
                    <a:pt x="305" y="312"/>
                  </a:cubicBezTo>
                  <a:cubicBezTo>
                    <a:pt x="305" y="311"/>
                    <a:pt x="305" y="311"/>
                    <a:pt x="305" y="310"/>
                  </a:cubicBezTo>
                  <a:cubicBezTo>
                    <a:pt x="306" y="310"/>
                    <a:pt x="306" y="310"/>
                    <a:pt x="306" y="309"/>
                  </a:cubicBezTo>
                  <a:cubicBezTo>
                    <a:pt x="307" y="309"/>
                    <a:pt x="307" y="310"/>
                    <a:pt x="307" y="310"/>
                  </a:cubicBezTo>
                  <a:close/>
                  <a:moveTo>
                    <a:pt x="219" y="330"/>
                  </a:moveTo>
                  <a:cubicBezTo>
                    <a:pt x="219" y="329"/>
                    <a:pt x="219" y="329"/>
                    <a:pt x="219" y="328"/>
                  </a:cubicBezTo>
                  <a:cubicBezTo>
                    <a:pt x="219" y="327"/>
                    <a:pt x="219" y="327"/>
                    <a:pt x="220" y="327"/>
                  </a:cubicBezTo>
                  <a:cubicBezTo>
                    <a:pt x="220" y="328"/>
                    <a:pt x="220" y="328"/>
                    <a:pt x="220" y="329"/>
                  </a:cubicBezTo>
                  <a:cubicBezTo>
                    <a:pt x="220" y="330"/>
                    <a:pt x="221" y="329"/>
                    <a:pt x="221" y="330"/>
                  </a:cubicBezTo>
                  <a:cubicBezTo>
                    <a:pt x="221" y="330"/>
                    <a:pt x="220" y="330"/>
                    <a:pt x="219" y="330"/>
                  </a:cubicBezTo>
                  <a:close/>
                  <a:moveTo>
                    <a:pt x="84" y="255"/>
                  </a:moveTo>
                  <a:cubicBezTo>
                    <a:pt x="84" y="257"/>
                    <a:pt x="83" y="255"/>
                    <a:pt x="83" y="255"/>
                  </a:cubicBezTo>
                  <a:cubicBezTo>
                    <a:pt x="83" y="254"/>
                    <a:pt x="83" y="254"/>
                    <a:pt x="83" y="254"/>
                  </a:cubicBezTo>
                  <a:cubicBezTo>
                    <a:pt x="83" y="254"/>
                    <a:pt x="83" y="254"/>
                    <a:pt x="84" y="254"/>
                  </a:cubicBezTo>
                  <a:cubicBezTo>
                    <a:pt x="83" y="255"/>
                    <a:pt x="83" y="255"/>
                    <a:pt x="84" y="255"/>
                  </a:cubicBezTo>
                  <a:close/>
                  <a:moveTo>
                    <a:pt x="61" y="43"/>
                  </a:moveTo>
                  <a:cubicBezTo>
                    <a:pt x="60" y="42"/>
                    <a:pt x="59" y="45"/>
                    <a:pt x="59" y="43"/>
                  </a:cubicBezTo>
                  <a:cubicBezTo>
                    <a:pt x="59" y="42"/>
                    <a:pt x="61" y="40"/>
                    <a:pt x="61" y="43"/>
                  </a:cubicBezTo>
                  <a:close/>
                  <a:moveTo>
                    <a:pt x="280" y="70"/>
                  </a:moveTo>
                  <a:cubicBezTo>
                    <a:pt x="278" y="70"/>
                    <a:pt x="277" y="71"/>
                    <a:pt x="276" y="70"/>
                  </a:cubicBezTo>
                  <a:cubicBezTo>
                    <a:pt x="277" y="69"/>
                    <a:pt x="278" y="69"/>
                    <a:pt x="280" y="70"/>
                  </a:cubicBezTo>
                  <a:close/>
                  <a:moveTo>
                    <a:pt x="457" y="110"/>
                  </a:moveTo>
                  <a:cubicBezTo>
                    <a:pt x="457" y="111"/>
                    <a:pt x="456" y="111"/>
                    <a:pt x="457" y="112"/>
                  </a:cubicBezTo>
                  <a:cubicBezTo>
                    <a:pt x="456" y="113"/>
                    <a:pt x="456" y="111"/>
                    <a:pt x="455" y="112"/>
                  </a:cubicBezTo>
                  <a:cubicBezTo>
                    <a:pt x="455" y="111"/>
                    <a:pt x="455" y="111"/>
                    <a:pt x="456" y="111"/>
                  </a:cubicBezTo>
                  <a:cubicBezTo>
                    <a:pt x="456" y="111"/>
                    <a:pt x="456" y="110"/>
                    <a:pt x="455" y="110"/>
                  </a:cubicBezTo>
                  <a:cubicBezTo>
                    <a:pt x="456" y="109"/>
                    <a:pt x="457" y="110"/>
                    <a:pt x="457" y="110"/>
                  </a:cubicBezTo>
                  <a:close/>
                  <a:moveTo>
                    <a:pt x="447" y="129"/>
                  </a:moveTo>
                  <a:cubicBezTo>
                    <a:pt x="447" y="131"/>
                    <a:pt x="446" y="131"/>
                    <a:pt x="446" y="131"/>
                  </a:cubicBezTo>
                  <a:cubicBezTo>
                    <a:pt x="446" y="129"/>
                    <a:pt x="447" y="129"/>
                    <a:pt x="447" y="128"/>
                  </a:cubicBezTo>
                  <a:cubicBezTo>
                    <a:pt x="447" y="129"/>
                    <a:pt x="447" y="129"/>
                    <a:pt x="447" y="129"/>
                  </a:cubicBezTo>
                  <a:close/>
                  <a:moveTo>
                    <a:pt x="436" y="146"/>
                  </a:moveTo>
                  <a:cubicBezTo>
                    <a:pt x="435" y="148"/>
                    <a:pt x="433" y="149"/>
                    <a:pt x="434" y="147"/>
                  </a:cubicBezTo>
                  <a:cubicBezTo>
                    <a:pt x="434" y="147"/>
                    <a:pt x="434" y="146"/>
                    <a:pt x="436" y="146"/>
                  </a:cubicBezTo>
                  <a:close/>
                  <a:moveTo>
                    <a:pt x="409" y="92"/>
                  </a:moveTo>
                  <a:cubicBezTo>
                    <a:pt x="410" y="93"/>
                    <a:pt x="407" y="95"/>
                    <a:pt x="408" y="92"/>
                  </a:cubicBezTo>
                  <a:cubicBezTo>
                    <a:pt x="408" y="92"/>
                    <a:pt x="409" y="93"/>
                    <a:pt x="409" y="92"/>
                  </a:cubicBezTo>
                  <a:close/>
                  <a:moveTo>
                    <a:pt x="403" y="90"/>
                  </a:moveTo>
                  <a:cubicBezTo>
                    <a:pt x="404" y="91"/>
                    <a:pt x="402" y="91"/>
                    <a:pt x="403" y="91"/>
                  </a:cubicBezTo>
                  <a:cubicBezTo>
                    <a:pt x="403" y="92"/>
                    <a:pt x="401" y="93"/>
                    <a:pt x="401" y="91"/>
                  </a:cubicBezTo>
                  <a:cubicBezTo>
                    <a:pt x="402" y="91"/>
                    <a:pt x="403" y="90"/>
                    <a:pt x="403" y="90"/>
                  </a:cubicBezTo>
                  <a:close/>
                  <a:moveTo>
                    <a:pt x="359" y="273"/>
                  </a:moveTo>
                  <a:cubicBezTo>
                    <a:pt x="359" y="274"/>
                    <a:pt x="357" y="274"/>
                    <a:pt x="357" y="273"/>
                  </a:cubicBezTo>
                  <a:cubicBezTo>
                    <a:pt x="357" y="271"/>
                    <a:pt x="358" y="273"/>
                    <a:pt x="359" y="273"/>
                  </a:cubicBezTo>
                  <a:close/>
                  <a:moveTo>
                    <a:pt x="349" y="173"/>
                  </a:moveTo>
                  <a:cubicBezTo>
                    <a:pt x="349" y="175"/>
                    <a:pt x="348" y="173"/>
                    <a:pt x="347" y="174"/>
                  </a:cubicBezTo>
                  <a:cubicBezTo>
                    <a:pt x="347" y="172"/>
                    <a:pt x="349" y="172"/>
                    <a:pt x="349" y="173"/>
                  </a:cubicBezTo>
                  <a:close/>
                  <a:moveTo>
                    <a:pt x="322" y="176"/>
                  </a:moveTo>
                  <a:cubicBezTo>
                    <a:pt x="322" y="173"/>
                    <a:pt x="323" y="175"/>
                    <a:pt x="324" y="174"/>
                  </a:cubicBezTo>
                  <a:cubicBezTo>
                    <a:pt x="323" y="173"/>
                    <a:pt x="323" y="174"/>
                    <a:pt x="322" y="173"/>
                  </a:cubicBezTo>
                  <a:cubicBezTo>
                    <a:pt x="320" y="179"/>
                    <a:pt x="316" y="175"/>
                    <a:pt x="312" y="176"/>
                  </a:cubicBezTo>
                  <a:cubicBezTo>
                    <a:pt x="310" y="176"/>
                    <a:pt x="307" y="179"/>
                    <a:pt x="305" y="178"/>
                  </a:cubicBezTo>
                  <a:cubicBezTo>
                    <a:pt x="305" y="178"/>
                    <a:pt x="305" y="178"/>
                    <a:pt x="305" y="177"/>
                  </a:cubicBezTo>
                  <a:cubicBezTo>
                    <a:pt x="304" y="178"/>
                    <a:pt x="303" y="177"/>
                    <a:pt x="302" y="177"/>
                  </a:cubicBezTo>
                  <a:cubicBezTo>
                    <a:pt x="302" y="175"/>
                    <a:pt x="302" y="176"/>
                    <a:pt x="301" y="176"/>
                  </a:cubicBezTo>
                  <a:cubicBezTo>
                    <a:pt x="302" y="175"/>
                    <a:pt x="301" y="174"/>
                    <a:pt x="301" y="173"/>
                  </a:cubicBezTo>
                  <a:cubicBezTo>
                    <a:pt x="302" y="173"/>
                    <a:pt x="302" y="174"/>
                    <a:pt x="302" y="175"/>
                  </a:cubicBezTo>
                  <a:cubicBezTo>
                    <a:pt x="302" y="174"/>
                    <a:pt x="303" y="173"/>
                    <a:pt x="303" y="172"/>
                  </a:cubicBezTo>
                  <a:cubicBezTo>
                    <a:pt x="303" y="172"/>
                    <a:pt x="303" y="174"/>
                    <a:pt x="304" y="174"/>
                  </a:cubicBezTo>
                  <a:cubicBezTo>
                    <a:pt x="304" y="174"/>
                    <a:pt x="304" y="173"/>
                    <a:pt x="305" y="172"/>
                  </a:cubicBezTo>
                  <a:cubicBezTo>
                    <a:pt x="304" y="171"/>
                    <a:pt x="302" y="172"/>
                    <a:pt x="302" y="170"/>
                  </a:cubicBezTo>
                  <a:cubicBezTo>
                    <a:pt x="303" y="169"/>
                    <a:pt x="303" y="171"/>
                    <a:pt x="304" y="171"/>
                  </a:cubicBezTo>
                  <a:cubicBezTo>
                    <a:pt x="304" y="170"/>
                    <a:pt x="303" y="170"/>
                    <a:pt x="302" y="169"/>
                  </a:cubicBezTo>
                  <a:cubicBezTo>
                    <a:pt x="300" y="171"/>
                    <a:pt x="301" y="176"/>
                    <a:pt x="299" y="177"/>
                  </a:cubicBezTo>
                  <a:cubicBezTo>
                    <a:pt x="299" y="178"/>
                    <a:pt x="299" y="178"/>
                    <a:pt x="300" y="179"/>
                  </a:cubicBezTo>
                  <a:cubicBezTo>
                    <a:pt x="298" y="181"/>
                    <a:pt x="297" y="178"/>
                    <a:pt x="295" y="181"/>
                  </a:cubicBezTo>
                  <a:cubicBezTo>
                    <a:pt x="295" y="180"/>
                    <a:pt x="295" y="181"/>
                    <a:pt x="294" y="179"/>
                  </a:cubicBezTo>
                  <a:cubicBezTo>
                    <a:pt x="294" y="180"/>
                    <a:pt x="292" y="182"/>
                    <a:pt x="292" y="180"/>
                  </a:cubicBezTo>
                  <a:cubicBezTo>
                    <a:pt x="292" y="180"/>
                    <a:pt x="292" y="182"/>
                    <a:pt x="291" y="182"/>
                  </a:cubicBezTo>
                  <a:cubicBezTo>
                    <a:pt x="290" y="178"/>
                    <a:pt x="287" y="183"/>
                    <a:pt x="285" y="181"/>
                  </a:cubicBezTo>
                  <a:cubicBezTo>
                    <a:pt x="284" y="183"/>
                    <a:pt x="282" y="183"/>
                    <a:pt x="281" y="182"/>
                  </a:cubicBezTo>
                  <a:cubicBezTo>
                    <a:pt x="279" y="186"/>
                    <a:pt x="275" y="185"/>
                    <a:pt x="274" y="182"/>
                  </a:cubicBezTo>
                  <a:cubicBezTo>
                    <a:pt x="272" y="183"/>
                    <a:pt x="272" y="184"/>
                    <a:pt x="270" y="184"/>
                  </a:cubicBezTo>
                  <a:cubicBezTo>
                    <a:pt x="271" y="184"/>
                    <a:pt x="272" y="186"/>
                    <a:pt x="272" y="185"/>
                  </a:cubicBezTo>
                  <a:cubicBezTo>
                    <a:pt x="272" y="187"/>
                    <a:pt x="271" y="187"/>
                    <a:pt x="269" y="187"/>
                  </a:cubicBezTo>
                  <a:cubicBezTo>
                    <a:pt x="269" y="187"/>
                    <a:pt x="269" y="186"/>
                    <a:pt x="270" y="186"/>
                  </a:cubicBezTo>
                  <a:cubicBezTo>
                    <a:pt x="267" y="186"/>
                    <a:pt x="263" y="192"/>
                    <a:pt x="260" y="185"/>
                  </a:cubicBezTo>
                  <a:cubicBezTo>
                    <a:pt x="261" y="185"/>
                    <a:pt x="262" y="185"/>
                    <a:pt x="262" y="184"/>
                  </a:cubicBezTo>
                  <a:cubicBezTo>
                    <a:pt x="262" y="185"/>
                    <a:pt x="259" y="182"/>
                    <a:pt x="259" y="186"/>
                  </a:cubicBezTo>
                  <a:cubicBezTo>
                    <a:pt x="258" y="186"/>
                    <a:pt x="258" y="185"/>
                    <a:pt x="258" y="184"/>
                  </a:cubicBezTo>
                  <a:cubicBezTo>
                    <a:pt x="258" y="183"/>
                    <a:pt x="258" y="182"/>
                    <a:pt x="259" y="182"/>
                  </a:cubicBezTo>
                  <a:cubicBezTo>
                    <a:pt x="259" y="181"/>
                    <a:pt x="258" y="182"/>
                    <a:pt x="258" y="180"/>
                  </a:cubicBezTo>
                  <a:cubicBezTo>
                    <a:pt x="259" y="180"/>
                    <a:pt x="260" y="181"/>
                    <a:pt x="262" y="181"/>
                  </a:cubicBezTo>
                  <a:cubicBezTo>
                    <a:pt x="261" y="180"/>
                    <a:pt x="260" y="180"/>
                    <a:pt x="259" y="180"/>
                  </a:cubicBezTo>
                  <a:cubicBezTo>
                    <a:pt x="262" y="177"/>
                    <a:pt x="264" y="176"/>
                    <a:pt x="268" y="177"/>
                  </a:cubicBezTo>
                  <a:cubicBezTo>
                    <a:pt x="268" y="175"/>
                    <a:pt x="267" y="175"/>
                    <a:pt x="266" y="173"/>
                  </a:cubicBezTo>
                  <a:cubicBezTo>
                    <a:pt x="269" y="174"/>
                    <a:pt x="270" y="171"/>
                    <a:pt x="272" y="172"/>
                  </a:cubicBezTo>
                  <a:cubicBezTo>
                    <a:pt x="272" y="173"/>
                    <a:pt x="272" y="173"/>
                    <a:pt x="272" y="173"/>
                  </a:cubicBezTo>
                  <a:cubicBezTo>
                    <a:pt x="272" y="174"/>
                    <a:pt x="272" y="174"/>
                    <a:pt x="271" y="174"/>
                  </a:cubicBezTo>
                  <a:cubicBezTo>
                    <a:pt x="272" y="176"/>
                    <a:pt x="273" y="174"/>
                    <a:pt x="272" y="172"/>
                  </a:cubicBezTo>
                  <a:cubicBezTo>
                    <a:pt x="273" y="172"/>
                    <a:pt x="273" y="171"/>
                    <a:pt x="274" y="171"/>
                  </a:cubicBezTo>
                  <a:cubicBezTo>
                    <a:pt x="274" y="173"/>
                    <a:pt x="274" y="173"/>
                    <a:pt x="273" y="172"/>
                  </a:cubicBezTo>
                  <a:cubicBezTo>
                    <a:pt x="274" y="175"/>
                    <a:pt x="275" y="172"/>
                    <a:pt x="277" y="171"/>
                  </a:cubicBezTo>
                  <a:cubicBezTo>
                    <a:pt x="277" y="170"/>
                    <a:pt x="277" y="173"/>
                    <a:pt x="277" y="172"/>
                  </a:cubicBezTo>
                  <a:cubicBezTo>
                    <a:pt x="278" y="171"/>
                    <a:pt x="283" y="171"/>
                    <a:pt x="284" y="173"/>
                  </a:cubicBezTo>
                  <a:cubicBezTo>
                    <a:pt x="285" y="172"/>
                    <a:pt x="285" y="171"/>
                    <a:pt x="285" y="170"/>
                  </a:cubicBezTo>
                  <a:cubicBezTo>
                    <a:pt x="285" y="169"/>
                    <a:pt x="286" y="170"/>
                    <a:pt x="286" y="171"/>
                  </a:cubicBezTo>
                  <a:cubicBezTo>
                    <a:pt x="287" y="169"/>
                    <a:pt x="288" y="171"/>
                    <a:pt x="289" y="172"/>
                  </a:cubicBezTo>
                  <a:cubicBezTo>
                    <a:pt x="290" y="172"/>
                    <a:pt x="289" y="170"/>
                    <a:pt x="290" y="170"/>
                  </a:cubicBezTo>
                  <a:cubicBezTo>
                    <a:pt x="290" y="170"/>
                    <a:pt x="290" y="171"/>
                    <a:pt x="290" y="171"/>
                  </a:cubicBezTo>
                  <a:cubicBezTo>
                    <a:pt x="291" y="171"/>
                    <a:pt x="291" y="169"/>
                    <a:pt x="292" y="170"/>
                  </a:cubicBezTo>
                  <a:cubicBezTo>
                    <a:pt x="291" y="171"/>
                    <a:pt x="291" y="173"/>
                    <a:pt x="291" y="175"/>
                  </a:cubicBezTo>
                  <a:cubicBezTo>
                    <a:pt x="292" y="174"/>
                    <a:pt x="292" y="172"/>
                    <a:pt x="292" y="171"/>
                  </a:cubicBezTo>
                  <a:cubicBezTo>
                    <a:pt x="293" y="171"/>
                    <a:pt x="293" y="173"/>
                    <a:pt x="293" y="173"/>
                  </a:cubicBezTo>
                  <a:cubicBezTo>
                    <a:pt x="293" y="170"/>
                    <a:pt x="294" y="167"/>
                    <a:pt x="295" y="171"/>
                  </a:cubicBezTo>
                  <a:cubicBezTo>
                    <a:pt x="294" y="171"/>
                    <a:pt x="294" y="170"/>
                    <a:pt x="294" y="169"/>
                  </a:cubicBezTo>
                  <a:cubicBezTo>
                    <a:pt x="294" y="171"/>
                    <a:pt x="294" y="171"/>
                    <a:pt x="294" y="172"/>
                  </a:cubicBezTo>
                  <a:cubicBezTo>
                    <a:pt x="295" y="171"/>
                    <a:pt x="295" y="172"/>
                    <a:pt x="296" y="173"/>
                  </a:cubicBezTo>
                  <a:cubicBezTo>
                    <a:pt x="296" y="171"/>
                    <a:pt x="297" y="170"/>
                    <a:pt x="296" y="168"/>
                  </a:cubicBezTo>
                  <a:cubicBezTo>
                    <a:pt x="297" y="169"/>
                    <a:pt x="298" y="169"/>
                    <a:pt x="298" y="170"/>
                  </a:cubicBezTo>
                  <a:cubicBezTo>
                    <a:pt x="298" y="171"/>
                    <a:pt x="297" y="171"/>
                    <a:pt x="297" y="171"/>
                  </a:cubicBezTo>
                  <a:cubicBezTo>
                    <a:pt x="296" y="171"/>
                    <a:pt x="297" y="173"/>
                    <a:pt x="297" y="174"/>
                  </a:cubicBezTo>
                  <a:cubicBezTo>
                    <a:pt x="298" y="173"/>
                    <a:pt x="297" y="173"/>
                    <a:pt x="298" y="172"/>
                  </a:cubicBezTo>
                  <a:cubicBezTo>
                    <a:pt x="298" y="172"/>
                    <a:pt x="298" y="173"/>
                    <a:pt x="299" y="173"/>
                  </a:cubicBezTo>
                  <a:cubicBezTo>
                    <a:pt x="300" y="174"/>
                    <a:pt x="299" y="173"/>
                    <a:pt x="299" y="175"/>
                  </a:cubicBezTo>
                  <a:cubicBezTo>
                    <a:pt x="301" y="173"/>
                    <a:pt x="300" y="169"/>
                    <a:pt x="301" y="170"/>
                  </a:cubicBezTo>
                  <a:cubicBezTo>
                    <a:pt x="301" y="169"/>
                    <a:pt x="301" y="169"/>
                    <a:pt x="301" y="169"/>
                  </a:cubicBezTo>
                  <a:cubicBezTo>
                    <a:pt x="303" y="164"/>
                    <a:pt x="307" y="170"/>
                    <a:pt x="309" y="167"/>
                  </a:cubicBezTo>
                  <a:cubicBezTo>
                    <a:pt x="310" y="168"/>
                    <a:pt x="309" y="168"/>
                    <a:pt x="310" y="167"/>
                  </a:cubicBezTo>
                  <a:cubicBezTo>
                    <a:pt x="311" y="170"/>
                    <a:pt x="310" y="171"/>
                    <a:pt x="309" y="172"/>
                  </a:cubicBezTo>
                  <a:cubicBezTo>
                    <a:pt x="309" y="171"/>
                    <a:pt x="309" y="171"/>
                    <a:pt x="309" y="170"/>
                  </a:cubicBezTo>
                  <a:cubicBezTo>
                    <a:pt x="308" y="170"/>
                    <a:pt x="306" y="167"/>
                    <a:pt x="305" y="170"/>
                  </a:cubicBezTo>
                  <a:cubicBezTo>
                    <a:pt x="307" y="170"/>
                    <a:pt x="308" y="172"/>
                    <a:pt x="310" y="172"/>
                  </a:cubicBezTo>
                  <a:cubicBezTo>
                    <a:pt x="309" y="174"/>
                    <a:pt x="310" y="174"/>
                    <a:pt x="310" y="175"/>
                  </a:cubicBezTo>
                  <a:cubicBezTo>
                    <a:pt x="311" y="174"/>
                    <a:pt x="309" y="172"/>
                    <a:pt x="310" y="171"/>
                  </a:cubicBezTo>
                  <a:cubicBezTo>
                    <a:pt x="310" y="173"/>
                    <a:pt x="312" y="170"/>
                    <a:pt x="313" y="172"/>
                  </a:cubicBezTo>
                  <a:cubicBezTo>
                    <a:pt x="313" y="172"/>
                    <a:pt x="313" y="171"/>
                    <a:pt x="313" y="171"/>
                  </a:cubicBezTo>
                  <a:cubicBezTo>
                    <a:pt x="313" y="170"/>
                    <a:pt x="314" y="173"/>
                    <a:pt x="314" y="172"/>
                  </a:cubicBezTo>
                  <a:cubicBezTo>
                    <a:pt x="314" y="172"/>
                    <a:pt x="314" y="171"/>
                    <a:pt x="314" y="171"/>
                  </a:cubicBezTo>
                  <a:cubicBezTo>
                    <a:pt x="314" y="169"/>
                    <a:pt x="314" y="171"/>
                    <a:pt x="315" y="171"/>
                  </a:cubicBezTo>
                  <a:cubicBezTo>
                    <a:pt x="315" y="170"/>
                    <a:pt x="314" y="170"/>
                    <a:pt x="314" y="170"/>
                  </a:cubicBezTo>
                  <a:cubicBezTo>
                    <a:pt x="314" y="169"/>
                    <a:pt x="315" y="170"/>
                    <a:pt x="316" y="169"/>
                  </a:cubicBezTo>
                  <a:cubicBezTo>
                    <a:pt x="316" y="170"/>
                    <a:pt x="317" y="171"/>
                    <a:pt x="317" y="169"/>
                  </a:cubicBezTo>
                  <a:cubicBezTo>
                    <a:pt x="320" y="172"/>
                    <a:pt x="323" y="172"/>
                    <a:pt x="326" y="172"/>
                  </a:cubicBezTo>
                  <a:cubicBezTo>
                    <a:pt x="326" y="173"/>
                    <a:pt x="326" y="173"/>
                    <a:pt x="326" y="173"/>
                  </a:cubicBezTo>
                  <a:cubicBezTo>
                    <a:pt x="329" y="171"/>
                    <a:pt x="331" y="172"/>
                    <a:pt x="333" y="172"/>
                  </a:cubicBezTo>
                  <a:cubicBezTo>
                    <a:pt x="331" y="176"/>
                    <a:pt x="328" y="173"/>
                    <a:pt x="326" y="174"/>
                  </a:cubicBezTo>
                  <a:cubicBezTo>
                    <a:pt x="325" y="174"/>
                    <a:pt x="324" y="176"/>
                    <a:pt x="322" y="176"/>
                  </a:cubicBezTo>
                  <a:close/>
                  <a:moveTo>
                    <a:pt x="340" y="172"/>
                  </a:moveTo>
                  <a:cubicBezTo>
                    <a:pt x="338" y="176"/>
                    <a:pt x="335" y="172"/>
                    <a:pt x="333" y="174"/>
                  </a:cubicBezTo>
                  <a:cubicBezTo>
                    <a:pt x="334" y="170"/>
                    <a:pt x="338" y="172"/>
                    <a:pt x="340" y="172"/>
                  </a:cubicBezTo>
                  <a:close/>
                  <a:moveTo>
                    <a:pt x="327" y="81"/>
                  </a:moveTo>
                  <a:cubicBezTo>
                    <a:pt x="326" y="84"/>
                    <a:pt x="325" y="82"/>
                    <a:pt x="324" y="83"/>
                  </a:cubicBezTo>
                  <a:cubicBezTo>
                    <a:pt x="324" y="82"/>
                    <a:pt x="326" y="80"/>
                    <a:pt x="327" y="81"/>
                  </a:cubicBezTo>
                  <a:close/>
                  <a:moveTo>
                    <a:pt x="303" y="178"/>
                  </a:moveTo>
                  <a:cubicBezTo>
                    <a:pt x="303" y="179"/>
                    <a:pt x="302" y="180"/>
                    <a:pt x="302" y="180"/>
                  </a:cubicBezTo>
                  <a:cubicBezTo>
                    <a:pt x="302" y="178"/>
                    <a:pt x="302" y="178"/>
                    <a:pt x="302" y="178"/>
                  </a:cubicBezTo>
                  <a:lnTo>
                    <a:pt x="303" y="178"/>
                  </a:lnTo>
                  <a:close/>
                  <a:moveTo>
                    <a:pt x="300" y="64"/>
                  </a:moveTo>
                  <a:cubicBezTo>
                    <a:pt x="300" y="66"/>
                    <a:pt x="299" y="64"/>
                    <a:pt x="298" y="64"/>
                  </a:cubicBezTo>
                  <a:cubicBezTo>
                    <a:pt x="298" y="63"/>
                    <a:pt x="300" y="64"/>
                    <a:pt x="300" y="64"/>
                  </a:cubicBezTo>
                  <a:close/>
                  <a:moveTo>
                    <a:pt x="300" y="171"/>
                  </a:moveTo>
                  <a:cubicBezTo>
                    <a:pt x="299" y="171"/>
                    <a:pt x="300" y="168"/>
                    <a:pt x="300" y="167"/>
                  </a:cubicBezTo>
                  <a:cubicBezTo>
                    <a:pt x="301" y="168"/>
                    <a:pt x="300" y="169"/>
                    <a:pt x="300" y="171"/>
                  </a:cubicBezTo>
                  <a:close/>
                  <a:moveTo>
                    <a:pt x="299" y="170"/>
                  </a:moveTo>
                  <a:cubicBezTo>
                    <a:pt x="299" y="171"/>
                    <a:pt x="299" y="171"/>
                    <a:pt x="299" y="171"/>
                  </a:cubicBezTo>
                  <a:cubicBezTo>
                    <a:pt x="299" y="169"/>
                    <a:pt x="298" y="170"/>
                    <a:pt x="298" y="168"/>
                  </a:cubicBezTo>
                  <a:cubicBezTo>
                    <a:pt x="299" y="168"/>
                    <a:pt x="299" y="170"/>
                    <a:pt x="299" y="170"/>
                  </a:cubicBezTo>
                  <a:close/>
                  <a:moveTo>
                    <a:pt x="299" y="74"/>
                  </a:moveTo>
                  <a:cubicBezTo>
                    <a:pt x="298" y="75"/>
                    <a:pt x="297" y="76"/>
                    <a:pt x="297" y="74"/>
                  </a:cubicBezTo>
                  <a:cubicBezTo>
                    <a:pt x="298" y="73"/>
                    <a:pt x="298" y="74"/>
                    <a:pt x="299" y="74"/>
                  </a:cubicBezTo>
                  <a:close/>
                  <a:moveTo>
                    <a:pt x="291" y="68"/>
                  </a:moveTo>
                  <a:cubicBezTo>
                    <a:pt x="291" y="68"/>
                    <a:pt x="290" y="67"/>
                    <a:pt x="290" y="68"/>
                  </a:cubicBezTo>
                  <a:cubicBezTo>
                    <a:pt x="289" y="68"/>
                    <a:pt x="292" y="65"/>
                    <a:pt x="291" y="68"/>
                  </a:cubicBezTo>
                  <a:close/>
                  <a:moveTo>
                    <a:pt x="292" y="189"/>
                  </a:moveTo>
                  <a:cubicBezTo>
                    <a:pt x="292" y="191"/>
                    <a:pt x="291" y="190"/>
                    <a:pt x="290" y="190"/>
                  </a:cubicBezTo>
                  <a:cubicBezTo>
                    <a:pt x="290" y="187"/>
                    <a:pt x="291" y="189"/>
                    <a:pt x="292" y="189"/>
                  </a:cubicBezTo>
                  <a:close/>
                  <a:moveTo>
                    <a:pt x="291" y="63"/>
                  </a:moveTo>
                  <a:cubicBezTo>
                    <a:pt x="291" y="66"/>
                    <a:pt x="289" y="64"/>
                    <a:pt x="288" y="65"/>
                  </a:cubicBezTo>
                  <a:cubicBezTo>
                    <a:pt x="288" y="65"/>
                    <a:pt x="289" y="63"/>
                    <a:pt x="288" y="63"/>
                  </a:cubicBezTo>
                  <a:cubicBezTo>
                    <a:pt x="289" y="63"/>
                    <a:pt x="290" y="63"/>
                    <a:pt x="291" y="63"/>
                  </a:cubicBezTo>
                  <a:close/>
                  <a:moveTo>
                    <a:pt x="288" y="293"/>
                  </a:moveTo>
                  <a:cubicBezTo>
                    <a:pt x="288" y="294"/>
                    <a:pt x="287" y="294"/>
                    <a:pt x="287" y="295"/>
                  </a:cubicBezTo>
                  <a:cubicBezTo>
                    <a:pt x="287" y="295"/>
                    <a:pt x="287" y="294"/>
                    <a:pt x="286" y="294"/>
                  </a:cubicBezTo>
                  <a:cubicBezTo>
                    <a:pt x="286" y="293"/>
                    <a:pt x="287" y="293"/>
                    <a:pt x="288" y="293"/>
                  </a:cubicBezTo>
                  <a:close/>
                  <a:moveTo>
                    <a:pt x="286" y="292"/>
                  </a:moveTo>
                  <a:cubicBezTo>
                    <a:pt x="285" y="292"/>
                    <a:pt x="284" y="293"/>
                    <a:pt x="283" y="293"/>
                  </a:cubicBezTo>
                  <a:cubicBezTo>
                    <a:pt x="283" y="290"/>
                    <a:pt x="285" y="292"/>
                    <a:pt x="286" y="292"/>
                  </a:cubicBezTo>
                  <a:close/>
                  <a:moveTo>
                    <a:pt x="285" y="306"/>
                  </a:moveTo>
                  <a:cubicBezTo>
                    <a:pt x="284" y="305"/>
                    <a:pt x="284" y="306"/>
                    <a:pt x="283" y="305"/>
                  </a:cubicBezTo>
                  <a:cubicBezTo>
                    <a:pt x="283" y="303"/>
                    <a:pt x="285" y="304"/>
                    <a:pt x="285" y="306"/>
                  </a:cubicBezTo>
                  <a:close/>
                  <a:moveTo>
                    <a:pt x="285" y="294"/>
                  </a:moveTo>
                  <a:cubicBezTo>
                    <a:pt x="285" y="295"/>
                    <a:pt x="284" y="296"/>
                    <a:pt x="283" y="295"/>
                  </a:cubicBezTo>
                  <a:cubicBezTo>
                    <a:pt x="284" y="294"/>
                    <a:pt x="284" y="293"/>
                    <a:pt x="285" y="294"/>
                  </a:cubicBezTo>
                  <a:close/>
                  <a:moveTo>
                    <a:pt x="281" y="293"/>
                  </a:moveTo>
                  <a:cubicBezTo>
                    <a:pt x="281" y="295"/>
                    <a:pt x="280" y="295"/>
                    <a:pt x="279" y="295"/>
                  </a:cubicBezTo>
                  <a:cubicBezTo>
                    <a:pt x="279" y="293"/>
                    <a:pt x="280" y="294"/>
                    <a:pt x="280" y="294"/>
                  </a:cubicBezTo>
                  <a:cubicBezTo>
                    <a:pt x="280" y="293"/>
                    <a:pt x="280" y="294"/>
                    <a:pt x="279" y="293"/>
                  </a:cubicBezTo>
                  <a:cubicBezTo>
                    <a:pt x="280" y="292"/>
                    <a:pt x="280" y="293"/>
                    <a:pt x="281" y="293"/>
                  </a:cubicBezTo>
                  <a:close/>
                  <a:moveTo>
                    <a:pt x="274" y="297"/>
                  </a:moveTo>
                  <a:cubicBezTo>
                    <a:pt x="273" y="300"/>
                    <a:pt x="272" y="297"/>
                    <a:pt x="271" y="298"/>
                  </a:cubicBezTo>
                  <a:cubicBezTo>
                    <a:pt x="272" y="296"/>
                    <a:pt x="273" y="298"/>
                    <a:pt x="274" y="297"/>
                  </a:cubicBezTo>
                  <a:close/>
                  <a:moveTo>
                    <a:pt x="273" y="295"/>
                  </a:moveTo>
                  <a:cubicBezTo>
                    <a:pt x="272" y="296"/>
                    <a:pt x="271" y="295"/>
                    <a:pt x="271" y="295"/>
                  </a:cubicBezTo>
                  <a:cubicBezTo>
                    <a:pt x="270" y="294"/>
                    <a:pt x="272" y="295"/>
                    <a:pt x="271" y="293"/>
                  </a:cubicBezTo>
                  <a:cubicBezTo>
                    <a:pt x="272" y="294"/>
                    <a:pt x="272" y="294"/>
                    <a:pt x="273" y="295"/>
                  </a:cubicBezTo>
                  <a:close/>
                  <a:moveTo>
                    <a:pt x="271" y="188"/>
                  </a:moveTo>
                  <a:cubicBezTo>
                    <a:pt x="269" y="190"/>
                    <a:pt x="269" y="191"/>
                    <a:pt x="267" y="192"/>
                  </a:cubicBezTo>
                  <a:cubicBezTo>
                    <a:pt x="267" y="190"/>
                    <a:pt x="268" y="191"/>
                    <a:pt x="267" y="189"/>
                  </a:cubicBezTo>
                  <a:cubicBezTo>
                    <a:pt x="269" y="190"/>
                    <a:pt x="270" y="188"/>
                    <a:pt x="271" y="188"/>
                  </a:cubicBezTo>
                  <a:close/>
                  <a:moveTo>
                    <a:pt x="271" y="297"/>
                  </a:moveTo>
                  <a:cubicBezTo>
                    <a:pt x="271" y="298"/>
                    <a:pt x="269" y="300"/>
                    <a:pt x="268" y="297"/>
                  </a:cubicBezTo>
                  <a:cubicBezTo>
                    <a:pt x="269" y="299"/>
                    <a:pt x="270" y="297"/>
                    <a:pt x="271" y="297"/>
                  </a:cubicBezTo>
                  <a:close/>
                  <a:moveTo>
                    <a:pt x="270" y="293"/>
                  </a:moveTo>
                  <a:cubicBezTo>
                    <a:pt x="270" y="294"/>
                    <a:pt x="269" y="295"/>
                    <a:pt x="269" y="294"/>
                  </a:cubicBezTo>
                  <a:cubicBezTo>
                    <a:pt x="269" y="293"/>
                    <a:pt x="269" y="292"/>
                    <a:pt x="270" y="293"/>
                  </a:cubicBezTo>
                  <a:close/>
                  <a:moveTo>
                    <a:pt x="269" y="295"/>
                  </a:moveTo>
                  <a:cubicBezTo>
                    <a:pt x="268" y="296"/>
                    <a:pt x="267" y="295"/>
                    <a:pt x="265" y="296"/>
                  </a:cubicBezTo>
                  <a:cubicBezTo>
                    <a:pt x="266" y="293"/>
                    <a:pt x="268" y="296"/>
                    <a:pt x="268" y="293"/>
                  </a:cubicBezTo>
                  <a:cubicBezTo>
                    <a:pt x="268" y="292"/>
                    <a:pt x="268" y="293"/>
                    <a:pt x="269" y="293"/>
                  </a:cubicBezTo>
                  <a:cubicBezTo>
                    <a:pt x="268" y="294"/>
                    <a:pt x="268" y="295"/>
                    <a:pt x="269" y="295"/>
                  </a:cubicBezTo>
                  <a:close/>
                  <a:moveTo>
                    <a:pt x="262" y="68"/>
                  </a:moveTo>
                  <a:cubicBezTo>
                    <a:pt x="263" y="70"/>
                    <a:pt x="262" y="69"/>
                    <a:pt x="261" y="69"/>
                  </a:cubicBezTo>
                  <a:cubicBezTo>
                    <a:pt x="261" y="68"/>
                    <a:pt x="262" y="67"/>
                    <a:pt x="262" y="68"/>
                  </a:cubicBezTo>
                  <a:close/>
                  <a:moveTo>
                    <a:pt x="263" y="295"/>
                  </a:moveTo>
                  <a:cubicBezTo>
                    <a:pt x="261" y="296"/>
                    <a:pt x="259" y="295"/>
                    <a:pt x="256" y="296"/>
                  </a:cubicBezTo>
                  <a:cubicBezTo>
                    <a:pt x="256" y="299"/>
                    <a:pt x="257" y="296"/>
                    <a:pt x="258" y="298"/>
                  </a:cubicBezTo>
                  <a:cubicBezTo>
                    <a:pt x="258" y="299"/>
                    <a:pt x="257" y="298"/>
                    <a:pt x="256" y="299"/>
                  </a:cubicBezTo>
                  <a:cubicBezTo>
                    <a:pt x="255" y="297"/>
                    <a:pt x="256" y="296"/>
                    <a:pt x="256" y="294"/>
                  </a:cubicBezTo>
                  <a:cubicBezTo>
                    <a:pt x="259" y="294"/>
                    <a:pt x="260" y="292"/>
                    <a:pt x="263" y="295"/>
                  </a:cubicBezTo>
                  <a:close/>
                  <a:moveTo>
                    <a:pt x="258" y="181"/>
                  </a:moveTo>
                  <a:cubicBezTo>
                    <a:pt x="258" y="183"/>
                    <a:pt x="256" y="183"/>
                    <a:pt x="255" y="183"/>
                  </a:cubicBezTo>
                  <a:cubicBezTo>
                    <a:pt x="255" y="180"/>
                    <a:pt x="257" y="181"/>
                    <a:pt x="258" y="181"/>
                  </a:cubicBezTo>
                  <a:close/>
                  <a:moveTo>
                    <a:pt x="255" y="185"/>
                  </a:moveTo>
                  <a:cubicBezTo>
                    <a:pt x="255" y="188"/>
                    <a:pt x="251" y="186"/>
                    <a:pt x="254" y="186"/>
                  </a:cubicBezTo>
                  <a:cubicBezTo>
                    <a:pt x="254" y="185"/>
                    <a:pt x="254" y="185"/>
                    <a:pt x="255" y="185"/>
                  </a:cubicBezTo>
                  <a:close/>
                  <a:moveTo>
                    <a:pt x="253" y="298"/>
                  </a:moveTo>
                  <a:cubicBezTo>
                    <a:pt x="253" y="300"/>
                    <a:pt x="252" y="298"/>
                    <a:pt x="251" y="299"/>
                  </a:cubicBezTo>
                  <a:cubicBezTo>
                    <a:pt x="252" y="297"/>
                    <a:pt x="252" y="298"/>
                    <a:pt x="253" y="298"/>
                  </a:cubicBezTo>
                  <a:close/>
                  <a:moveTo>
                    <a:pt x="251" y="296"/>
                  </a:moveTo>
                  <a:cubicBezTo>
                    <a:pt x="251" y="298"/>
                    <a:pt x="250" y="298"/>
                    <a:pt x="250" y="298"/>
                  </a:cubicBezTo>
                  <a:cubicBezTo>
                    <a:pt x="250" y="298"/>
                    <a:pt x="250" y="297"/>
                    <a:pt x="250" y="296"/>
                  </a:cubicBezTo>
                  <a:lnTo>
                    <a:pt x="251" y="296"/>
                  </a:lnTo>
                  <a:close/>
                  <a:moveTo>
                    <a:pt x="246" y="302"/>
                  </a:moveTo>
                  <a:cubicBezTo>
                    <a:pt x="246" y="303"/>
                    <a:pt x="245" y="304"/>
                    <a:pt x="245" y="303"/>
                  </a:cubicBezTo>
                  <a:cubicBezTo>
                    <a:pt x="244" y="303"/>
                    <a:pt x="245" y="304"/>
                    <a:pt x="244" y="304"/>
                  </a:cubicBezTo>
                  <a:cubicBezTo>
                    <a:pt x="244" y="304"/>
                    <a:pt x="244" y="303"/>
                    <a:pt x="244" y="302"/>
                  </a:cubicBezTo>
                  <a:cubicBezTo>
                    <a:pt x="245" y="301"/>
                    <a:pt x="245" y="303"/>
                    <a:pt x="246" y="302"/>
                  </a:cubicBezTo>
                  <a:close/>
                  <a:moveTo>
                    <a:pt x="243" y="302"/>
                  </a:moveTo>
                  <a:cubicBezTo>
                    <a:pt x="243" y="302"/>
                    <a:pt x="243" y="303"/>
                    <a:pt x="243" y="303"/>
                  </a:cubicBezTo>
                  <a:cubicBezTo>
                    <a:pt x="243" y="304"/>
                    <a:pt x="243" y="303"/>
                    <a:pt x="242" y="304"/>
                  </a:cubicBezTo>
                  <a:cubicBezTo>
                    <a:pt x="242" y="303"/>
                    <a:pt x="243" y="302"/>
                    <a:pt x="243" y="302"/>
                  </a:cubicBezTo>
                  <a:close/>
                  <a:moveTo>
                    <a:pt x="238" y="307"/>
                  </a:moveTo>
                  <a:cubicBezTo>
                    <a:pt x="238" y="309"/>
                    <a:pt x="237" y="307"/>
                    <a:pt x="236" y="308"/>
                  </a:cubicBezTo>
                  <a:cubicBezTo>
                    <a:pt x="236" y="306"/>
                    <a:pt x="237" y="308"/>
                    <a:pt x="238" y="307"/>
                  </a:cubicBezTo>
                  <a:close/>
                  <a:moveTo>
                    <a:pt x="237" y="326"/>
                  </a:moveTo>
                  <a:cubicBezTo>
                    <a:pt x="236" y="325"/>
                    <a:pt x="236" y="325"/>
                    <a:pt x="236" y="322"/>
                  </a:cubicBezTo>
                  <a:cubicBezTo>
                    <a:pt x="236" y="323"/>
                    <a:pt x="237" y="324"/>
                    <a:pt x="237" y="326"/>
                  </a:cubicBezTo>
                  <a:close/>
                  <a:moveTo>
                    <a:pt x="237" y="310"/>
                  </a:moveTo>
                  <a:cubicBezTo>
                    <a:pt x="236" y="311"/>
                    <a:pt x="235" y="312"/>
                    <a:pt x="237" y="312"/>
                  </a:cubicBezTo>
                  <a:cubicBezTo>
                    <a:pt x="236" y="315"/>
                    <a:pt x="235" y="312"/>
                    <a:pt x="234" y="313"/>
                  </a:cubicBezTo>
                  <a:cubicBezTo>
                    <a:pt x="235" y="311"/>
                    <a:pt x="235" y="311"/>
                    <a:pt x="237" y="310"/>
                  </a:cubicBezTo>
                  <a:close/>
                  <a:moveTo>
                    <a:pt x="234" y="67"/>
                  </a:moveTo>
                  <a:cubicBezTo>
                    <a:pt x="234" y="68"/>
                    <a:pt x="234" y="68"/>
                    <a:pt x="234" y="69"/>
                  </a:cubicBezTo>
                  <a:cubicBezTo>
                    <a:pt x="232" y="68"/>
                    <a:pt x="232" y="68"/>
                    <a:pt x="231" y="68"/>
                  </a:cubicBezTo>
                  <a:cubicBezTo>
                    <a:pt x="231" y="66"/>
                    <a:pt x="233" y="67"/>
                    <a:pt x="234" y="67"/>
                  </a:cubicBezTo>
                  <a:close/>
                  <a:moveTo>
                    <a:pt x="235" y="322"/>
                  </a:moveTo>
                  <a:cubicBezTo>
                    <a:pt x="236" y="325"/>
                    <a:pt x="233" y="325"/>
                    <a:pt x="234" y="322"/>
                  </a:cubicBezTo>
                  <a:cubicBezTo>
                    <a:pt x="234" y="323"/>
                    <a:pt x="235" y="321"/>
                    <a:pt x="235" y="322"/>
                  </a:cubicBezTo>
                  <a:close/>
                  <a:moveTo>
                    <a:pt x="235" y="309"/>
                  </a:moveTo>
                  <a:cubicBezTo>
                    <a:pt x="235" y="311"/>
                    <a:pt x="233" y="310"/>
                    <a:pt x="233" y="310"/>
                  </a:cubicBezTo>
                  <a:cubicBezTo>
                    <a:pt x="233" y="309"/>
                    <a:pt x="234" y="310"/>
                    <a:pt x="235" y="309"/>
                  </a:cubicBezTo>
                  <a:close/>
                  <a:moveTo>
                    <a:pt x="230" y="67"/>
                  </a:moveTo>
                  <a:cubicBezTo>
                    <a:pt x="230" y="69"/>
                    <a:pt x="229" y="68"/>
                    <a:pt x="229" y="68"/>
                  </a:cubicBezTo>
                  <a:cubicBezTo>
                    <a:pt x="229" y="67"/>
                    <a:pt x="230" y="66"/>
                    <a:pt x="230" y="67"/>
                  </a:cubicBezTo>
                  <a:close/>
                  <a:moveTo>
                    <a:pt x="231" y="315"/>
                  </a:moveTo>
                  <a:cubicBezTo>
                    <a:pt x="231" y="316"/>
                    <a:pt x="230" y="317"/>
                    <a:pt x="230" y="316"/>
                  </a:cubicBezTo>
                  <a:cubicBezTo>
                    <a:pt x="230" y="315"/>
                    <a:pt x="231" y="315"/>
                    <a:pt x="231" y="315"/>
                  </a:cubicBezTo>
                  <a:close/>
                  <a:moveTo>
                    <a:pt x="227" y="319"/>
                  </a:moveTo>
                  <a:cubicBezTo>
                    <a:pt x="225" y="319"/>
                    <a:pt x="224" y="321"/>
                    <a:pt x="223" y="320"/>
                  </a:cubicBezTo>
                  <a:cubicBezTo>
                    <a:pt x="223" y="319"/>
                    <a:pt x="223" y="319"/>
                    <a:pt x="223" y="317"/>
                  </a:cubicBezTo>
                  <a:cubicBezTo>
                    <a:pt x="223" y="318"/>
                    <a:pt x="224" y="317"/>
                    <a:pt x="224" y="319"/>
                  </a:cubicBezTo>
                  <a:cubicBezTo>
                    <a:pt x="225" y="317"/>
                    <a:pt x="226" y="319"/>
                    <a:pt x="227" y="319"/>
                  </a:cubicBezTo>
                  <a:close/>
                  <a:moveTo>
                    <a:pt x="226" y="319"/>
                  </a:moveTo>
                  <a:cubicBezTo>
                    <a:pt x="226" y="318"/>
                    <a:pt x="226" y="315"/>
                    <a:pt x="227" y="316"/>
                  </a:cubicBezTo>
                  <a:cubicBezTo>
                    <a:pt x="226" y="319"/>
                    <a:pt x="228" y="316"/>
                    <a:pt x="228" y="319"/>
                  </a:cubicBezTo>
                  <a:cubicBezTo>
                    <a:pt x="227" y="318"/>
                    <a:pt x="227" y="319"/>
                    <a:pt x="226" y="319"/>
                  </a:cubicBezTo>
                  <a:close/>
                  <a:moveTo>
                    <a:pt x="224" y="329"/>
                  </a:moveTo>
                  <a:cubicBezTo>
                    <a:pt x="223" y="331"/>
                    <a:pt x="223" y="330"/>
                    <a:pt x="222" y="329"/>
                  </a:cubicBezTo>
                  <a:cubicBezTo>
                    <a:pt x="223" y="328"/>
                    <a:pt x="223" y="329"/>
                    <a:pt x="224" y="329"/>
                  </a:cubicBezTo>
                  <a:close/>
                  <a:moveTo>
                    <a:pt x="208" y="61"/>
                  </a:moveTo>
                  <a:cubicBezTo>
                    <a:pt x="208" y="62"/>
                    <a:pt x="208" y="62"/>
                    <a:pt x="208" y="63"/>
                  </a:cubicBezTo>
                  <a:cubicBezTo>
                    <a:pt x="207" y="63"/>
                    <a:pt x="207" y="62"/>
                    <a:pt x="206" y="62"/>
                  </a:cubicBezTo>
                  <a:cubicBezTo>
                    <a:pt x="206" y="60"/>
                    <a:pt x="207" y="60"/>
                    <a:pt x="208" y="61"/>
                  </a:cubicBezTo>
                  <a:close/>
                  <a:moveTo>
                    <a:pt x="207" y="319"/>
                  </a:moveTo>
                  <a:cubicBezTo>
                    <a:pt x="207" y="321"/>
                    <a:pt x="206" y="319"/>
                    <a:pt x="205" y="321"/>
                  </a:cubicBezTo>
                  <a:cubicBezTo>
                    <a:pt x="204" y="321"/>
                    <a:pt x="204" y="320"/>
                    <a:pt x="203" y="321"/>
                  </a:cubicBezTo>
                  <a:cubicBezTo>
                    <a:pt x="203" y="318"/>
                    <a:pt x="203" y="318"/>
                    <a:pt x="203" y="318"/>
                  </a:cubicBezTo>
                  <a:cubicBezTo>
                    <a:pt x="204" y="319"/>
                    <a:pt x="206" y="318"/>
                    <a:pt x="207" y="319"/>
                  </a:cubicBezTo>
                  <a:close/>
                  <a:moveTo>
                    <a:pt x="204" y="62"/>
                  </a:moveTo>
                  <a:cubicBezTo>
                    <a:pt x="203" y="61"/>
                    <a:pt x="203" y="62"/>
                    <a:pt x="202" y="61"/>
                  </a:cubicBezTo>
                  <a:cubicBezTo>
                    <a:pt x="202" y="59"/>
                    <a:pt x="204" y="60"/>
                    <a:pt x="204" y="62"/>
                  </a:cubicBezTo>
                  <a:close/>
                  <a:moveTo>
                    <a:pt x="203" y="320"/>
                  </a:moveTo>
                  <a:cubicBezTo>
                    <a:pt x="202" y="323"/>
                    <a:pt x="200" y="323"/>
                    <a:pt x="199" y="321"/>
                  </a:cubicBezTo>
                  <a:cubicBezTo>
                    <a:pt x="198" y="323"/>
                    <a:pt x="198" y="325"/>
                    <a:pt x="196" y="323"/>
                  </a:cubicBezTo>
                  <a:cubicBezTo>
                    <a:pt x="196" y="322"/>
                    <a:pt x="198" y="323"/>
                    <a:pt x="198" y="319"/>
                  </a:cubicBezTo>
                  <a:cubicBezTo>
                    <a:pt x="200" y="320"/>
                    <a:pt x="202" y="319"/>
                    <a:pt x="203" y="320"/>
                  </a:cubicBezTo>
                  <a:close/>
                  <a:moveTo>
                    <a:pt x="202" y="313"/>
                  </a:moveTo>
                  <a:cubicBezTo>
                    <a:pt x="202" y="315"/>
                    <a:pt x="201" y="314"/>
                    <a:pt x="201" y="314"/>
                  </a:cubicBezTo>
                  <a:cubicBezTo>
                    <a:pt x="201" y="312"/>
                    <a:pt x="201" y="311"/>
                    <a:pt x="202" y="311"/>
                  </a:cubicBezTo>
                  <a:cubicBezTo>
                    <a:pt x="202" y="312"/>
                    <a:pt x="202" y="313"/>
                    <a:pt x="202" y="313"/>
                  </a:cubicBezTo>
                  <a:close/>
                  <a:moveTo>
                    <a:pt x="200" y="312"/>
                  </a:moveTo>
                  <a:cubicBezTo>
                    <a:pt x="200" y="314"/>
                    <a:pt x="199" y="312"/>
                    <a:pt x="198" y="312"/>
                  </a:cubicBezTo>
                  <a:cubicBezTo>
                    <a:pt x="198" y="312"/>
                    <a:pt x="198" y="311"/>
                    <a:pt x="198" y="310"/>
                  </a:cubicBezTo>
                  <a:cubicBezTo>
                    <a:pt x="199" y="311"/>
                    <a:pt x="200" y="311"/>
                    <a:pt x="200" y="312"/>
                  </a:cubicBezTo>
                  <a:close/>
                  <a:moveTo>
                    <a:pt x="196" y="49"/>
                  </a:moveTo>
                  <a:cubicBezTo>
                    <a:pt x="196" y="50"/>
                    <a:pt x="195" y="50"/>
                    <a:pt x="195" y="50"/>
                  </a:cubicBezTo>
                  <a:cubicBezTo>
                    <a:pt x="195" y="48"/>
                    <a:pt x="196" y="50"/>
                    <a:pt x="196" y="49"/>
                  </a:cubicBezTo>
                  <a:close/>
                  <a:moveTo>
                    <a:pt x="198" y="327"/>
                  </a:moveTo>
                  <a:cubicBezTo>
                    <a:pt x="198" y="329"/>
                    <a:pt x="197" y="328"/>
                    <a:pt x="197" y="328"/>
                  </a:cubicBezTo>
                  <a:cubicBezTo>
                    <a:pt x="197" y="327"/>
                    <a:pt x="197" y="327"/>
                    <a:pt x="196" y="327"/>
                  </a:cubicBezTo>
                  <a:cubicBezTo>
                    <a:pt x="196" y="325"/>
                    <a:pt x="197" y="327"/>
                    <a:pt x="198" y="327"/>
                  </a:cubicBezTo>
                  <a:close/>
                  <a:moveTo>
                    <a:pt x="197" y="319"/>
                  </a:moveTo>
                  <a:cubicBezTo>
                    <a:pt x="197" y="321"/>
                    <a:pt x="197" y="321"/>
                    <a:pt x="197" y="321"/>
                  </a:cubicBezTo>
                  <a:cubicBezTo>
                    <a:pt x="196" y="321"/>
                    <a:pt x="196" y="321"/>
                    <a:pt x="196" y="321"/>
                  </a:cubicBezTo>
                  <a:cubicBezTo>
                    <a:pt x="196" y="319"/>
                    <a:pt x="196" y="320"/>
                    <a:pt x="197" y="319"/>
                  </a:cubicBezTo>
                  <a:close/>
                  <a:moveTo>
                    <a:pt x="194" y="48"/>
                  </a:moveTo>
                  <a:cubicBezTo>
                    <a:pt x="194" y="49"/>
                    <a:pt x="194" y="49"/>
                    <a:pt x="193" y="49"/>
                  </a:cubicBezTo>
                  <a:cubicBezTo>
                    <a:pt x="193" y="48"/>
                    <a:pt x="194" y="47"/>
                    <a:pt x="194" y="48"/>
                  </a:cubicBezTo>
                  <a:close/>
                  <a:moveTo>
                    <a:pt x="194" y="57"/>
                  </a:moveTo>
                  <a:cubicBezTo>
                    <a:pt x="194" y="58"/>
                    <a:pt x="193" y="56"/>
                    <a:pt x="193" y="56"/>
                  </a:cubicBezTo>
                  <a:cubicBezTo>
                    <a:pt x="193" y="54"/>
                    <a:pt x="193" y="56"/>
                    <a:pt x="194" y="57"/>
                  </a:cubicBezTo>
                  <a:close/>
                  <a:moveTo>
                    <a:pt x="192" y="59"/>
                  </a:moveTo>
                  <a:cubicBezTo>
                    <a:pt x="192" y="60"/>
                    <a:pt x="191" y="60"/>
                    <a:pt x="191" y="60"/>
                  </a:cubicBezTo>
                  <a:cubicBezTo>
                    <a:pt x="190" y="58"/>
                    <a:pt x="192" y="58"/>
                    <a:pt x="192" y="59"/>
                  </a:cubicBezTo>
                  <a:close/>
                  <a:moveTo>
                    <a:pt x="190" y="57"/>
                  </a:moveTo>
                  <a:cubicBezTo>
                    <a:pt x="190" y="57"/>
                    <a:pt x="190" y="58"/>
                    <a:pt x="190" y="58"/>
                  </a:cubicBezTo>
                  <a:cubicBezTo>
                    <a:pt x="190" y="59"/>
                    <a:pt x="190" y="58"/>
                    <a:pt x="190" y="60"/>
                  </a:cubicBezTo>
                  <a:cubicBezTo>
                    <a:pt x="190" y="60"/>
                    <a:pt x="190" y="61"/>
                    <a:pt x="189" y="61"/>
                  </a:cubicBezTo>
                  <a:cubicBezTo>
                    <a:pt x="189" y="60"/>
                    <a:pt x="189" y="60"/>
                    <a:pt x="189" y="59"/>
                  </a:cubicBezTo>
                  <a:cubicBezTo>
                    <a:pt x="189" y="58"/>
                    <a:pt x="190" y="59"/>
                    <a:pt x="190" y="57"/>
                  </a:cubicBezTo>
                  <a:close/>
                  <a:moveTo>
                    <a:pt x="190" y="329"/>
                  </a:moveTo>
                  <a:cubicBezTo>
                    <a:pt x="190" y="328"/>
                    <a:pt x="190" y="328"/>
                    <a:pt x="189" y="328"/>
                  </a:cubicBezTo>
                  <a:cubicBezTo>
                    <a:pt x="189" y="327"/>
                    <a:pt x="190" y="326"/>
                    <a:pt x="189" y="326"/>
                  </a:cubicBezTo>
                  <a:cubicBezTo>
                    <a:pt x="189" y="325"/>
                    <a:pt x="190" y="328"/>
                    <a:pt x="190" y="329"/>
                  </a:cubicBezTo>
                  <a:cubicBezTo>
                    <a:pt x="190" y="329"/>
                    <a:pt x="190" y="330"/>
                    <a:pt x="189" y="329"/>
                  </a:cubicBezTo>
                  <a:cubicBezTo>
                    <a:pt x="189" y="329"/>
                    <a:pt x="190" y="329"/>
                    <a:pt x="190" y="329"/>
                  </a:cubicBezTo>
                  <a:close/>
                  <a:moveTo>
                    <a:pt x="188" y="45"/>
                  </a:moveTo>
                  <a:cubicBezTo>
                    <a:pt x="188" y="47"/>
                    <a:pt x="186" y="48"/>
                    <a:pt x="187" y="45"/>
                  </a:cubicBezTo>
                  <a:cubicBezTo>
                    <a:pt x="187" y="44"/>
                    <a:pt x="187" y="44"/>
                    <a:pt x="188" y="45"/>
                  </a:cubicBezTo>
                  <a:close/>
                  <a:moveTo>
                    <a:pt x="188" y="57"/>
                  </a:moveTo>
                  <a:cubicBezTo>
                    <a:pt x="188" y="58"/>
                    <a:pt x="187" y="58"/>
                    <a:pt x="187" y="60"/>
                  </a:cubicBezTo>
                  <a:cubicBezTo>
                    <a:pt x="187" y="59"/>
                    <a:pt x="186" y="58"/>
                    <a:pt x="186" y="57"/>
                  </a:cubicBezTo>
                  <a:cubicBezTo>
                    <a:pt x="187" y="57"/>
                    <a:pt x="187" y="57"/>
                    <a:pt x="188" y="57"/>
                  </a:cubicBezTo>
                  <a:close/>
                  <a:moveTo>
                    <a:pt x="186" y="325"/>
                  </a:moveTo>
                  <a:cubicBezTo>
                    <a:pt x="186" y="325"/>
                    <a:pt x="186" y="325"/>
                    <a:pt x="186" y="326"/>
                  </a:cubicBezTo>
                  <a:cubicBezTo>
                    <a:pt x="186" y="326"/>
                    <a:pt x="185" y="325"/>
                    <a:pt x="186" y="325"/>
                  </a:cubicBezTo>
                  <a:cubicBezTo>
                    <a:pt x="185" y="325"/>
                    <a:pt x="185" y="325"/>
                    <a:pt x="185" y="323"/>
                  </a:cubicBezTo>
                  <a:cubicBezTo>
                    <a:pt x="185" y="324"/>
                    <a:pt x="186" y="324"/>
                    <a:pt x="186" y="323"/>
                  </a:cubicBezTo>
                  <a:cubicBezTo>
                    <a:pt x="186" y="324"/>
                    <a:pt x="186" y="325"/>
                    <a:pt x="186" y="325"/>
                  </a:cubicBezTo>
                  <a:close/>
                  <a:moveTo>
                    <a:pt x="184" y="327"/>
                  </a:moveTo>
                  <a:cubicBezTo>
                    <a:pt x="184" y="325"/>
                    <a:pt x="184" y="325"/>
                    <a:pt x="185" y="323"/>
                  </a:cubicBezTo>
                  <a:cubicBezTo>
                    <a:pt x="185" y="324"/>
                    <a:pt x="185" y="327"/>
                    <a:pt x="184" y="327"/>
                  </a:cubicBezTo>
                  <a:close/>
                  <a:moveTo>
                    <a:pt x="182" y="51"/>
                  </a:moveTo>
                  <a:cubicBezTo>
                    <a:pt x="182" y="52"/>
                    <a:pt x="182" y="52"/>
                    <a:pt x="182" y="52"/>
                  </a:cubicBezTo>
                  <a:cubicBezTo>
                    <a:pt x="181" y="53"/>
                    <a:pt x="181" y="51"/>
                    <a:pt x="180" y="52"/>
                  </a:cubicBezTo>
                  <a:cubicBezTo>
                    <a:pt x="181" y="51"/>
                    <a:pt x="180" y="51"/>
                    <a:pt x="180" y="51"/>
                  </a:cubicBezTo>
                  <a:cubicBezTo>
                    <a:pt x="180" y="50"/>
                    <a:pt x="181" y="53"/>
                    <a:pt x="182" y="51"/>
                  </a:cubicBezTo>
                  <a:close/>
                  <a:moveTo>
                    <a:pt x="181" y="308"/>
                  </a:moveTo>
                  <a:cubicBezTo>
                    <a:pt x="179" y="311"/>
                    <a:pt x="175" y="310"/>
                    <a:pt x="173" y="311"/>
                  </a:cubicBezTo>
                  <a:cubicBezTo>
                    <a:pt x="174" y="308"/>
                    <a:pt x="178" y="309"/>
                    <a:pt x="181" y="308"/>
                  </a:cubicBezTo>
                  <a:close/>
                  <a:moveTo>
                    <a:pt x="178" y="312"/>
                  </a:moveTo>
                  <a:cubicBezTo>
                    <a:pt x="178" y="314"/>
                    <a:pt x="178" y="314"/>
                    <a:pt x="178" y="314"/>
                  </a:cubicBezTo>
                  <a:cubicBezTo>
                    <a:pt x="177" y="314"/>
                    <a:pt x="177" y="314"/>
                    <a:pt x="177" y="313"/>
                  </a:cubicBezTo>
                  <a:cubicBezTo>
                    <a:pt x="177" y="312"/>
                    <a:pt x="177" y="312"/>
                    <a:pt x="178" y="312"/>
                  </a:cubicBezTo>
                  <a:close/>
                  <a:moveTo>
                    <a:pt x="176" y="314"/>
                  </a:moveTo>
                  <a:cubicBezTo>
                    <a:pt x="176" y="314"/>
                    <a:pt x="176" y="315"/>
                    <a:pt x="176" y="316"/>
                  </a:cubicBezTo>
                  <a:cubicBezTo>
                    <a:pt x="176" y="315"/>
                    <a:pt x="175" y="315"/>
                    <a:pt x="176" y="314"/>
                  </a:cubicBezTo>
                  <a:close/>
                  <a:moveTo>
                    <a:pt x="175" y="323"/>
                  </a:moveTo>
                  <a:cubicBezTo>
                    <a:pt x="175" y="323"/>
                    <a:pt x="175" y="323"/>
                    <a:pt x="175" y="323"/>
                  </a:cubicBezTo>
                  <a:cubicBezTo>
                    <a:pt x="174" y="325"/>
                    <a:pt x="175" y="321"/>
                    <a:pt x="174" y="322"/>
                  </a:cubicBezTo>
                  <a:cubicBezTo>
                    <a:pt x="174" y="321"/>
                    <a:pt x="175" y="321"/>
                    <a:pt x="175" y="321"/>
                  </a:cubicBezTo>
                  <a:cubicBezTo>
                    <a:pt x="175" y="322"/>
                    <a:pt x="175" y="323"/>
                    <a:pt x="175" y="323"/>
                  </a:cubicBezTo>
                  <a:close/>
                  <a:moveTo>
                    <a:pt x="171" y="311"/>
                  </a:moveTo>
                  <a:cubicBezTo>
                    <a:pt x="171" y="313"/>
                    <a:pt x="170" y="312"/>
                    <a:pt x="169" y="313"/>
                  </a:cubicBezTo>
                  <a:cubicBezTo>
                    <a:pt x="169" y="311"/>
                    <a:pt x="170" y="312"/>
                    <a:pt x="171" y="311"/>
                  </a:cubicBezTo>
                  <a:close/>
                  <a:moveTo>
                    <a:pt x="161" y="32"/>
                  </a:moveTo>
                  <a:cubicBezTo>
                    <a:pt x="160" y="33"/>
                    <a:pt x="159" y="33"/>
                    <a:pt x="159" y="32"/>
                  </a:cubicBezTo>
                  <a:cubicBezTo>
                    <a:pt x="159" y="31"/>
                    <a:pt x="160" y="32"/>
                    <a:pt x="161" y="32"/>
                  </a:cubicBezTo>
                  <a:close/>
                  <a:moveTo>
                    <a:pt x="140" y="303"/>
                  </a:moveTo>
                  <a:cubicBezTo>
                    <a:pt x="138" y="299"/>
                    <a:pt x="139" y="297"/>
                    <a:pt x="142" y="297"/>
                  </a:cubicBezTo>
                  <a:cubicBezTo>
                    <a:pt x="142" y="297"/>
                    <a:pt x="141" y="297"/>
                    <a:pt x="141" y="296"/>
                  </a:cubicBezTo>
                  <a:cubicBezTo>
                    <a:pt x="140" y="295"/>
                    <a:pt x="142" y="296"/>
                    <a:pt x="142" y="295"/>
                  </a:cubicBezTo>
                  <a:cubicBezTo>
                    <a:pt x="142" y="295"/>
                    <a:pt x="142" y="296"/>
                    <a:pt x="142" y="297"/>
                  </a:cubicBezTo>
                  <a:cubicBezTo>
                    <a:pt x="144" y="296"/>
                    <a:pt x="144" y="296"/>
                    <a:pt x="147" y="296"/>
                  </a:cubicBezTo>
                  <a:cubicBezTo>
                    <a:pt x="147" y="298"/>
                    <a:pt x="148" y="296"/>
                    <a:pt x="148" y="298"/>
                  </a:cubicBezTo>
                  <a:cubicBezTo>
                    <a:pt x="149" y="297"/>
                    <a:pt x="148" y="297"/>
                    <a:pt x="148" y="296"/>
                  </a:cubicBezTo>
                  <a:cubicBezTo>
                    <a:pt x="150" y="296"/>
                    <a:pt x="150" y="297"/>
                    <a:pt x="152" y="297"/>
                  </a:cubicBezTo>
                  <a:cubicBezTo>
                    <a:pt x="152" y="295"/>
                    <a:pt x="150" y="297"/>
                    <a:pt x="150" y="295"/>
                  </a:cubicBezTo>
                  <a:cubicBezTo>
                    <a:pt x="151" y="296"/>
                    <a:pt x="152" y="295"/>
                    <a:pt x="153" y="294"/>
                  </a:cubicBezTo>
                  <a:cubicBezTo>
                    <a:pt x="153" y="296"/>
                    <a:pt x="153" y="296"/>
                    <a:pt x="153" y="297"/>
                  </a:cubicBezTo>
                  <a:cubicBezTo>
                    <a:pt x="153" y="297"/>
                    <a:pt x="154" y="296"/>
                    <a:pt x="154" y="295"/>
                  </a:cubicBezTo>
                  <a:cubicBezTo>
                    <a:pt x="155" y="294"/>
                    <a:pt x="155" y="296"/>
                    <a:pt x="155" y="297"/>
                  </a:cubicBezTo>
                  <a:cubicBezTo>
                    <a:pt x="154" y="301"/>
                    <a:pt x="150" y="297"/>
                    <a:pt x="149" y="300"/>
                  </a:cubicBezTo>
                  <a:cubicBezTo>
                    <a:pt x="146" y="299"/>
                    <a:pt x="143" y="299"/>
                    <a:pt x="141" y="299"/>
                  </a:cubicBezTo>
                  <a:cubicBezTo>
                    <a:pt x="141" y="300"/>
                    <a:pt x="141" y="299"/>
                    <a:pt x="142" y="300"/>
                  </a:cubicBezTo>
                  <a:cubicBezTo>
                    <a:pt x="141" y="301"/>
                    <a:pt x="140" y="301"/>
                    <a:pt x="140" y="299"/>
                  </a:cubicBezTo>
                  <a:cubicBezTo>
                    <a:pt x="140" y="300"/>
                    <a:pt x="139" y="301"/>
                    <a:pt x="140" y="303"/>
                  </a:cubicBezTo>
                  <a:close/>
                  <a:moveTo>
                    <a:pt x="152" y="19"/>
                  </a:moveTo>
                  <a:cubicBezTo>
                    <a:pt x="152" y="20"/>
                    <a:pt x="151" y="21"/>
                    <a:pt x="151" y="20"/>
                  </a:cubicBezTo>
                  <a:cubicBezTo>
                    <a:pt x="151" y="19"/>
                    <a:pt x="152" y="19"/>
                    <a:pt x="152" y="19"/>
                  </a:cubicBezTo>
                  <a:close/>
                  <a:moveTo>
                    <a:pt x="152" y="15"/>
                  </a:moveTo>
                  <a:cubicBezTo>
                    <a:pt x="152" y="17"/>
                    <a:pt x="150" y="17"/>
                    <a:pt x="151" y="15"/>
                  </a:cubicBezTo>
                  <a:lnTo>
                    <a:pt x="152" y="15"/>
                  </a:lnTo>
                  <a:close/>
                  <a:moveTo>
                    <a:pt x="152" y="56"/>
                  </a:moveTo>
                  <a:cubicBezTo>
                    <a:pt x="151" y="57"/>
                    <a:pt x="149" y="57"/>
                    <a:pt x="150" y="54"/>
                  </a:cubicBezTo>
                  <a:cubicBezTo>
                    <a:pt x="150" y="56"/>
                    <a:pt x="151" y="56"/>
                    <a:pt x="152" y="56"/>
                  </a:cubicBezTo>
                  <a:close/>
                  <a:moveTo>
                    <a:pt x="151" y="20"/>
                  </a:moveTo>
                  <a:cubicBezTo>
                    <a:pt x="149" y="23"/>
                    <a:pt x="147" y="20"/>
                    <a:pt x="146" y="21"/>
                  </a:cubicBezTo>
                  <a:cubicBezTo>
                    <a:pt x="146" y="20"/>
                    <a:pt x="147" y="19"/>
                    <a:pt x="147" y="17"/>
                  </a:cubicBezTo>
                  <a:cubicBezTo>
                    <a:pt x="148" y="17"/>
                    <a:pt x="149" y="19"/>
                    <a:pt x="150" y="18"/>
                  </a:cubicBezTo>
                  <a:cubicBezTo>
                    <a:pt x="150" y="19"/>
                    <a:pt x="150" y="20"/>
                    <a:pt x="151" y="20"/>
                  </a:cubicBezTo>
                  <a:close/>
                  <a:moveTo>
                    <a:pt x="151" y="290"/>
                  </a:moveTo>
                  <a:cubicBezTo>
                    <a:pt x="151" y="291"/>
                    <a:pt x="150" y="290"/>
                    <a:pt x="149" y="291"/>
                  </a:cubicBezTo>
                  <a:cubicBezTo>
                    <a:pt x="150" y="288"/>
                    <a:pt x="150" y="290"/>
                    <a:pt x="151" y="290"/>
                  </a:cubicBezTo>
                  <a:close/>
                  <a:moveTo>
                    <a:pt x="149" y="42"/>
                  </a:moveTo>
                  <a:cubicBezTo>
                    <a:pt x="149" y="42"/>
                    <a:pt x="149" y="43"/>
                    <a:pt x="149" y="44"/>
                  </a:cubicBezTo>
                  <a:cubicBezTo>
                    <a:pt x="148" y="44"/>
                    <a:pt x="148" y="42"/>
                    <a:pt x="148" y="43"/>
                  </a:cubicBezTo>
                  <a:cubicBezTo>
                    <a:pt x="148" y="41"/>
                    <a:pt x="148" y="42"/>
                    <a:pt x="149" y="42"/>
                  </a:cubicBezTo>
                  <a:close/>
                  <a:moveTo>
                    <a:pt x="148" y="47"/>
                  </a:moveTo>
                  <a:cubicBezTo>
                    <a:pt x="148" y="48"/>
                    <a:pt x="148" y="48"/>
                    <a:pt x="148" y="48"/>
                  </a:cubicBezTo>
                  <a:cubicBezTo>
                    <a:pt x="147" y="50"/>
                    <a:pt x="147" y="48"/>
                    <a:pt x="145" y="47"/>
                  </a:cubicBezTo>
                  <a:cubicBezTo>
                    <a:pt x="146" y="46"/>
                    <a:pt x="147" y="48"/>
                    <a:pt x="148" y="47"/>
                  </a:cubicBezTo>
                  <a:close/>
                  <a:moveTo>
                    <a:pt x="145" y="48"/>
                  </a:moveTo>
                  <a:cubicBezTo>
                    <a:pt x="143" y="50"/>
                    <a:pt x="142" y="46"/>
                    <a:pt x="140" y="48"/>
                  </a:cubicBezTo>
                  <a:cubicBezTo>
                    <a:pt x="140" y="47"/>
                    <a:pt x="140" y="47"/>
                    <a:pt x="140" y="45"/>
                  </a:cubicBezTo>
                  <a:cubicBezTo>
                    <a:pt x="141" y="46"/>
                    <a:pt x="143" y="47"/>
                    <a:pt x="144" y="45"/>
                  </a:cubicBezTo>
                  <a:cubicBezTo>
                    <a:pt x="144" y="45"/>
                    <a:pt x="144" y="46"/>
                    <a:pt x="144" y="47"/>
                  </a:cubicBezTo>
                  <a:cubicBezTo>
                    <a:pt x="145" y="47"/>
                    <a:pt x="144" y="46"/>
                    <a:pt x="144" y="45"/>
                  </a:cubicBezTo>
                  <a:cubicBezTo>
                    <a:pt x="145" y="45"/>
                    <a:pt x="145" y="47"/>
                    <a:pt x="145" y="48"/>
                  </a:cubicBezTo>
                  <a:close/>
                  <a:moveTo>
                    <a:pt x="146" y="285"/>
                  </a:moveTo>
                  <a:cubicBezTo>
                    <a:pt x="146" y="288"/>
                    <a:pt x="146" y="285"/>
                    <a:pt x="145" y="286"/>
                  </a:cubicBezTo>
                  <a:cubicBezTo>
                    <a:pt x="145" y="284"/>
                    <a:pt x="146" y="285"/>
                    <a:pt x="146" y="285"/>
                  </a:cubicBezTo>
                  <a:close/>
                  <a:moveTo>
                    <a:pt x="144" y="270"/>
                  </a:moveTo>
                  <a:cubicBezTo>
                    <a:pt x="141" y="272"/>
                    <a:pt x="137" y="271"/>
                    <a:pt x="135" y="271"/>
                  </a:cubicBezTo>
                  <a:cubicBezTo>
                    <a:pt x="134" y="271"/>
                    <a:pt x="135" y="273"/>
                    <a:pt x="135" y="273"/>
                  </a:cubicBezTo>
                  <a:cubicBezTo>
                    <a:pt x="135" y="274"/>
                    <a:pt x="134" y="273"/>
                    <a:pt x="134" y="273"/>
                  </a:cubicBezTo>
                  <a:cubicBezTo>
                    <a:pt x="134" y="272"/>
                    <a:pt x="134" y="272"/>
                    <a:pt x="134" y="271"/>
                  </a:cubicBezTo>
                  <a:cubicBezTo>
                    <a:pt x="134" y="269"/>
                    <a:pt x="133" y="270"/>
                    <a:pt x="133" y="270"/>
                  </a:cubicBezTo>
                  <a:cubicBezTo>
                    <a:pt x="136" y="265"/>
                    <a:pt x="139" y="269"/>
                    <a:pt x="144" y="268"/>
                  </a:cubicBezTo>
                  <a:cubicBezTo>
                    <a:pt x="144" y="269"/>
                    <a:pt x="144" y="270"/>
                    <a:pt x="144" y="270"/>
                  </a:cubicBezTo>
                  <a:close/>
                  <a:moveTo>
                    <a:pt x="144" y="302"/>
                  </a:moveTo>
                  <a:cubicBezTo>
                    <a:pt x="143" y="303"/>
                    <a:pt x="143" y="302"/>
                    <a:pt x="142" y="303"/>
                  </a:cubicBezTo>
                  <a:cubicBezTo>
                    <a:pt x="142" y="302"/>
                    <a:pt x="142" y="302"/>
                    <a:pt x="142" y="301"/>
                  </a:cubicBezTo>
                  <a:cubicBezTo>
                    <a:pt x="143" y="300"/>
                    <a:pt x="143" y="302"/>
                    <a:pt x="144" y="302"/>
                  </a:cubicBezTo>
                  <a:close/>
                  <a:moveTo>
                    <a:pt x="139" y="45"/>
                  </a:moveTo>
                  <a:cubicBezTo>
                    <a:pt x="139" y="47"/>
                    <a:pt x="138" y="47"/>
                    <a:pt x="137" y="48"/>
                  </a:cubicBezTo>
                  <a:cubicBezTo>
                    <a:pt x="137" y="47"/>
                    <a:pt x="138" y="46"/>
                    <a:pt x="138" y="45"/>
                  </a:cubicBezTo>
                  <a:cubicBezTo>
                    <a:pt x="138" y="47"/>
                    <a:pt x="138" y="45"/>
                    <a:pt x="139" y="45"/>
                  </a:cubicBezTo>
                  <a:close/>
                  <a:moveTo>
                    <a:pt x="139" y="296"/>
                  </a:moveTo>
                  <a:cubicBezTo>
                    <a:pt x="138" y="297"/>
                    <a:pt x="138" y="298"/>
                    <a:pt x="138" y="300"/>
                  </a:cubicBezTo>
                  <a:cubicBezTo>
                    <a:pt x="137" y="299"/>
                    <a:pt x="137" y="298"/>
                    <a:pt x="135" y="297"/>
                  </a:cubicBezTo>
                  <a:cubicBezTo>
                    <a:pt x="136" y="295"/>
                    <a:pt x="137" y="297"/>
                    <a:pt x="139" y="296"/>
                  </a:cubicBezTo>
                  <a:close/>
                  <a:moveTo>
                    <a:pt x="132" y="306"/>
                  </a:moveTo>
                  <a:cubicBezTo>
                    <a:pt x="133" y="306"/>
                    <a:pt x="133" y="306"/>
                    <a:pt x="133" y="306"/>
                  </a:cubicBezTo>
                  <a:cubicBezTo>
                    <a:pt x="129" y="308"/>
                    <a:pt x="124" y="309"/>
                    <a:pt x="119" y="307"/>
                  </a:cubicBezTo>
                  <a:cubicBezTo>
                    <a:pt x="119" y="307"/>
                    <a:pt x="119" y="308"/>
                    <a:pt x="119" y="308"/>
                  </a:cubicBezTo>
                  <a:cubicBezTo>
                    <a:pt x="118" y="308"/>
                    <a:pt x="118" y="307"/>
                    <a:pt x="118" y="307"/>
                  </a:cubicBezTo>
                  <a:cubicBezTo>
                    <a:pt x="118" y="305"/>
                    <a:pt x="119" y="306"/>
                    <a:pt x="119" y="306"/>
                  </a:cubicBezTo>
                  <a:cubicBezTo>
                    <a:pt x="119" y="305"/>
                    <a:pt x="119" y="304"/>
                    <a:pt x="119" y="304"/>
                  </a:cubicBezTo>
                  <a:cubicBezTo>
                    <a:pt x="121" y="303"/>
                    <a:pt x="125" y="304"/>
                    <a:pt x="129" y="301"/>
                  </a:cubicBezTo>
                  <a:cubicBezTo>
                    <a:pt x="130" y="301"/>
                    <a:pt x="130" y="302"/>
                    <a:pt x="131" y="303"/>
                  </a:cubicBezTo>
                  <a:cubicBezTo>
                    <a:pt x="131" y="303"/>
                    <a:pt x="130" y="302"/>
                    <a:pt x="131" y="301"/>
                  </a:cubicBezTo>
                  <a:cubicBezTo>
                    <a:pt x="131" y="300"/>
                    <a:pt x="132" y="303"/>
                    <a:pt x="132" y="301"/>
                  </a:cubicBezTo>
                  <a:cubicBezTo>
                    <a:pt x="133" y="302"/>
                    <a:pt x="132" y="302"/>
                    <a:pt x="132" y="303"/>
                  </a:cubicBezTo>
                  <a:cubicBezTo>
                    <a:pt x="133" y="302"/>
                    <a:pt x="134" y="302"/>
                    <a:pt x="135" y="302"/>
                  </a:cubicBezTo>
                  <a:cubicBezTo>
                    <a:pt x="135" y="300"/>
                    <a:pt x="134" y="301"/>
                    <a:pt x="134" y="301"/>
                  </a:cubicBezTo>
                  <a:cubicBezTo>
                    <a:pt x="134" y="299"/>
                    <a:pt x="136" y="300"/>
                    <a:pt x="137" y="301"/>
                  </a:cubicBezTo>
                  <a:cubicBezTo>
                    <a:pt x="137" y="303"/>
                    <a:pt x="136" y="305"/>
                    <a:pt x="137" y="305"/>
                  </a:cubicBezTo>
                  <a:cubicBezTo>
                    <a:pt x="136" y="307"/>
                    <a:pt x="133" y="303"/>
                    <a:pt x="133" y="306"/>
                  </a:cubicBezTo>
                  <a:cubicBezTo>
                    <a:pt x="135" y="307"/>
                    <a:pt x="138" y="305"/>
                    <a:pt x="139" y="308"/>
                  </a:cubicBezTo>
                  <a:cubicBezTo>
                    <a:pt x="136" y="311"/>
                    <a:pt x="134" y="307"/>
                    <a:pt x="132" y="308"/>
                  </a:cubicBezTo>
                  <a:lnTo>
                    <a:pt x="132" y="306"/>
                  </a:lnTo>
                  <a:close/>
                  <a:moveTo>
                    <a:pt x="138" y="285"/>
                  </a:moveTo>
                  <a:cubicBezTo>
                    <a:pt x="138" y="286"/>
                    <a:pt x="137" y="288"/>
                    <a:pt x="137" y="287"/>
                  </a:cubicBezTo>
                  <a:cubicBezTo>
                    <a:pt x="137" y="285"/>
                    <a:pt x="137" y="285"/>
                    <a:pt x="138" y="285"/>
                  </a:cubicBezTo>
                  <a:close/>
                  <a:moveTo>
                    <a:pt x="136" y="288"/>
                  </a:moveTo>
                  <a:cubicBezTo>
                    <a:pt x="136" y="288"/>
                    <a:pt x="136" y="288"/>
                    <a:pt x="136" y="287"/>
                  </a:cubicBezTo>
                  <a:cubicBezTo>
                    <a:pt x="133" y="287"/>
                    <a:pt x="133" y="288"/>
                    <a:pt x="130" y="289"/>
                  </a:cubicBezTo>
                  <a:cubicBezTo>
                    <a:pt x="129" y="283"/>
                    <a:pt x="134" y="285"/>
                    <a:pt x="136" y="284"/>
                  </a:cubicBezTo>
                  <a:cubicBezTo>
                    <a:pt x="137" y="285"/>
                    <a:pt x="137" y="288"/>
                    <a:pt x="136" y="288"/>
                  </a:cubicBezTo>
                  <a:close/>
                  <a:moveTo>
                    <a:pt x="134" y="297"/>
                  </a:moveTo>
                  <a:cubicBezTo>
                    <a:pt x="134" y="298"/>
                    <a:pt x="133" y="298"/>
                    <a:pt x="133" y="299"/>
                  </a:cubicBezTo>
                  <a:cubicBezTo>
                    <a:pt x="133" y="298"/>
                    <a:pt x="131" y="299"/>
                    <a:pt x="131" y="297"/>
                  </a:cubicBezTo>
                  <a:cubicBezTo>
                    <a:pt x="132" y="299"/>
                    <a:pt x="133" y="295"/>
                    <a:pt x="134" y="297"/>
                  </a:cubicBezTo>
                  <a:close/>
                  <a:moveTo>
                    <a:pt x="125" y="273"/>
                  </a:moveTo>
                  <a:cubicBezTo>
                    <a:pt x="125" y="273"/>
                    <a:pt x="125" y="273"/>
                    <a:pt x="125" y="273"/>
                  </a:cubicBezTo>
                  <a:cubicBezTo>
                    <a:pt x="125" y="272"/>
                    <a:pt x="126" y="272"/>
                    <a:pt x="126" y="272"/>
                  </a:cubicBezTo>
                  <a:cubicBezTo>
                    <a:pt x="125" y="270"/>
                    <a:pt x="124" y="271"/>
                    <a:pt x="124" y="271"/>
                  </a:cubicBezTo>
                  <a:cubicBezTo>
                    <a:pt x="125" y="268"/>
                    <a:pt x="127" y="269"/>
                    <a:pt x="128" y="268"/>
                  </a:cubicBezTo>
                  <a:cubicBezTo>
                    <a:pt x="128" y="269"/>
                    <a:pt x="128" y="271"/>
                    <a:pt x="128" y="271"/>
                  </a:cubicBezTo>
                  <a:cubicBezTo>
                    <a:pt x="128" y="273"/>
                    <a:pt x="128" y="271"/>
                    <a:pt x="129" y="272"/>
                  </a:cubicBezTo>
                  <a:cubicBezTo>
                    <a:pt x="129" y="271"/>
                    <a:pt x="128" y="271"/>
                    <a:pt x="128" y="269"/>
                  </a:cubicBezTo>
                  <a:cubicBezTo>
                    <a:pt x="130" y="269"/>
                    <a:pt x="130" y="270"/>
                    <a:pt x="131" y="268"/>
                  </a:cubicBezTo>
                  <a:cubicBezTo>
                    <a:pt x="132" y="269"/>
                    <a:pt x="131" y="269"/>
                    <a:pt x="132" y="269"/>
                  </a:cubicBezTo>
                  <a:cubicBezTo>
                    <a:pt x="133" y="272"/>
                    <a:pt x="131" y="269"/>
                    <a:pt x="130" y="271"/>
                  </a:cubicBezTo>
                  <a:cubicBezTo>
                    <a:pt x="131" y="273"/>
                    <a:pt x="133" y="269"/>
                    <a:pt x="133" y="272"/>
                  </a:cubicBezTo>
                  <a:cubicBezTo>
                    <a:pt x="131" y="272"/>
                    <a:pt x="127" y="276"/>
                    <a:pt x="124" y="272"/>
                  </a:cubicBezTo>
                  <a:cubicBezTo>
                    <a:pt x="124" y="271"/>
                    <a:pt x="125" y="274"/>
                    <a:pt x="125" y="273"/>
                  </a:cubicBezTo>
                  <a:close/>
                  <a:moveTo>
                    <a:pt x="131" y="293"/>
                  </a:moveTo>
                  <a:cubicBezTo>
                    <a:pt x="132" y="294"/>
                    <a:pt x="131" y="296"/>
                    <a:pt x="131" y="296"/>
                  </a:cubicBezTo>
                  <a:cubicBezTo>
                    <a:pt x="131" y="297"/>
                    <a:pt x="131" y="295"/>
                    <a:pt x="131" y="295"/>
                  </a:cubicBezTo>
                  <a:cubicBezTo>
                    <a:pt x="130" y="294"/>
                    <a:pt x="131" y="294"/>
                    <a:pt x="131" y="293"/>
                  </a:cubicBezTo>
                  <a:close/>
                  <a:moveTo>
                    <a:pt x="130" y="296"/>
                  </a:moveTo>
                  <a:cubicBezTo>
                    <a:pt x="129" y="297"/>
                    <a:pt x="125" y="296"/>
                    <a:pt x="126" y="294"/>
                  </a:cubicBezTo>
                  <a:cubicBezTo>
                    <a:pt x="127" y="296"/>
                    <a:pt x="128" y="293"/>
                    <a:pt x="130" y="296"/>
                  </a:cubicBezTo>
                  <a:close/>
                  <a:moveTo>
                    <a:pt x="126" y="252"/>
                  </a:moveTo>
                  <a:cubicBezTo>
                    <a:pt x="127" y="252"/>
                    <a:pt x="126" y="253"/>
                    <a:pt x="126" y="253"/>
                  </a:cubicBezTo>
                  <a:cubicBezTo>
                    <a:pt x="126" y="255"/>
                    <a:pt x="124" y="253"/>
                    <a:pt x="124" y="253"/>
                  </a:cubicBezTo>
                  <a:cubicBezTo>
                    <a:pt x="124" y="250"/>
                    <a:pt x="126" y="253"/>
                    <a:pt x="126" y="252"/>
                  </a:cubicBezTo>
                  <a:close/>
                  <a:moveTo>
                    <a:pt x="124" y="252"/>
                  </a:moveTo>
                  <a:cubicBezTo>
                    <a:pt x="123" y="252"/>
                    <a:pt x="123" y="252"/>
                    <a:pt x="123" y="252"/>
                  </a:cubicBezTo>
                  <a:cubicBezTo>
                    <a:pt x="123" y="251"/>
                    <a:pt x="123" y="251"/>
                    <a:pt x="123" y="251"/>
                  </a:cubicBezTo>
                  <a:cubicBezTo>
                    <a:pt x="123" y="250"/>
                    <a:pt x="123" y="250"/>
                    <a:pt x="123" y="249"/>
                  </a:cubicBezTo>
                  <a:cubicBezTo>
                    <a:pt x="124" y="250"/>
                    <a:pt x="124" y="250"/>
                    <a:pt x="124" y="252"/>
                  </a:cubicBezTo>
                  <a:close/>
                  <a:moveTo>
                    <a:pt x="125" y="296"/>
                  </a:moveTo>
                  <a:cubicBezTo>
                    <a:pt x="124" y="297"/>
                    <a:pt x="120" y="296"/>
                    <a:pt x="118" y="297"/>
                  </a:cubicBezTo>
                  <a:cubicBezTo>
                    <a:pt x="119" y="293"/>
                    <a:pt x="122" y="296"/>
                    <a:pt x="124" y="295"/>
                  </a:cubicBezTo>
                  <a:cubicBezTo>
                    <a:pt x="124" y="296"/>
                    <a:pt x="125" y="296"/>
                    <a:pt x="125" y="296"/>
                  </a:cubicBezTo>
                  <a:close/>
                  <a:moveTo>
                    <a:pt x="117" y="248"/>
                  </a:moveTo>
                  <a:cubicBezTo>
                    <a:pt x="117" y="247"/>
                    <a:pt x="115" y="249"/>
                    <a:pt x="115" y="246"/>
                  </a:cubicBezTo>
                  <a:cubicBezTo>
                    <a:pt x="114" y="247"/>
                    <a:pt x="114" y="248"/>
                    <a:pt x="113" y="248"/>
                  </a:cubicBezTo>
                  <a:cubicBezTo>
                    <a:pt x="113" y="247"/>
                    <a:pt x="113" y="246"/>
                    <a:pt x="113" y="245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4" y="246"/>
                    <a:pt x="114" y="245"/>
                    <a:pt x="114" y="245"/>
                  </a:cubicBezTo>
                  <a:cubicBezTo>
                    <a:pt x="116" y="244"/>
                    <a:pt x="117" y="244"/>
                    <a:pt x="119" y="245"/>
                  </a:cubicBezTo>
                  <a:cubicBezTo>
                    <a:pt x="119" y="245"/>
                    <a:pt x="118" y="247"/>
                    <a:pt x="117" y="246"/>
                  </a:cubicBezTo>
                  <a:cubicBezTo>
                    <a:pt x="117" y="249"/>
                    <a:pt x="119" y="247"/>
                    <a:pt x="119" y="246"/>
                  </a:cubicBezTo>
                  <a:cubicBezTo>
                    <a:pt x="119" y="247"/>
                    <a:pt x="120" y="249"/>
                    <a:pt x="120" y="249"/>
                  </a:cubicBezTo>
                  <a:cubicBezTo>
                    <a:pt x="120" y="250"/>
                    <a:pt x="118" y="249"/>
                    <a:pt x="118" y="250"/>
                  </a:cubicBezTo>
                  <a:cubicBezTo>
                    <a:pt x="118" y="251"/>
                    <a:pt x="120" y="249"/>
                    <a:pt x="121" y="250"/>
                  </a:cubicBezTo>
                  <a:cubicBezTo>
                    <a:pt x="121" y="249"/>
                    <a:pt x="120" y="247"/>
                    <a:pt x="121" y="247"/>
                  </a:cubicBezTo>
                  <a:cubicBezTo>
                    <a:pt x="121" y="251"/>
                    <a:pt x="122" y="252"/>
                    <a:pt x="123" y="252"/>
                  </a:cubicBezTo>
                  <a:cubicBezTo>
                    <a:pt x="123" y="253"/>
                    <a:pt x="123" y="254"/>
                    <a:pt x="123" y="254"/>
                  </a:cubicBezTo>
                  <a:cubicBezTo>
                    <a:pt x="121" y="253"/>
                    <a:pt x="116" y="257"/>
                    <a:pt x="112" y="255"/>
                  </a:cubicBezTo>
                  <a:cubicBezTo>
                    <a:pt x="112" y="254"/>
                    <a:pt x="113" y="254"/>
                    <a:pt x="113" y="253"/>
                  </a:cubicBezTo>
                  <a:cubicBezTo>
                    <a:pt x="112" y="254"/>
                    <a:pt x="112" y="255"/>
                    <a:pt x="111" y="255"/>
                  </a:cubicBezTo>
                  <a:cubicBezTo>
                    <a:pt x="111" y="253"/>
                    <a:pt x="111" y="253"/>
                    <a:pt x="111" y="253"/>
                  </a:cubicBezTo>
                  <a:cubicBezTo>
                    <a:pt x="111" y="253"/>
                    <a:pt x="110" y="254"/>
                    <a:pt x="110" y="254"/>
                  </a:cubicBezTo>
                  <a:cubicBezTo>
                    <a:pt x="110" y="254"/>
                    <a:pt x="110" y="255"/>
                    <a:pt x="110" y="256"/>
                  </a:cubicBezTo>
                  <a:cubicBezTo>
                    <a:pt x="109" y="256"/>
                    <a:pt x="109" y="256"/>
                    <a:pt x="109" y="256"/>
                  </a:cubicBezTo>
                  <a:cubicBezTo>
                    <a:pt x="109" y="255"/>
                    <a:pt x="109" y="255"/>
                    <a:pt x="108" y="254"/>
                  </a:cubicBezTo>
                  <a:cubicBezTo>
                    <a:pt x="109" y="253"/>
                    <a:pt x="109" y="252"/>
                    <a:pt x="110" y="252"/>
                  </a:cubicBezTo>
                  <a:cubicBezTo>
                    <a:pt x="110" y="251"/>
                    <a:pt x="110" y="250"/>
                    <a:pt x="110" y="249"/>
                  </a:cubicBezTo>
                  <a:cubicBezTo>
                    <a:pt x="110" y="251"/>
                    <a:pt x="111" y="248"/>
                    <a:pt x="112" y="250"/>
                  </a:cubicBezTo>
                  <a:cubicBezTo>
                    <a:pt x="112" y="250"/>
                    <a:pt x="112" y="249"/>
                    <a:pt x="112" y="248"/>
                  </a:cubicBezTo>
                  <a:cubicBezTo>
                    <a:pt x="114" y="248"/>
                    <a:pt x="115" y="249"/>
                    <a:pt x="117" y="248"/>
                  </a:cubicBezTo>
                  <a:close/>
                  <a:moveTo>
                    <a:pt x="116" y="302"/>
                  </a:moveTo>
                  <a:cubicBezTo>
                    <a:pt x="116" y="300"/>
                    <a:pt x="117" y="300"/>
                    <a:pt x="117" y="299"/>
                  </a:cubicBezTo>
                  <a:cubicBezTo>
                    <a:pt x="118" y="300"/>
                    <a:pt x="119" y="299"/>
                    <a:pt x="120" y="299"/>
                  </a:cubicBezTo>
                  <a:cubicBezTo>
                    <a:pt x="119" y="297"/>
                    <a:pt x="123" y="297"/>
                    <a:pt x="123" y="299"/>
                  </a:cubicBezTo>
                  <a:cubicBezTo>
                    <a:pt x="121" y="302"/>
                    <a:pt x="118" y="299"/>
                    <a:pt x="116" y="302"/>
                  </a:cubicBezTo>
                  <a:close/>
                  <a:moveTo>
                    <a:pt x="117" y="304"/>
                  </a:moveTo>
                  <a:cubicBezTo>
                    <a:pt x="117" y="305"/>
                    <a:pt x="116" y="304"/>
                    <a:pt x="116" y="304"/>
                  </a:cubicBezTo>
                  <a:cubicBezTo>
                    <a:pt x="116" y="302"/>
                    <a:pt x="117" y="303"/>
                    <a:pt x="117" y="304"/>
                  </a:cubicBezTo>
                  <a:close/>
                  <a:moveTo>
                    <a:pt x="116" y="299"/>
                  </a:moveTo>
                  <a:cubicBezTo>
                    <a:pt x="116" y="301"/>
                    <a:pt x="116" y="301"/>
                    <a:pt x="115" y="301"/>
                  </a:cubicBezTo>
                  <a:cubicBezTo>
                    <a:pt x="115" y="300"/>
                    <a:pt x="115" y="300"/>
                    <a:pt x="115" y="299"/>
                  </a:cubicBezTo>
                  <a:cubicBezTo>
                    <a:pt x="113" y="297"/>
                    <a:pt x="112" y="299"/>
                    <a:pt x="111" y="295"/>
                  </a:cubicBezTo>
                  <a:cubicBezTo>
                    <a:pt x="113" y="296"/>
                    <a:pt x="113" y="295"/>
                    <a:pt x="114" y="294"/>
                  </a:cubicBezTo>
                  <a:cubicBezTo>
                    <a:pt x="115" y="294"/>
                    <a:pt x="115" y="295"/>
                    <a:pt x="115" y="295"/>
                  </a:cubicBezTo>
                  <a:cubicBezTo>
                    <a:pt x="115" y="296"/>
                    <a:pt x="115" y="296"/>
                    <a:pt x="114" y="296"/>
                  </a:cubicBezTo>
                  <a:cubicBezTo>
                    <a:pt x="114" y="298"/>
                    <a:pt x="115" y="299"/>
                    <a:pt x="116" y="299"/>
                  </a:cubicBezTo>
                  <a:close/>
                  <a:moveTo>
                    <a:pt x="109" y="300"/>
                  </a:moveTo>
                  <a:cubicBezTo>
                    <a:pt x="109" y="301"/>
                    <a:pt x="107" y="300"/>
                    <a:pt x="108" y="299"/>
                  </a:cubicBezTo>
                  <a:cubicBezTo>
                    <a:pt x="108" y="298"/>
                    <a:pt x="108" y="298"/>
                    <a:pt x="108" y="298"/>
                  </a:cubicBezTo>
                  <a:cubicBezTo>
                    <a:pt x="108" y="299"/>
                    <a:pt x="108" y="300"/>
                    <a:pt x="109" y="300"/>
                  </a:cubicBezTo>
                  <a:close/>
                  <a:moveTo>
                    <a:pt x="102" y="11"/>
                  </a:moveTo>
                  <a:cubicBezTo>
                    <a:pt x="101" y="13"/>
                    <a:pt x="101" y="10"/>
                    <a:pt x="100" y="10"/>
                  </a:cubicBezTo>
                  <a:cubicBezTo>
                    <a:pt x="100" y="9"/>
                    <a:pt x="101" y="11"/>
                    <a:pt x="101" y="9"/>
                  </a:cubicBezTo>
                  <a:cubicBezTo>
                    <a:pt x="102" y="9"/>
                    <a:pt x="101" y="11"/>
                    <a:pt x="102" y="11"/>
                  </a:cubicBezTo>
                  <a:close/>
                  <a:moveTo>
                    <a:pt x="95" y="18"/>
                  </a:moveTo>
                  <a:cubicBezTo>
                    <a:pt x="93" y="19"/>
                    <a:pt x="92" y="16"/>
                    <a:pt x="91" y="19"/>
                  </a:cubicBezTo>
                  <a:cubicBezTo>
                    <a:pt x="90" y="19"/>
                    <a:pt x="90" y="16"/>
                    <a:pt x="89" y="17"/>
                  </a:cubicBezTo>
                  <a:cubicBezTo>
                    <a:pt x="89" y="16"/>
                    <a:pt x="90" y="15"/>
                    <a:pt x="89" y="15"/>
                  </a:cubicBezTo>
                  <a:cubicBezTo>
                    <a:pt x="91" y="13"/>
                    <a:pt x="91" y="13"/>
                    <a:pt x="93" y="13"/>
                  </a:cubicBezTo>
                  <a:cubicBezTo>
                    <a:pt x="93" y="13"/>
                    <a:pt x="93" y="15"/>
                    <a:pt x="93" y="16"/>
                  </a:cubicBezTo>
                  <a:cubicBezTo>
                    <a:pt x="93" y="16"/>
                    <a:pt x="94" y="16"/>
                    <a:pt x="95" y="18"/>
                  </a:cubicBezTo>
                  <a:close/>
                  <a:moveTo>
                    <a:pt x="92" y="287"/>
                  </a:moveTo>
                  <a:cubicBezTo>
                    <a:pt x="92" y="288"/>
                    <a:pt x="91" y="287"/>
                    <a:pt x="91" y="288"/>
                  </a:cubicBezTo>
                  <a:cubicBezTo>
                    <a:pt x="91" y="286"/>
                    <a:pt x="92" y="286"/>
                    <a:pt x="92" y="287"/>
                  </a:cubicBezTo>
                  <a:close/>
                  <a:moveTo>
                    <a:pt x="91" y="298"/>
                  </a:moveTo>
                  <a:cubicBezTo>
                    <a:pt x="91" y="299"/>
                    <a:pt x="90" y="298"/>
                    <a:pt x="90" y="298"/>
                  </a:cubicBezTo>
                  <a:cubicBezTo>
                    <a:pt x="90" y="295"/>
                    <a:pt x="91" y="298"/>
                    <a:pt x="91" y="298"/>
                  </a:cubicBezTo>
                  <a:close/>
                  <a:moveTo>
                    <a:pt x="83" y="291"/>
                  </a:moveTo>
                  <a:cubicBezTo>
                    <a:pt x="83" y="292"/>
                    <a:pt x="82" y="293"/>
                    <a:pt x="82" y="293"/>
                  </a:cubicBezTo>
                  <a:cubicBezTo>
                    <a:pt x="81" y="290"/>
                    <a:pt x="83" y="292"/>
                    <a:pt x="83" y="291"/>
                  </a:cubicBezTo>
                  <a:close/>
                  <a:moveTo>
                    <a:pt x="74" y="48"/>
                  </a:moveTo>
                  <a:cubicBezTo>
                    <a:pt x="73" y="49"/>
                    <a:pt x="72" y="49"/>
                    <a:pt x="73" y="51"/>
                  </a:cubicBezTo>
                  <a:cubicBezTo>
                    <a:pt x="71" y="52"/>
                    <a:pt x="70" y="45"/>
                    <a:pt x="72" y="43"/>
                  </a:cubicBezTo>
                  <a:cubicBezTo>
                    <a:pt x="73" y="44"/>
                    <a:pt x="74" y="45"/>
                    <a:pt x="74" y="48"/>
                  </a:cubicBezTo>
                  <a:close/>
                  <a:moveTo>
                    <a:pt x="67" y="234"/>
                  </a:moveTo>
                  <a:cubicBezTo>
                    <a:pt x="67" y="236"/>
                    <a:pt x="66" y="236"/>
                    <a:pt x="66" y="236"/>
                  </a:cubicBezTo>
                  <a:cubicBezTo>
                    <a:pt x="66" y="235"/>
                    <a:pt x="65" y="234"/>
                    <a:pt x="65" y="233"/>
                  </a:cubicBezTo>
                  <a:cubicBezTo>
                    <a:pt x="66" y="233"/>
                    <a:pt x="67" y="233"/>
                    <a:pt x="67" y="234"/>
                  </a:cubicBezTo>
                  <a:close/>
                  <a:moveTo>
                    <a:pt x="51" y="54"/>
                  </a:moveTo>
                  <a:cubicBezTo>
                    <a:pt x="51" y="57"/>
                    <a:pt x="50" y="56"/>
                    <a:pt x="49" y="58"/>
                  </a:cubicBezTo>
                  <a:cubicBezTo>
                    <a:pt x="49" y="62"/>
                    <a:pt x="50" y="63"/>
                    <a:pt x="49" y="66"/>
                  </a:cubicBezTo>
                  <a:cubicBezTo>
                    <a:pt x="48" y="66"/>
                    <a:pt x="48" y="65"/>
                    <a:pt x="48" y="64"/>
                  </a:cubicBezTo>
                  <a:cubicBezTo>
                    <a:pt x="47" y="59"/>
                    <a:pt x="47" y="59"/>
                    <a:pt x="48" y="55"/>
                  </a:cubicBezTo>
                  <a:cubicBezTo>
                    <a:pt x="49" y="55"/>
                    <a:pt x="50" y="56"/>
                    <a:pt x="50" y="53"/>
                  </a:cubicBezTo>
                  <a:cubicBezTo>
                    <a:pt x="50" y="54"/>
                    <a:pt x="50" y="54"/>
                    <a:pt x="51" y="54"/>
                  </a:cubicBezTo>
                  <a:close/>
                  <a:moveTo>
                    <a:pt x="50" y="164"/>
                  </a:moveTo>
                  <a:cubicBezTo>
                    <a:pt x="50" y="165"/>
                    <a:pt x="49" y="164"/>
                    <a:pt x="48" y="164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49" y="164"/>
                    <a:pt x="50" y="164"/>
                    <a:pt x="50" y="164"/>
                  </a:cubicBezTo>
                  <a:close/>
                  <a:moveTo>
                    <a:pt x="46" y="61"/>
                  </a:moveTo>
                  <a:cubicBezTo>
                    <a:pt x="46" y="61"/>
                    <a:pt x="46" y="60"/>
                    <a:pt x="45" y="60"/>
                  </a:cubicBezTo>
                  <a:cubicBezTo>
                    <a:pt x="45" y="59"/>
                    <a:pt x="46" y="59"/>
                    <a:pt x="46" y="58"/>
                  </a:cubicBezTo>
                  <a:cubicBezTo>
                    <a:pt x="46" y="59"/>
                    <a:pt x="46" y="59"/>
                    <a:pt x="46" y="61"/>
                  </a:cubicBezTo>
                  <a:close/>
                  <a:moveTo>
                    <a:pt x="47" y="242"/>
                  </a:moveTo>
                  <a:cubicBezTo>
                    <a:pt x="47" y="244"/>
                    <a:pt x="45" y="243"/>
                    <a:pt x="45" y="241"/>
                  </a:cubicBezTo>
                  <a:cubicBezTo>
                    <a:pt x="46" y="240"/>
                    <a:pt x="46" y="241"/>
                    <a:pt x="47" y="242"/>
                  </a:cubicBezTo>
                  <a:close/>
                  <a:moveTo>
                    <a:pt x="37" y="233"/>
                  </a:moveTo>
                  <a:cubicBezTo>
                    <a:pt x="37" y="233"/>
                    <a:pt x="37" y="233"/>
                    <a:pt x="37" y="233"/>
                  </a:cubicBezTo>
                  <a:cubicBezTo>
                    <a:pt x="37" y="232"/>
                    <a:pt x="36" y="231"/>
                    <a:pt x="37" y="231"/>
                  </a:cubicBezTo>
                  <a:cubicBezTo>
                    <a:pt x="37" y="232"/>
                    <a:pt x="38" y="232"/>
                    <a:pt x="37" y="23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0" name="Freeform 178">
              <a:extLst>
                <a:ext uri="{FF2B5EF4-FFF2-40B4-BE49-F238E27FC236}">
                  <a16:creationId xmlns:a16="http://schemas.microsoft.com/office/drawing/2014/main" id="{BA56304B-EBCB-9187-116A-CA99A6DC4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800" y="1076325"/>
              <a:ext cx="15875" cy="19050"/>
            </a:xfrm>
            <a:custGeom>
              <a:avLst/>
              <a:gdLst>
                <a:gd name="T0" fmla="*/ 1 w 5"/>
                <a:gd name="T1" fmla="*/ 2 h 6"/>
                <a:gd name="T2" fmla="*/ 4 w 5"/>
                <a:gd name="T3" fmla="*/ 1 h 6"/>
                <a:gd name="T4" fmla="*/ 5 w 5"/>
                <a:gd name="T5" fmla="*/ 2 h 6"/>
                <a:gd name="T6" fmla="*/ 1 w 5"/>
                <a:gd name="T7" fmla="*/ 5 h 6"/>
                <a:gd name="T8" fmla="*/ 2 w 5"/>
                <a:gd name="T9" fmla="*/ 5 h 6"/>
                <a:gd name="T10" fmla="*/ 0 w 5"/>
                <a:gd name="T11" fmla="*/ 4 h 6"/>
                <a:gd name="T12" fmla="*/ 1 w 5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2" y="3"/>
                    <a:pt x="3" y="2"/>
                    <a:pt x="4" y="1"/>
                  </a:cubicBezTo>
                  <a:cubicBezTo>
                    <a:pt x="4" y="4"/>
                    <a:pt x="5" y="0"/>
                    <a:pt x="5" y="2"/>
                  </a:cubicBezTo>
                  <a:cubicBezTo>
                    <a:pt x="5" y="4"/>
                    <a:pt x="2" y="2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0" y="5"/>
                    <a:pt x="0" y="4"/>
                  </a:cubicBezTo>
                  <a:cubicBezTo>
                    <a:pt x="1" y="4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1" name="Freeform 179">
              <a:extLst>
                <a:ext uri="{FF2B5EF4-FFF2-40B4-BE49-F238E27FC236}">
                  <a16:creationId xmlns:a16="http://schemas.microsoft.com/office/drawing/2014/main" id="{19942A75-58C1-B989-256D-545FA81B7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2838" y="1836738"/>
              <a:ext cx="171450" cy="60325"/>
            </a:xfrm>
            <a:custGeom>
              <a:avLst/>
              <a:gdLst>
                <a:gd name="T0" fmla="*/ 23 w 57"/>
                <a:gd name="T1" fmla="*/ 12 h 20"/>
                <a:gd name="T2" fmla="*/ 20 w 57"/>
                <a:gd name="T3" fmla="*/ 12 h 20"/>
                <a:gd name="T4" fmla="*/ 11 w 57"/>
                <a:gd name="T5" fmla="*/ 16 h 20"/>
                <a:gd name="T6" fmla="*/ 4 w 57"/>
                <a:gd name="T7" fmla="*/ 18 h 20"/>
                <a:gd name="T8" fmla="*/ 6 w 57"/>
                <a:gd name="T9" fmla="*/ 19 h 20"/>
                <a:gd name="T10" fmla="*/ 40 w 57"/>
                <a:gd name="T11" fmla="*/ 14 h 20"/>
                <a:gd name="T12" fmla="*/ 44 w 57"/>
                <a:gd name="T13" fmla="*/ 17 h 20"/>
                <a:gd name="T14" fmla="*/ 44 w 57"/>
                <a:gd name="T15" fmla="*/ 15 h 20"/>
                <a:gd name="T16" fmla="*/ 51 w 57"/>
                <a:gd name="T17" fmla="*/ 16 h 20"/>
                <a:gd name="T18" fmla="*/ 53 w 57"/>
                <a:gd name="T19" fmla="*/ 13 h 20"/>
                <a:gd name="T20" fmla="*/ 55 w 57"/>
                <a:gd name="T21" fmla="*/ 12 h 20"/>
                <a:gd name="T22" fmla="*/ 55 w 57"/>
                <a:gd name="T23" fmla="*/ 11 h 20"/>
                <a:gd name="T24" fmla="*/ 54 w 57"/>
                <a:gd name="T25" fmla="*/ 11 h 20"/>
                <a:gd name="T26" fmla="*/ 52 w 57"/>
                <a:gd name="T27" fmla="*/ 10 h 20"/>
                <a:gd name="T28" fmla="*/ 51 w 57"/>
                <a:gd name="T29" fmla="*/ 9 h 20"/>
                <a:gd name="T30" fmla="*/ 50 w 57"/>
                <a:gd name="T31" fmla="*/ 6 h 20"/>
                <a:gd name="T32" fmla="*/ 49 w 57"/>
                <a:gd name="T33" fmla="*/ 10 h 20"/>
                <a:gd name="T34" fmla="*/ 47 w 57"/>
                <a:gd name="T35" fmla="*/ 7 h 20"/>
                <a:gd name="T36" fmla="*/ 43 w 57"/>
                <a:gd name="T37" fmla="*/ 5 h 20"/>
                <a:gd name="T38" fmla="*/ 42 w 57"/>
                <a:gd name="T39" fmla="*/ 7 h 20"/>
                <a:gd name="T40" fmla="*/ 40 w 57"/>
                <a:gd name="T41" fmla="*/ 6 h 20"/>
                <a:gd name="T42" fmla="*/ 38 w 57"/>
                <a:gd name="T43" fmla="*/ 7 h 20"/>
                <a:gd name="T44" fmla="*/ 40 w 57"/>
                <a:gd name="T45" fmla="*/ 4 h 20"/>
                <a:gd name="T46" fmla="*/ 36 w 57"/>
                <a:gd name="T47" fmla="*/ 7 h 20"/>
                <a:gd name="T48" fmla="*/ 33 w 57"/>
                <a:gd name="T49" fmla="*/ 3 h 20"/>
                <a:gd name="T50" fmla="*/ 32 w 57"/>
                <a:gd name="T51" fmla="*/ 0 h 20"/>
                <a:gd name="T52" fmla="*/ 23 w 57"/>
                <a:gd name="T53" fmla="*/ 4 h 20"/>
                <a:gd name="T54" fmla="*/ 21 w 57"/>
                <a:gd name="T55" fmla="*/ 7 h 20"/>
                <a:gd name="T56" fmla="*/ 24 w 57"/>
                <a:gd name="T57" fmla="*/ 11 h 20"/>
                <a:gd name="T58" fmla="*/ 48 w 57"/>
                <a:gd name="T59" fmla="*/ 11 h 20"/>
                <a:gd name="T60" fmla="*/ 48 w 57"/>
                <a:gd name="T61" fmla="*/ 9 h 20"/>
                <a:gd name="T62" fmla="*/ 43 w 57"/>
                <a:gd name="T63" fmla="*/ 9 h 20"/>
                <a:gd name="T64" fmla="*/ 44 w 57"/>
                <a:gd name="T65" fmla="*/ 7 h 20"/>
                <a:gd name="T66" fmla="*/ 46 w 57"/>
                <a:gd name="T67" fmla="*/ 7 h 20"/>
                <a:gd name="T68" fmla="*/ 32 w 57"/>
                <a:gd name="T69" fmla="*/ 8 h 20"/>
                <a:gd name="T70" fmla="*/ 34 w 57"/>
                <a:gd name="T71" fmla="*/ 4 h 20"/>
                <a:gd name="T72" fmla="*/ 34 w 57"/>
                <a:gd name="T73" fmla="*/ 4 h 20"/>
                <a:gd name="T74" fmla="*/ 30 w 57"/>
                <a:gd name="T75" fmla="*/ 9 h 20"/>
                <a:gd name="T76" fmla="*/ 31 w 57"/>
                <a:gd name="T77" fmla="*/ 3 h 20"/>
                <a:gd name="T78" fmla="*/ 31 w 57"/>
                <a:gd name="T79" fmla="*/ 3 h 20"/>
                <a:gd name="T80" fmla="*/ 28 w 57"/>
                <a:gd name="T81" fmla="*/ 5 h 20"/>
                <a:gd name="T82" fmla="*/ 28 w 57"/>
                <a:gd name="T83" fmla="*/ 10 h 20"/>
                <a:gd name="T84" fmla="*/ 28 w 57"/>
                <a:gd name="T85" fmla="*/ 10 h 20"/>
                <a:gd name="T86" fmla="*/ 27 w 57"/>
                <a:gd name="T87" fmla="*/ 7 h 20"/>
                <a:gd name="T88" fmla="*/ 27 w 57"/>
                <a:gd name="T8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" h="20">
                  <a:moveTo>
                    <a:pt x="24" y="11"/>
                  </a:moveTo>
                  <a:cubicBezTo>
                    <a:pt x="23" y="11"/>
                    <a:pt x="23" y="13"/>
                    <a:pt x="23" y="12"/>
                  </a:cubicBezTo>
                  <a:cubicBezTo>
                    <a:pt x="22" y="11"/>
                    <a:pt x="21" y="11"/>
                    <a:pt x="20" y="14"/>
                  </a:cubicBezTo>
                  <a:cubicBezTo>
                    <a:pt x="19" y="13"/>
                    <a:pt x="19" y="13"/>
                    <a:pt x="20" y="12"/>
                  </a:cubicBezTo>
                  <a:cubicBezTo>
                    <a:pt x="17" y="14"/>
                    <a:pt x="15" y="12"/>
                    <a:pt x="13" y="15"/>
                  </a:cubicBezTo>
                  <a:cubicBezTo>
                    <a:pt x="13" y="13"/>
                    <a:pt x="10" y="14"/>
                    <a:pt x="11" y="16"/>
                  </a:cubicBezTo>
                  <a:cubicBezTo>
                    <a:pt x="8" y="15"/>
                    <a:pt x="3" y="15"/>
                    <a:pt x="0" y="19"/>
                  </a:cubicBezTo>
                  <a:cubicBezTo>
                    <a:pt x="1" y="18"/>
                    <a:pt x="4" y="20"/>
                    <a:pt x="4" y="18"/>
                  </a:cubicBezTo>
                  <a:cubicBezTo>
                    <a:pt x="4" y="20"/>
                    <a:pt x="5" y="18"/>
                    <a:pt x="6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5" y="18"/>
                    <a:pt x="26" y="17"/>
                    <a:pt x="35" y="17"/>
                  </a:cubicBezTo>
                  <a:cubicBezTo>
                    <a:pt x="36" y="15"/>
                    <a:pt x="39" y="18"/>
                    <a:pt x="40" y="14"/>
                  </a:cubicBezTo>
                  <a:cubicBezTo>
                    <a:pt x="41" y="15"/>
                    <a:pt x="41" y="15"/>
                    <a:pt x="43" y="14"/>
                  </a:cubicBezTo>
                  <a:cubicBezTo>
                    <a:pt x="42" y="17"/>
                    <a:pt x="44" y="15"/>
                    <a:pt x="44" y="17"/>
                  </a:cubicBezTo>
                  <a:cubicBezTo>
                    <a:pt x="45" y="16"/>
                    <a:pt x="46" y="18"/>
                    <a:pt x="47" y="16"/>
                  </a:cubicBezTo>
                  <a:cubicBezTo>
                    <a:pt x="45" y="16"/>
                    <a:pt x="44" y="17"/>
                    <a:pt x="44" y="15"/>
                  </a:cubicBezTo>
                  <a:cubicBezTo>
                    <a:pt x="45" y="15"/>
                    <a:pt x="47" y="14"/>
                    <a:pt x="47" y="16"/>
                  </a:cubicBezTo>
                  <a:cubicBezTo>
                    <a:pt x="49" y="16"/>
                    <a:pt x="50" y="14"/>
                    <a:pt x="51" y="16"/>
                  </a:cubicBezTo>
                  <a:cubicBezTo>
                    <a:pt x="51" y="13"/>
                    <a:pt x="53" y="16"/>
                    <a:pt x="53" y="14"/>
                  </a:cubicBezTo>
                  <a:cubicBezTo>
                    <a:pt x="53" y="14"/>
                    <a:pt x="53" y="13"/>
                    <a:pt x="53" y="13"/>
                  </a:cubicBezTo>
                  <a:cubicBezTo>
                    <a:pt x="54" y="12"/>
                    <a:pt x="55" y="14"/>
                    <a:pt x="56" y="13"/>
                  </a:cubicBezTo>
                  <a:cubicBezTo>
                    <a:pt x="56" y="13"/>
                    <a:pt x="55" y="13"/>
                    <a:pt x="55" y="12"/>
                  </a:cubicBezTo>
                  <a:cubicBezTo>
                    <a:pt x="56" y="11"/>
                    <a:pt x="56" y="13"/>
                    <a:pt x="57" y="12"/>
                  </a:cubicBezTo>
                  <a:cubicBezTo>
                    <a:pt x="57" y="10"/>
                    <a:pt x="56" y="11"/>
                    <a:pt x="55" y="11"/>
                  </a:cubicBezTo>
                  <a:cubicBezTo>
                    <a:pt x="55" y="12"/>
                    <a:pt x="52" y="12"/>
                    <a:pt x="52" y="11"/>
                  </a:cubicBezTo>
                  <a:cubicBezTo>
                    <a:pt x="53" y="10"/>
                    <a:pt x="53" y="9"/>
                    <a:pt x="54" y="11"/>
                  </a:cubicBezTo>
                  <a:cubicBezTo>
                    <a:pt x="54" y="9"/>
                    <a:pt x="53" y="9"/>
                    <a:pt x="53" y="8"/>
                  </a:cubicBezTo>
                  <a:cubicBezTo>
                    <a:pt x="53" y="8"/>
                    <a:pt x="53" y="10"/>
                    <a:pt x="52" y="10"/>
                  </a:cubicBezTo>
                  <a:cubicBezTo>
                    <a:pt x="52" y="9"/>
                    <a:pt x="52" y="8"/>
                    <a:pt x="53" y="7"/>
                  </a:cubicBezTo>
                  <a:cubicBezTo>
                    <a:pt x="52" y="7"/>
                    <a:pt x="52" y="9"/>
                    <a:pt x="51" y="9"/>
                  </a:cubicBezTo>
                  <a:cubicBezTo>
                    <a:pt x="51" y="8"/>
                    <a:pt x="52" y="7"/>
                    <a:pt x="51" y="7"/>
                  </a:cubicBezTo>
                  <a:cubicBezTo>
                    <a:pt x="51" y="8"/>
                    <a:pt x="50" y="6"/>
                    <a:pt x="50" y="6"/>
                  </a:cubicBezTo>
                  <a:cubicBezTo>
                    <a:pt x="50" y="9"/>
                    <a:pt x="49" y="5"/>
                    <a:pt x="48" y="7"/>
                  </a:cubicBezTo>
                  <a:cubicBezTo>
                    <a:pt x="49" y="7"/>
                    <a:pt x="49" y="9"/>
                    <a:pt x="49" y="10"/>
                  </a:cubicBezTo>
                  <a:cubicBezTo>
                    <a:pt x="48" y="8"/>
                    <a:pt x="48" y="9"/>
                    <a:pt x="47" y="8"/>
                  </a:cubicBezTo>
                  <a:cubicBezTo>
                    <a:pt x="47" y="8"/>
                    <a:pt x="47" y="7"/>
                    <a:pt x="47" y="7"/>
                  </a:cubicBezTo>
                  <a:cubicBezTo>
                    <a:pt x="48" y="7"/>
                    <a:pt x="48" y="4"/>
                    <a:pt x="47" y="6"/>
                  </a:cubicBezTo>
                  <a:cubicBezTo>
                    <a:pt x="46" y="6"/>
                    <a:pt x="44" y="5"/>
                    <a:pt x="43" y="5"/>
                  </a:cubicBezTo>
                  <a:cubicBezTo>
                    <a:pt x="43" y="5"/>
                    <a:pt x="44" y="5"/>
                    <a:pt x="44" y="6"/>
                  </a:cubicBezTo>
                  <a:cubicBezTo>
                    <a:pt x="42" y="6"/>
                    <a:pt x="43" y="4"/>
                    <a:pt x="42" y="7"/>
                  </a:cubicBezTo>
                  <a:cubicBezTo>
                    <a:pt x="41" y="7"/>
                    <a:pt x="42" y="4"/>
                    <a:pt x="41" y="3"/>
                  </a:cubicBezTo>
                  <a:cubicBezTo>
                    <a:pt x="41" y="5"/>
                    <a:pt x="40" y="4"/>
                    <a:pt x="40" y="6"/>
                  </a:cubicBezTo>
                  <a:cubicBezTo>
                    <a:pt x="41" y="6"/>
                    <a:pt x="41" y="5"/>
                    <a:pt x="41" y="7"/>
                  </a:cubicBezTo>
                  <a:cubicBezTo>
                    <a:pt x="40" y="6"/>
                    <a:pt x="40" y="6"/>
                    <a:pt x="38" y="7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9" y="6"/>
                    <a:pt x="40" y="6"/>
                    <a:pt x="40" y="4"/>
                  </a:cubicBezTo>
                  <a:cubicBezTo>
                    <a:pt x="39" y="3"/>
                    <a:pt x="38" y="4"/>
                    <a:pt x="37" y="6"/>
                  </a:cubicBezTo>
                  <a:cubicBezTo>
                    <a:pt x="37" y="4"/>
                    <a:pt x="36" y="6"/>
                    <a:pt x="36" y="7"/>
                  </a:cubicBezTo>
                  <a:cubicBezTo>
                    <a:pt x="35" y="6"/>
                    <a:pt x="36" y="5"/>
                    <a:pt x="36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3" y="2"/>
                    <a:pt x="33" y="1"/>
                    <a:pt x="33" y="1"/>
                  </a:cubicBezTo>
                  <a:cubicBezTo>
                    <a:pt x="33" y="2"/>
                    <a:pt x="32" y="2"/>
                    <a:pt x="32" y="0"/>
                  </a:cubicBezTo>
                  <a:cubicBezTo>
                    <a:pt x="31" y="2"/>
                    <a:pt x="28" y="4"/>
                    <a:pt x="26" y="2"/>
                  </a:cubicBezTo>
                  <a:cubicBezTo>
                    <a:pt x="26" y="4"/>
                    <a:pt x="25" y="3"/>
                    <a:pt x="23" y="4"/>
                  </a:cubicBezTo>
                  <a:cubicBezTo>
                    <a:pt x="22" y="6"/>
                    <a:pt x="24" y="4"/>
                    <a:pt x="24" y="6"/>
                  </a:cubicBezTo>
                  <a:cubicBezTo>
                    <a:pt x="24" y="7"/>
                    <a:pt x="22" y="9"/>
                    <a:pt x="21" y="7"/>
                  </a:cubicBezTo>
                  <a:cubicBezTo>
                    <a:pt x="21" y="5"/>
                    <a:pt x="22" y="7"/>
                    <a:pt x="22" y="5"/>
                  </a:cubicBezTo>
                  <a:cubicBezTo>
                    <a:pt x="20" y="7"/>
                    <a:pt x="23" y="10"/>
                    <a:pt x="24" y="11"/>
                  </a:cubicBezTo>
                  <a:close/>
                  <a:moveTo>
                    <a:pt x="48" y="9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7" y="11"/>
                    <a:pt x="47" y="10"/>
                    <a:pt x="47" y="10"/>
                  </a:cubicBezTo>
                  <a:cubicBezTo>
                    <a:pt x="47" y="9"/>
                    <a:pt x="47" y="9"/>
                    <a:pt x="48" y="9"/>
                  </a:cubicBezTo>
                  <a:close/>
                  <a:moveTo>
                    <a:pt x="46" y="7"/>
                  </a:moveTo>
                  <a:cubicBezTo>
                    <a:pt x="45" y="9"/>
                    <a:pt x="44" y="12"/>
                    <a:pt x="43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4" y="9"/>
                    <a:pt x="44" y="7"/>
                  </a:cubicBezTo>
                  <a:cubicBezTo>
                    <a:pt x="45" y="8"/>
                    <a:pt x="44" y="8"/>
                    <a:pt x="44" y="9"/>
                  </a:cubicBezTo>
                  <a:cubicBezTo>
                    <a:pt x="44" y="10"/>
                    <a:pt x="45" y="6"/>
                    <a:pt x="46" y="7"/>
                  </a:cubicBezTo>
                  <a:close/>
                  <a:moveTo>
                    <a:pt x="35" y="8"/>
                  </a:moveTo>
                  <a:cubicBezTo>
                    <a:pt x="34" y="9"/>
                    <a:pt x="32" y="10"/>
                    <a:pt x="32" y="8"/>
                  </a:cubicBezTo>
                  <a:cubicBezTo>
                    <a:pt x="33" y="8"/>
                    <a:pt x="34" y="7"/>
                    <a:pt x="35" y="8"/>
                  </a:cubicBezTo>
                  <a:close/>
                  <a:moveTo>
                    <a:pt x="34" y="4"/>
                  </a:moveTo>
                  <a:cubicBezTo>
                    <a:pt x="33" y="6"/>
                    <a:pt x="32" y="5"/>
                    <a:pt x="31" y="5"/>
                  </a:cubicBezTo>
                  <a:cubicBezTo>
                    <a:pt x="32" y="3"/>
                    <a:pt x="33" y="4"/>
                    <a:pt x="34" y="4"/>
                  </a:cubicBezTo>
                  <a:close/>
                  <a:moveTo>
                    <a:pt x="32" y="8"/>
                  </a:moveTo>
                  <a:cubicBezTo>
                    <a:pt x="31" y="8"/>
                    <a:pt x="31" y="9"/>
                    <a:pt x="30" y="9"/>
                  </a:cubicBezTo>
                  <a:cubicBezTo>
                    <a:pt x="30" y="7"/>
                    <a:pt x="31" y="7"/>
                    <a:pt x="32" y="8"/>
                  </a:cubicBezTo>
                  <a:close/>
                  <a:moveTo>
                    <a:pt x="31" y="3"/>
                  </a:moveTo>
                  <a:cubicBezTo>
                    <a:pt x="31" y="5"/>
                    <a:pt x="30" y="5"/>
                    <a:pt x="30" y="5"/>
                  </a:cubicBezTo>
                  <a:cubicBezTo>
                    <a:pt x="30" y="3"/>
                    <a:pt x="30" y="3"/>
                    <a:pt x="31" y="3"/>
                  </a:cubicBezTo>
                  <a:close/>
                  <a:moveTo>
                    <a:pt x="30" y="8"/>
                  </a:moveTo>
                  <a:cubicBezTo>
                    <a:pt x="30" y="11"/>
                    <a:pt x="27" y="7"/>
                    <a:pt x="28" y="5"/>
                  </a:cubicBezTo>
                  <a:cubicBezTo>
                    <a:pt x="28" y="7"/>
                    <a:pt x="29" y="8"/>
                    <a:pt x="30" y="8"/>
                  </a:cubicBezTo>
                  <a:close/>
                  <a:moveTo>
                    <a:pt x="28" y="10"/>
                  </a:moveTo>
                  <a:cubicBezTo>
                    <a:pt x="28" y="10"/>
                    <a:pt x="27" y="10"/>
                    <a:pt x="26" y="11"/>
                  </a:cubicBezTo>
                  <a:cubicBezTo>
                    <a:pt x="27" y="8"/>
                    <a:pt x="28" y="9"/>
                    <a:pt x="28" y="10"/>
                  </a:cubicBezTo>
                  <a:close/>
                  <a:moveTo>
                    <a:pt x="27" y="4"/>
                  </a:moveTo>
                  <a:cubicBezTo>
                    <a:pt x="27" y="5"/>
                    <a:pt x="26" y="6"/>
                    <a:pt x="27" y="7"/>
                  </a:cubicBezTo>
                  <a:cubicBezTo>
                    <a:pt x="26" y="7"/>
                    <a:pt x="26" y="7"/>
                    <a:pt x="24" y="6"/>
                  </a:cubicBezTo>
                  <a:cubicBezTo>
                    <a:pt x="25" y="4"/>
                    <a:pt x="26" y="4"/>
                    <a:pt x="27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2" name="Freeform 180">
              <a:extLst>
                <a:ext uri="{FF2B5EF4-FFF2-40B4-BE49-F238E27FC236}">
                  <a16:creationId xmlns:a16="http://schemas.microsoft.com/office/drawing/2014/main" id="{86D118F5-4E50-F1EE-231C-DF04B0DC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75" y="1279525"/>
              <a:ext cx="6350" cy="4763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0" y="2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3" name="Freeform 181">
              <a:extLst>
                <a:ext uri="{FF2B5EF4-FFF2-40B4-BE49-F238E27FC236}">
                  <a16:creationId xmlns:a16="http://schemas.microsoft.com/office/drawing/2014/main" id="{E9EE54E0-8538-2D36-2FFB-D394E4104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1773238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2"/>
                    <a:pt x="1" y="0"/>
                    <a:pt x="0" y="1"/>
                  </a:cubicBezTo>
                  <a:cubicBezTo>
                    <a:pt x="0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4" name="Freeform 182">
              <a:extLst>
                <a:ext uri="{FF2B5EF4-FFF2-40B4-BE49-F238E27FC236}">
                  <a16:creationId xmlns:a16="http://schemas.microsoft.com/office/drawing/2014/main" id="{5D7E5BF2-1E66-6AB8-372D-BC1C87DD1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1360489"/>
              <a:ext cx="4763" cy="7938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0 w 2"/>
                <a:gd name="T5" fmla="*/ 0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3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5" name="Freeform 183">
              <a:extLst>
                <a:ext uri="{FF2B5EF4-FFF2-40B4-BE49-F238E27FC236}">
                  <a16:creationId xmlns:a16="http://schemas.microsoft.com/office/drawing/2014/main" id="{0414C38F-A177-B604-2942-C15DC928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1458913"/>
              <a:ext cx="7938" cy="9525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2 h 3"/>
                <a:gd name="T4" fmla="*/ 2 w 3"/>
                <a:gd name="T5" fmla="*/ 1 h 3"/>
                <a:gd name="T6" fmla="*/ 1 w 3"/>
                <a:gd name="T7" fmla="*/ 2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2"/>
                    <a:pt x="3" y="2"/>
                  </a:cubicBezTo>
                  <a:cubicBezTo>
                    <a:pt x="2" y="3"/>
                    <a:pt x="1" y="2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6" name="Freeform 184">
              <a:extLst>
                <a:ext uri="{FF2B5EF4-FFF2-40B4-BE49-F238E27FC236}">
                  <a16:creationId xmlns:a16="http://schemas.microsoft.com/office/drawing/2014/main" id="{A686D2A6-A9F5-1432-C45B-1DE933EF0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562100"/>
              <a:ext cx="11113" cy="9525"/>
            </a:xfrm>
            <a:custGeom>
              <a:avLst/>
              <a:gdLst>
                <a:gd name="T0" fmla="*/ 4 w 4"/>
                <a:gd name="T1" fmla="*/ 0 h 3"/>
                <a:gd name="T2" fmla="*/ 3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2"/>
                    <a:pt x="3" y="2"/>
                    <a:pt x="3" y="3"/>
                  </a:cubicBezTo>
                  <a:cubicBezTo>
                    <a:pt x="0" y="2"/>
                    <a:pt x="3" y="3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7" name="Freeform 185">
              <a:extLst>
                <a:ext uri="{FF2B5EF4-FFF2-40B4-BE49-F238E27FC236}">
                  <a16:creationId xmlns:a16="http://schemas.microsoft.com/office/drawing/2014/main" id="{68501C9D-8354-78BF-9664-54C7DBADB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5" y="1606550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1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8" name="Freeform 186">
              <a:extLst>
                <a:ext uri="{FF2B5EF4-FFF2-40B4-BE49-F238E27FC236}">
                  <a16:creationId xmlns:a16="http://schemas.microsoft.com/office/drawing/2014/main" id="{D3D06EC6-2D2E-7396-681E-F61E9561E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1893888"/>
              <a:ext cx="33338" cy="20638"/>
            </a:xfrm>
            <a:custGeom>
              <a:avLst/>
              <a:gdLst>
                <a:gd name="T0" fmla="*/ 6 w 11"/>
                <a:gd name="T1" fmla="*/ 3 h 7"/>
                <a:gd name="T2" fmla="*/ 6 w 11"/>
                <a:gd name="T3" fmla="*/ 2 h 7"/>
                <a:gd name="T4" fmla="*/ 10 w 11"/>
                <a:gd name="T5" fmla="*/ 3 h 7"/>
                <a:gd name="T6" fmla="*/ 9 w 11"/>
                <a:gd name="T7" fmla="*/ 2 h 7"/>
                <a:gd name="T8" fmla="*/ 10 w 11"/>
                <a:gd name="T9" fmla="*/ 1 h 7"/>
                <a:gd name="T10" fmla="*/ 11 w 11"/>
                <a:gd name="T11" fmla="*/ 5 h 7"/>
                <a:gd name="T12" fmla="*/ 7 w 11"/>
                <a:gd name="T13" fmla="*/ 5 h 7"/>
                <a:gd name="T14" fmla="*/ 5 w 11"/>
                <a:gd name="T15" fmla="*/ 3 h 7"/>
                <a:gd name="T16" fmla="*/ 4 w 11"/>
                <a:gd name="T17" fmla="*/ 3 h 7"/>
                <a:gd name="T18" fmla="*/ 4 w 11"/>
                <a:gd name="T19" fmla="*/ 6 h 7"/>
                <a:gd name="T20" fmla="*/ 2 w 11"/>
                <a:gd name="T21" fmla="*/ 4 h 7"/>
                <a:gd name="T22" fmla="*/ 1 w 11"/>
                <a:gd name="T23" fmla="*/ 4 h 7"/>
                <a:gd name="T24" fmla="*/ 0 w 11"/>
                <a:gd name="T25" fmla="*/ 6 h 7"/>
                <a:gd name="T26" fmla="*/ 0 w 11"/>
                <a:gd name="T27" fmla="*/ 4 h 7"/>
                <a:gd name="T28" fmla="*/ 5 w 11"/>
                <a:gd name="T29" fmla="*/ 1 h 7"/>
                <a:gd name="T30" fmla="*/ 6 w 11"/>
                <a:gd name="T3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7">
                  <a:moveTo>
                    <a:pt x="6" y="3"/>
                  </a:moveTo>
                  <a:cubicBezTo>
                    <a:pt x="6" y="3"/>
                    <a:pt x="6" y="2"/>
                    <a:pt x="6" y="2"/>
                  </a:cubicBezTo>
                  <a:cubicBezTo>
                    <a:pt x="8" y="1"/>
                    <a:pt x="9" y="5"/>
                    <a:pt x="10" y="3"/>
                  </a:cubicBezTo>
                  <a:cubicBezTo>
                    <a:pt x="10" y="2"/>
                    <a:pt x="9" y="3"/>
                    <a:pt x="9" y="2"/>
                  </a:cubicBezTo>
                  <a:cubicBezTo>
                    <a:pt x="9" y="1"/>
                    <a:pt x="10" y="3"/>
                    <a:pt x="10" y="1"/>
                  </a:cubicBezTo>
                  <a:cubicBezTo>
                    <a:pt x="11" y="3"/>
                    <a:pt x="11" y="3"/>
                    <a:pt x="11" y="5"/>
                  </a:cubicBezTo>
                  <a:cubicBezTo>
                    <a:pt x="9" y="6"/>
                    <a:pt x="9" y="5"/>
                    <a:pt x="7" y="5"/>
                  </a:cubicBezTo>
                  <a:cubicBezTo>
                    <a:pt x="7" y="3"/>
                    <a:pt x="5" y="4"/>
                    <a:pt x="5" y="3"/>
                  </a:cubicBezTo>
                  <a:cubicBezTo>
                    <a:pt x="6" y="6"/>
                    <a:pt x="5" y="5"/>
                    <a:pt x="4" y="3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3" y="4"/>
                    <a:pt x="1" y="7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0" y="6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1" y="0"/>
                    <a:pt x="4" y="3"/>
                    <a:pt x="5" y="1"/>
                  </a:cubicBezTo>
                  <a:cubicBezTo>
                    <a:pt x="6" y="2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9" name="Freeform 187">
              <a:extLst>
                <a:ext uri="{FF2B5EF4-FFF2-40B4-BE49-F238E27FC236}">
                  <a16:creationId xmlns:a16="http://schemas.microsoft.com/office/drawing/2014/main" id="{FE7E770A-E14F-5F45-BD15-B3A6408A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709738"/>
              <a:ext cx="7938" cy="9525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1 h 3"/>
                <a:gd name="T4" fmla="*/ 3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1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0" name="Freeform 188">
              <a:extLst>
                <a:ext uri="{FF2B5EF4-FFF2-40B4-BE49-F238E27FC236}">
                  <a16:creationId xmlns:a16="http://schemas.microsoft.com/office/drawing/2014/main" id="{0C6E5327-EEC8-5A6D-1ED2-45411FEF1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6863" y="1592263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1"/>
                    <a:pt x="0" y="2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1" name="Freeform 189">
              <a:extLst>
                <a:ext uri="{FF2B5EF4-FFF2-40B4-BE49-F238E27FC236}">
                  <a16:creationId xmlns:a16="http://schemas.microsoft.com/office/drawing/2014/main" id="{76600073-7CFF-27F2-A245-B8CBD4AD5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713" y="1525588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2" name="Freeform 190">
              <a:extLst>
                <a:ext uri="{FF2B5EF4-FFF2-40B4-BE49-F238E27FC236}">
                  <a16:creationId xmlns:a16="http://schemas.microsoft.com/office/drawing/2014/main" id="{6F162724-4718-E4A5-5F31-CAC001088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550" y="175736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3" name="Freeform 191">
              <a:extLst>
                <a:ext uri="{FF2B5EF4-FFF2-40B4-BE49-F238E27FC236}">
                  <a16:creationId xmlns:a16="http://schemas.microsoft.com/office/drawing/2014/main" id="{04FBA2FF-E5E5-F200-6E8C-CAE5697B2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1800225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1 w 2"/>
                <a:gd name="T3" fmla="*/ 4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2"/>
                    <a:pt x="1" y="2"/>
                    <a:pt x="1" y="4"/>
                  </a:cubicBezTo>
                  <a:cubicBezTo>
                    <a:pt x="0" y="2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4" name="Freeform 192">
              <a:extLst>
                <a:ext uri="{FF2B5EF4-FFF2-40B4-BE49-F238E27FC236}">
                  <a16:creationId xmlns:a16="http://schemas.microsoft.com/office/drawing/2014/main" id="{1B7AE396-A095-5BE3-AFF7-C7157A1DC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213" y="1898650"/>
              <a:ext cx="9525" cy="15875"/>
            </a:xfrm>
            <a:custGeom>
              <a:avLst/>
              <a:gdLst>
                <a:gd name="T0" fmla="*/ 2 w 3"/>
                <a:gd name="T1" fmla="*/ 0 h 5"/>
                <a:gd name="T2" fmla="*/ 3 w 3"/>
                <a:gd name="T3" fmla="*/ 2 h 5"/>
                <a:gd name="T4" fmla="*/ 0 w 3"/>
                <a:gd name="T5" fmla="*/ 5 h 5"/>
                <a:gd name="T6" fmla="*/ 1 w 3"/>
                <a:gd name="T7" fmla="*/ 3 h 5"/>
                <a:gd name="T8" fmla="*/ 1 w 3"/>
                <a:gd name="T9" fmla="*/ 1 h 5"/>
                <a:gd name="T10" fmla="*/ 2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1" y="2"/>
                    <a:pt x="3" y="3"/>
                    <a:pt x="3" y="2"/>
                  </a:cubicBezTo>
                  <a:cubicBezTo>
                    <a:pt x="3" y="4"/>
                    <a:pt x="1" y="3"/>
                    <a:pt x="0" y="5"/>
                  </a:cubicBezTo>
                  <a:cubicBezTo>
                    <a:pt x="1" y="4"/>
                    <a:pt x="1" y="2"/>
                    <a:pt x="1" y="3"/>
                  </a:cubicBezTo>
                  <a:cubicBezTo>
                    <a:pt x="2" y="3"/>
                    <a:pt x="1" y="0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5" name="Freeform 193">
              <a:extLst>
                <a:ext uri="{FF2B5EF4-FFF2-40B4-BE49-F238E27FC236}">
                  <a16:creationId xmlns:a16="http://schemas.microsoft.com/office/drawing/2014/main" id="{82D5FDB5-0B77-BBA9-56B1-C199493E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3" y="1098550"/>
              <a:ext cx="23813" cy="11113"/>
            </a:xfrm>
            <a:custGeom>
              <a:avLst/>
              <a:gdLst>
                <a:gd name="T0" fmla="*/ 8 w 8"/>
                <a:gd name="T1" fmla="*/ 1 h 4"/>
                <a:gd name="T2" fmla="*/ 1 w 8"/>
                <a:gd name="T3" fmla="*/ 4 h 4"/>
                <a:gd name="T4" fmla="*/ 0 w 8"/>
                <a:gd name="T5" fmla="*/ 2 h 4"/>
                <a:gd name="T6" fmla="*/ 5 w 8"/>
                <a:gd name="T7" fmla="*/ 2 h 4"/>
                <a:gd name="T8" fmla="*/ 8 w 8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1"/>
                  </a:moveTo>
                  <a:cubicBezTo>
                    <a:pt x="6" y="4"/>
                    <a:pt x="3" y="0"/>
                    <a:pt x="1" y="4"/>
                  </a:cubicBezTo>
                  <a:cubicBezTo>
                    <a:pt x="1" y="3"/>
                    <a:pt x="0" y="4"/>
                    <a:pt x="0" y="2"/>
                  </a:cubicBezTo>
                  <a:cubicBezTo>
                    <a:pt x="2" y="3"/>
                    <a:pt x="3" y="0"/>
                    <a:pt x="5" y="2"/>
                  </a:cubicBezTo>
                  <a:cubicBezTo>
                    <a:pt x="6" y="0"/>
                    <a:pt x="7" y="1"/>
                    <a:pt x="8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6" name="Freeform 194">
              <a:extLst>
                <a:ext uri="{FF2B5EF4-FFF2-40B4-BE49-F238E27FC236}">
                  <a16:creationId xmlns:a16="http://schemas.microsoft.com/office/drawing/2014/main" id="{EF1626AC-58DE-B505-7FA5-879BA57D1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1760538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2 h 3"/>
                <a:gd name="T4" fmla="*/ 1 w 2"/>
                <a:gd name="T5" fmla="*/ 0 h 3"/>
                <a:gd name="T6" fmla="*/ 2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2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2" y="2"/>
                    <a:pt x="1" y="0"/>
                  </a:cubicBezTo>
                  <a:cubicBezTo>
                    <a:pt x="2" y="0"/>
                    <a:pt x="2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7" name="Freeform 195">
              <a:extLst>
                <a:ext uri="{FF2B5EF4-FFF2-40B4-BE49-F238E27FC236}">
                  <a16:creationId xmlns:a16="http://schemas.microsoft.com/office/drawing/2014/main" id="{25C3506C-1E8C-ADC8-3512-76DAD6812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4938" y="1751013"/>
              <a:ext cx="17463" cy="19050"/>
            </a:xfrm>
            <a:custGeom>
              <a:avLst/>
              <a:gdLst>
                <a:gd name="T0" fmla="*/ 1 w 6"/>
                <a:gd name="T1" fmla="*/ 6 h 6"/>
                <a:gd name="T2" fmla="*/ 0 w 6"/>
                <a:gd name="T3" fmla="*/ 5 h 6"/>
                <a:gd name="T4" fmla="*/ 1 w 6"/>
                <a:gd name="T5" fmla="*/ 4 h 6"/>
                <a:gd name="T6" fmla="*/ 1 w 6"/>
                <a:gd name="T7" fmla="*/ 3 h 6"/>
                <a:gd name="T8" fmla="*/ 6 w 6"/>
                <a:gd name="T9" fmla="*/ 4 h 6"/>
                <a:gd name="T10" fmla="*/ 5 w 6"/>
                <a:gd name="T11" fmla="*/ 6 h 6"/>
                <a:gd name="T12" fmla="*/ 1 w 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0" y="6"/>
                    <a:pt x="0" y="6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0"/>
                    <a:pt x="4" y="2"/>
                    <a:pt x="6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3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8" name="Freeform 196">
              <a:extLst>
                <a:ext uri="{FF2B5EF4-FFF2-40B4-BE49-F238E27FC236}">
                  <a16:creationId xmlns:a16="http://schemas.microsoft.com/office/drawing/2014/main" id="{E1D5A461-E2BF-7479-C586-4896AE0C5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1866900"/>
              <a:ext cx="65088" cy="44450"/>
            </a:xfrm>
            <a:custGeom>
              <a:avLst/>
              <a:gdLst>
                <a:gd name="T0" fmla="*/ 18 w 22"/>
                <a:gd name="T1" fmla="*/ 3 h 15"/>
                <a:gd name="T2" fmla="*/ 17 w 22"/>
                <a:gd name="T3" fmla="*/ 4 h 15"/>
                <a:gd name="T4" fmla="*/ 17 w 22"/>
                <a:gd name="T5" fmla="*/ 2 h 15"/>
                <a:gd name="T6" fmla="*/ 5 w 22"/>
                <a:gd name="T7" fmla="*/ 4 h 15"/>
                <a:gd name="T8" fmla="*/ 2 w 22"/>
                <a:gd name="T9" fmla="*/ 3 h 15"/>
                <a:gd name="T10" fmla="*/ 2 w 22"/>
                <a:gd name="T11" fmla="*/ 6 h 15"/>
                <a:gd name="T12" fmla="*/ 6 w 22"/>
                <a:gd name="T13" fmla="*/ 8 h 15"/>
                <a:gd name="T14" fmla="*/ 5 w 22"/>
                <a:gd name="T15" fmla="*/ 9 h 15"/>
                <a:gd name="T16" fmla="*/ 5 w 22"/>
                <a:gd name="T17" fmla="*/ 11 h 15"/>
                <a:gd name="T18" fmla="*/ 4 w 22"/>
                <a:gd name="T19" fmla="*/ 8 h 15"/>
                <a:gd name="T20" fmla="*/ 2 w 22"/>
                <a:gd name="T21" fmla="*/ 10 h 15"/>
                <a:gd name="T22" fmla="*/ 2 w 22"/>
                <a:gd name="T23" fmla="*/ 8 h 15"/>
                <a:gd name="T24" fmla="*/ 0 w 22"/>
                <a:gd name="T25" fmla="*/ 9 h 15"/>
                <a:gd name="T26" fmla="*/ 2 w 22"/>
                <a:gd name="T27" fmla="*/ 12 h 15"/>
                <a:gd name="T28" fmla="*/ 4 w 22"/>
                <a:gd name="T29" fmla="*/ 12 h 15"/>
                <a:gd name="T30" fmla="*/ 4 w 22"/>
                <a:gd name="T31" fmla="*/ 13 h 15"/>
                <a:gd name="T32" fmla="*/ 5 w 22"/>
                <a:gd name="T33" fmla="*/ 13 h 15"/>
                <a:gd name="T34" fmla="*/ 5 w 22"/>
                <a:gd name="T35" fmla="*/ 11 h 15"/>
                <a:gd name="T36" fmla="*/ 9 w 22"/>
                <a:gd name="T37" fmla="*/ 13 h 15"/>
                <a:gd name="T38" fmla="*/ 11 w 22"/>
                <a:gd name="T39" fmla="*/ 11 h 15"/>
                <a:gd name="T40" fmla="*/ 11 w 22"/>
                <a:gd name="T41" fmla="*/ 9 h 15"/>
                <a:gd name="T42" fmla="*/ 11 w 22"/>
                <a:gd name="T43" fmla="*/ 11 h 15"/>
                <a:gd name="T44" fmla="*/ 11 w 22"/>
                <a:gd name="T45" fmla="*/ 13 h 15"/>
                <a:gd name="T46" fmla="*/ 12 w 22"/>
                <a:gd name="T47" fmla="*/ 12 h 15"/>
                <a:gd name="T48" fmla="*/ 12 w 22"/>
                <a:gd name="T49" fmla="*/ 10 h 15"/>
                <a:gd name="T50" fmla="*/ 13 w 22"/>
                <a:gd name="T51" fmla="*/ 10 h 15"/>
                <a:gd name="T52" fmla="*/ 14 w 22"/>
                <a:gd name="T53" fmla="*/ 6 h 15"/>
                <a:gd name="T54" fmla="*/ 16 w 22"/>
                <a:gd name="T55" fmla="*/ 5 h 15"/>
                <a:gd name="T56" fmla="*/ 17 w 22"/>
                <a:gd name="T57" fmla="*/ 10 h 15"/>
                <a:gd name="T58" fmla="*/ 18 w 22"/>
                <a:gd name="T59" fmla="*/ 9 h 15"/>
                <a:gd name="T60" fmla="*/ 17 w 22"/>
                <a:gd name="T61" fmla="*/ 7 h 15"/>
                <a:gd name="T62" fmla="*/ 21 w 22"/>
                <a:gd name="T63" fmla="*/ 7 h 15"/>
                <a:gd name="T64" fmla="*/ 22 w 22"/>
                <a:gd name="T65" fmla="*/ 5 h 15"/>
                <a:gd name="T66" fmla="*/ 18 w 22"/>
                <a:gd name="T67" fmla="*/ 3 h 15"/>
                <a:gd name="T68" fmla="*/ 9 w 22"/>
                <a:gd name="T69" fmla="*/ 5 h 15"/>
                <a:gd name="T70" fmla="*/ 10 w 22"/>
                <a:gd name="T71" fmla="*/ 7 h 15"/>
                <a:gd name="T72" fmla="*/ 9 w 22"/>
                <a:gd name="T73" fmla="*/ 7 h 15"/>
                <a:gd name="T74" fmla="*/ 9 w 22"/>
                <a:gd name="T75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15">
                  <a:moveTo>
                    <a:pt x="18" y="3"/>
                  </a:moveTo>
                  <a:cubicBezTo>
                    <a:pt x="18" y="3"/>
                    <a:pt x="18" y="4"/>
                    <a:pt x="17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4" y="5"/>
                    <a:pt x="9" y="0"/>
                    <a:pt x="5" y="4"/>
                  </a:cubicBezTo>
                  <a:cubicBezTo>
                    <a:pt x="4" y="0"/>
                    <a:pt x="2" y="7"/>
                    <a:pt x="2" y="3"/>
                  </a:cubicBezTo>
                  <a:cubicBezTo>
                    <a:pt x="2" y="5"/>
                    <a:pt x="2" y="4"/>
                    <a:pt x="2" y="6"/>
                  </a:cubicBezTo>
                  <a:cubicBezTo>
                    <a:pt x="3" y="4"/>
                    <a:pt x="6" y="5"/>
                    <a:pt x="6" y="8"/>
                  </a:cubicBezTo>
                  <a:cubicBezTo>
                    <a:pt x="6" y="5"/>
                    <a:pt x="5" y="12"/>
                    <a:pt x="5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4" y="10"/>
                    <a:pt x="4" y="9"/>
                    <a:pt x="4" y="8"/>
                  </a:cubicBezTo>
                  <a:cubicBezTo>
                    <a:pt x="3" y="9"/>
                    <a:pt x="3" y="9"/>
                    <a:pt x="2" y="10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11"/>
                    <a:pt x="1" y="9"/>
                    <a:pt x="0" y="9"/>
                  </a:cubicBezTo>
                  <a:cubicBezTo>
                    <a:pt x="1" y="10"/>
                    <a:pt x="2" y="10"/>
                    <a:pt x="2" y="12"/>
                  </a:cubicBezTo>
                  <a:cubicBezTo>
                    <a:pt x="3" y="10"/>
                    <a:pt x="3" y="12"/>
                    <a:pt x="4" y="12"/>
                  </a:cubicBezTo>
                  <a:cubicBezTo>
                    <a:pt x="4" y="12"/>
                    <a:pt x="3" y="13"/>
                    <a:pt x="4" y="13"/>
                  </a:cubicBezTo>
                  <a:cubicBezTo>
                    <a:pt x="4" y="13"/>
                    <a:pt x="5" y="15"/>
                    <a:pt x="5" y="13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2"/>
                    <a:pt x="8" y="10"/>
                    <a:pt x="9" y="13"/>
                  </a:cubicBezTo>
                  <a:cubicBezTo>
                    <a:pt x="9" y="10"/>
                    <a:pt x="10" y="11"/>
                    <a:pt x="11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1" y="9"/>
                    <a:pt x="11" y="11"/>
                    <a:pt x="11" y="11"/>
                  </a:cubicBezTo>
                  <a:cubicBezTo>
                    <a:pt x="11" y="11"/>
                    <a:pt x="10" y="13"/>
                    <a:pt x="11" y="13"/>
                  </a:cubicBezTo>
                  <a:cubicBezTo>
                    <a:pt x="11" y="12"/>
                    <a:pt x="12" y="14"/>
                    <a:pt x="12" y="12"/>
                  </a:cubicBezTo>
                  <a:cubicBezTo>
                    <a:pt x="12" y="12"/>
                    <a:pt x="12" y="12"/>
                    <a:pt x="12" y="10"/>
                  </a:cubicBezTo>
                  <a:cubicBezTo>
                    <a:pt x="12" y="12"/>
                    <a:pt x="12" y="9"/>
                    <a:pt x="13" y="10"/>
                  </a:cubicBezTo>
                  <a:cubicBezTo>
                    <a:pt x="13" y="8"/>
                    <a:pt x="13" y="7"/>
                    <a:pt x="14" y="6"/>
                  </a:cubicBezTo>
                  <a:cubicBezTo>
                    <a:pt x="14" y="9"/>
                    <a:pt x="15" y="5"/>
                    <a:pt x="16" y="5"/>
                  </a:cubicBezTo>
                  <a:cubicBezTo>
                    <a:pt x="16" y="6"/>
                    <a:pt x="17" y="7"/>
                    <a:pt x="17" y="10"/>
                  </a:cubicBezTo>
                  <a:cubicBezTo>
                    <a:pt x="18" y="9"/>
                    <a:pt x="18" y="10"/>
                    <a:pt x="18" y="9"/>
                  </a:cubicBezTo>
                  <a:cubicBezTo>
                    <a:pt x="18" y="9"/>
                    <a:pt x="18" y="8"/>
                    <a:pt x="17" y="7"/>
                  </a:cubicBezTo>
                  <a:cubicBezTo>
                    <a:pt x="19" y="6"/>
                    <a:pt x="19" y="6"/>
                    <a:pt x="21" y="7"/>
                  </a:cubicBezTo>
                  <a:cubicBezTo>
                    <a:pt x="21" y="5"/>
                    <a:pt x="22" y="4"/>
                    <a:pt x="22" y="5"/>
                  </a:cubicBezTo>
                  <a:cubicBezTo>
                    <a:pt x="21" y="3"/>
                    <a:pt x="19" y="6"/>
                    <a:pt x="18" y="3"/>
                  </a:cubicBezTo>
                  <a:close/>
                  <a:moveTo>
                    <a:pt x="9" y="5"/>
                  </a:moveTo>
                  <a:cubicBezTo>
                    <a:pt x="10" y="5"/>
                    <a:pt x="10" y="6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5"/>
                    <a:pt x="10" y="7"/>
                    <a:pt x="9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9" name="Freeform 197">
              <a:extLst>
                <a:ext uri="{FF2B5EF4-FFF2-40B4-BE49-F238E27FC236}">
                  <a16:creationId xmlns:a16="http://schemas.microsoft.com/office/drawing/2014/main" id="{72692A42-7E35-ED8E-F5CC-52EF05EA2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1103314"/>
              <a:ext cx="9525" cy="9525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0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3"/>
                    <a:pt x="1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0" name="Freeform 198">
              <a:extLst>
                <a:ext uri="{FF2B5EF4-FFF2-40B4-BE49-F238E27FC236}">
                  <a16:creationId xmlns:a16="http://schemas.microsoft.com/office/drawing/2014/main" id="{7F75B8FC-75E0-27DF-18C3-CACE8DAA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2713" y="1757363"/>
              <a:ext cx="9525" cy="15875"/>
            </a:xfrm>
            <a:custGeom>
              <a:avLst/>
              <a:gdLst>
                <a:gd name="T0" fmla="*/ 1 w 3"/>
                <a:gd name="T1" fmla="*/ 2 h 5"/>
                <a:gd name="T2" fmla="*/ 2 w 3"/>
                <a:gd name="T3" fmla="*/ 1 h 5"/>
                <a:gd name="T4" fmla="*/ 3 w 3"/>
                <a:gd name="T5" fmla="*/ 4 h 5"/>
                <a:gd name="T6" fmla="*/ 2 w 3"/>
                <a:gd name="T7" fmla="*/ 5 h 5"/>
                <a:gd name="T8" fmla="*/ 0 w 3"/>
                <a:gd name="T9" fmla="*/ 0 h 5"/>
                <a:gd name="T10" fmla="*/ 1 w 3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2"/>
                    <a:pt x="1" y="4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1" name="Freeform 199">
              <a:extLst>
                <a:ext uri="{FF2B5EF4-FFF2-40B4-BE49-F238E27FC236}">
                  <a16:creationId xmlns:a16="http://schemas.microsoft.com/office/drawing/2014/main" id="{15ECAEE7-3047-B017-A849-9B3D8C960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1757363"/>
              <a:ext cx="1588" cy="12700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0 w 1"/>
                <a:gd name="T5" fmla="*/ 3 h 4"/>
                <a:gd name="T6" fmla="*/ 1 w 1"/>
                <a:gd name="T7" fmla="*/ 0 h 4"/>
                <a:gd name="T8" fmla="*/ 1 w 1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2" name="Freeform 200">
              <a:extLst>
                <a:ext uri="{FF2B5EF4-FFF2-40B4-BE49-F238E27FC236}">
                  <a16:creationId xmlns:a16="http://schemas.microsoft.com/office/drawing/2014/main" id="{881621C8-5B79-346F-09DE-3068C007F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076325"/>
              <a:ext cx="12700" cy="12700"/>
            </a:xfrm>
            <a:custGeom>
              <a:avLst/>
              <a:gdLst>
                <a:gd name="T0" fmla="*/ 3 w 4"/>
                <a:gd name="T1" fmla="*/ 2 h 4"/>
                <a:gd name="T2" fmla="*/ 3 w 4"/>
                <a:gd name="T3" fmla="*/ 3 h 4"/>
                <a:gd name="T4" fmla="*/ 0 w 4"/>
                <a:gd name="T5" fmla="*/ 4 h 4"/>
                <a:gd name="T6" fmla="*/ 4 w 4"/>
                <a:gd name="T7" fmla="*/ 3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1" y="3"/>
                    <a:pt x="0" y="4"/>
                  </a:cubicBezTo>
                  <a:cubicBezTo>
                    <a:pt x="0" y="4"/>
                    <a:pt x="3" y="0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3" name="Freeform 201">
              <a:extLst>
                <a:ext uri="{FF2B5EF4-FFF2-40B4-BE49-F238E27FC236}">
                  <a16:creationId xmlns:a16="http://schemas.microsoft.com/office/drawing/2014/main" id="{2ACF8AB9-61CF-BDB7-B64F-5832596E5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1065213"/>
              <a:ext cx="23813" cy="17463"/>
            </a:xfrm>
            <a:custGeom>
              <a:avLst/>
              <a:gdLst>
                <a:gd name="T0" fmla="*/ 6 w 8"/>
                <a:gd name="T1" fmla="*/ 5 h 6"/>
                <a:gd name="T2" fmla="*/ 4 w 8"/>
                <a:gd name="T3" fmla="*/ 2 h 6"/>
                <a:gd name="T4" fmla="*/ 0 w 8"/>
                <a:gd name="T5" fmla="*/ 3 h 6"/>
                <a:gd name="T6" fmla="*/ 6 w 8"/>
                <a:gd name="T7" fmla="*/ 4 h 6"/>
                <a:gd name="T8" fmla="*/ 8 w 8"/>
                <a:gd name="T9" fmla="*/ 4 h 6"/>
                <a:gd name="T10" fmla="*/ 2 w 8"/>
                <a:gd name="T11" fmla="*/ 6 h 6"/>
                <a:gd name="T12" fmla="*/ 6 w 8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6" y="5"/>
                  </a:moveTo>
                  <a:cubicBezTo>
                    <a:pt x="6" y="4"/>
                    <a:pt x="5" y="3"/>
                    <a:pt x="4" y="2"/>
                  </a:cubicBezTo>
                  <a:cubicBezTo>
                    <a:pt x="4" y="4"/>
                    <a:pt x="2" y="3"/>
                    <a:pt x="0" y="3"/>
                  </a:cubicBezTo>
                  <a:cubicBezTo>
                    <a:pt x="1" y="2"/>
                    <a:pt x="5" y="0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6"/>
                    <a:pt x="3" y="6"/>
                    <a:pt x="2" y="6"/>
                  </a:cubicBezTo>
                  <a:cubicBezTo>
                    <a:pt x="2" y="4"/>
                    <a:pt x="5" y="6"/>
                    <a:pt x="6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4" name="Freeform 202">
              <a:extLst>
                <a:ext uri="{FF2B5EF4-FFF2-40B4-BE49-F238E27FC236}">
                  <a16:creationId xmlns:a16="http://schemas.microsoft.com/office/drawing/2014/main" id="{DC3B5410-190C-6479-F559-18DFD5D2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757363"/>
              <a:ext cx="14288" cy="15875"/>
            </a:xfrm>
            <a:custGeom>
              <a:avLst/>
              <a:gdLst>
                <a:gd name="T0" fmla="*/ 4 w 5"/>
                <a:gd name="T1" fmla="*/ 2 h 5"/>
                <a:gd name="T2" fmla="*/ 4 w 5"/>
                <a:gd name="T3" fmla="*/ 5 h 5"/>
                <a:gd name="T4" fmla="*/ 3 w 5"/>
                <a:gd name="T5" fmla="*/ 5 h 5"/>
                <a:gd name="T6" fmla="*/ 3 w 5"/>
                <a:gd name="T7" fmla="*/ 2 h 5"/>
                <a:gd name="T8" fmla="*/ 2 w 5"/>
                <a:gd name="T9" fmla="*/ 5 h 5"/>
                <a:gd name="T10" fmla="*/ 2 w 5"/>
                <a:gd name="T11" fmla="*/ 3 h 5"/>
                <a:gd name="T12" fmla="*/ 0 w 5"/>
                <a:gd name="T13" fmla="*/ 3 h 5"/>
                <a:gd name="T14" fmla="*/ 1 w 5"/>
                <a:gd name="T15" fmla="*/ 3 h 5"/>
                <a:gd name="T16" fmla="*/ 2 w 5"/>
                <a:gd name="T17" fmla="*/ 0 h 5"/>
                <a:gd name="T18" fmla="*/ 3 w 5"/>
                <a:gd name="T19" fmla="*/ 1 h 5"/>
                <a:gd name="T20" fmla="*/ 2 w 5"/>
                <a:gd name="T21" fmla="*/ 1 h 5"/>
                <a:gd name="T22" fmla="*/ 4 w 5"/>
                <a:gd name="T2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cubicBezTo>
                    <a:pt x="5" y="3"/>
                    <a:pt x="4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2" y="2"/>
                    <a:pt x="3" y="5"/>
                    <a:pt x="2" y="5"/>
                  </a:cubicBezTo>
                  <a:cubicBezTo>
                    <a:pt x="2" y="3"/>
                    <a:pt x="2" y="4"/>
                    <a:pt x="2" y="3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5" name="Freeform 203">
              <a:extLst>
                <a:ext uri="{FF2B5EF4-FFF2-40B4-BE49-F238E27FC236}">
                  <a16:creationId xmlns:a16="http://schemas.microsoft.com/office/drawing/2014/main" id="{B01462CF-2AA1-18B3-F2CB-4618728F8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076325"/>
              <a:ext cx="6350" cy="12700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1 h 4"/>
                <a:gd name="T4" fmla="*/ 1 w 2"/>
                <a:gd name="T5" fmla="*/ 0 h 4"/>
                <a:gd name="T6" fmla="*/ 2 w 2"/>
                <a:gd name="T7" fmla="*/ 2 h 4"/>
                <a:gd name="T8" fmla="*/ 0 w 2"/>
                <a:gd name="T9" fmla="*/ 4 h 4"/>
                <a:gd name="T10" fmla="*/ 1 w 2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4"/>
                    <a:pt x="0" y="4"/>
                  </a:cubicBezTo>
                  <a:cubicBezTo>
                    <a:pt x="0" y="2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6" name="Freeform 204">
              <a:extLst>
                <a:ext uri="{FF2B5EF4-FFF2-40B4-BE49-F238E27FC236}">
                  <a16:creationId xmlns:a16="http://schemas.microsoft.com/office/drawing/2014/main" id="{46E2307D-9B59-1869-5DDE-2308C7FDF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088" y="1092201"/>
              <a:ext cx="3175" cy="9525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1 w 1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0" y="1"/>
                    <a:pt x="0" y="2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7" name="Freeform 206">
              <a:extLst>
                <a:ext uri="{FF2B5EF4-FFF2-40B4-BE49-F238E27FC236}">
                  <a16:creationId xmlns:a16="http://schemas.microsoft.com/office/drawing/2014/main" id="{8DCE1304-AFEE-38AB-8829-24ECC6B8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913" y="1760537"/>
              <a:ext cx="9525" cy="12700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4 h 4"/>
                <a:gd name="T8" fmla="*/ 0 w 3"/>
                <a:gd name="T9" fmla="*/ 1 h 4"/>
                <a:gd name="T10" fmla="*/ 3 w 3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0" y="3"/>
                    <a:pt x="0" y="1"/>
                  </a:cubicBezTo>
                  <a:cubicBezTo>
                    <a:pt x="1" y="2"/>
                    <a:pt x="2" y="0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8" name="Freeform 207">
              <a:extLst>
                <a:ext uri="{FF2B5EF4-FFF2-40B4-BE49-F238E27FC236}">
                  <a16:creationId xmlns:a16="http://schemas.microsoft.com/office/drawing/2014/main" id="{C0993B4C-B4C6-6CBF-402D-DFB20281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1763712"/>
              <a:ext cx="7938" cy="9525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2 h 3"/>
                <a:gd name="T4" fmla="*/ 2 w 3"/>
                <a:gd name="T5" fmla="*/ 3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2" y="1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0" y="2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9" name="Freeform 208">
              <a:extLst>
                <a:ext uri="{FF2B5EF4-FFF2-40B4-BE49-F238E27FC236}">
                  <a16:creationId xmlns:a16="http://schemas.microsoft.com/office/drawing/2014/main" id="{770932D7-AE7C-CA17-DAE6-1758B3A01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450" y="1492251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2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3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0" name="Freeform 209">
              <a:extLst>
                <a:ext uri="{FF2B5EF4-FFF2-40B4-BE49-F238E27FC236}">
                  <a16:creationId xmlns:a16="http://schemas.microsoft.com/office/drawing/2014/main" id="{B034A7E7-B6F4-26C1-3BF2-4841CEE8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1485900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2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2"/>
                    <a:pt x="0" y="2"/>
                  </a:cubicBezTo>
                  <a:cubicBezTo>
                    <a:pt x="0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1" name="Freeform 210">
              <a:extLst>
                <a:ext uri="{FF2B5EF4-FFF2-40B4-BE49-F238E27FC236}">
                  <a16:creationId xmlns:a16="http://schemas.microsoft.com/office/drawing/2014/main" id="{44015083-B878-A858-56BD-A7E0E954B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1751012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2 h 3"/>
                <a:gd name="T4" fmla="*/ 0 w 3"/>
                <a:gd name="T5" fmla="*/ 3 h 3"/>
                <a:gd name="T6" fmla="*/ 0 w 3"/>
                <a:gd name="T7" fmla="*/ 0 h 3"/>
                <a:gd name="T8" fmla="*/ 1 w 3"/>
                <a:gd name="T9" fmla="*/ 0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1" y="3"/>
                    <a:pt x="1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3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2" name="Freeform 211">
              <a:extLst>
                <a:ext uri="{FF2B5EF4-FFF2-40B4-BE49-F238E27FC236}">
                  <a16:creationId xmlns:a16="http://schemas.microsoft.com/office/drawing/2014/main" id="{4C226F6D-A442-D85A-324A-946AD3FB3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288" y="1797050"/>
              <a:ext cx="9525" cy="63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3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3" name="Freeform 212">
              <a:extLst>
                <a:ext uri="{FF2B5EF4-FFF2-40B4-BE49-F238E27FC236}">
                  <a16:creationId xmlns:a16="http://schemas.microsoft.com/office/drawing/2014/main" id="{A5B4EE11-04FA-0AE0-6440-D30869E4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288" y="1868487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1 h 4"/>
                <a:gd name="T4" fmla="*/ 0 w 2"/>
                <a:gd name="T5" fmla="*/ 4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2"/>
                    <a:pt x="2" y="1"/>
                  </a:cubicBezTo>
                  <a:cubicBezTo>
                    <a:pt x="1" y="3"/>
                    <a:pt x="1" y="2"/>
                    <a:pt x="0" y="4"/>
                  </a:cubicBezTo>
                  <a:cubicBezTo>
                    <a:pt x="0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4" name="Freeform 213">
              <a:extLst>
                <a:ext uri="{FF2B5EF4-FFF2-40B4-BE49-F238E27FC236}">
                  <a16:creationId xmlns:a16="http://schemas.microsoft.com/office/drawing/2014/main" id="{018B9217-F09E-183D-290F-ED4B340C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779587"/>
              <a:ext cx="9525" cy="7938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1 h 3"/>
                <a:gd name="T4" fmla="*/ 1 w 3"/>
                <a:gd name="T5" fmla="*/ 2 h 3"/>
                <a:gd name="T6" fmla="*/ 3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2"/>
                    <a:pt x="2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5" name="Freeform 214">
              <a:extLst>
                <a:ext uri="{FF2B5EF4-FFF2-40B4-BE49-F238E27FC236}">
                  <a16:creationId xmlns:a16="http://schemas.microsoft.com/office/drawing/2014/main" id="{CB46D9A4-D7C2-0CAE-5340-5566E97C0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1841500"/>
              <a:ext cx="7938" cy="12700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4 h 4"/>
                <a:gd name="T4" fmla="*/ 1 w 3"/>
                <a:gd name="T5" fmla="*/ 1 h 4"/>
                <a:gd name="T6" fmla="*/ 2 w 3"/>
                <a:gd name="T7" fmla="*/ 0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2" y="3"/>
                    <a:pt x="2" y="0"/>
                    <a:pt x="1" y="1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6" name="Freeform 215">
              <a:extLst>
                <a:ext uri="{FF2B5EF4-FFF2-40B4-BE49-F238E27FC236}">
                  <a16:creationId xmlns:a16="http://schemas.microsoft.com/office/drawing/2014/main" id="{75DB51C9-E0EF-606E-6411-A94B27657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1760537"/>
              <a:ext cx="11113" cy="30163"/>
            </a:xfrm>
            <a:custGeom>
              <a:avLst/>
              <a:gdLst>
                <a:gd name="T0" fmla="*/ 4 w 4"/>
                <a:gd name="T1" fmla="*/ 7 h 10"/>
                <a:gd name="T2" fmla="*/ 2 w 4"/>
                <a:gd name="T3" fmla="*/ 7 h 10"/>
                <a:gd name="T4" fmla="*/ 2 w 4"/>
                <a:gd name="T5" fmla="*/ 5 h 10"/>
                <a:gd name="T6" fmla="*/ 1 w 4"/>
                <a:gd name="T7" fmla="*/ 4 h 10"/>
                <a:gd name="T8" fmla="*/ 1 w 4"/>
                <a:gd name="T9" fmla="*/ 5 h 10"/>
                <a:gd name="T10" fmla="*/ 0 w 4"/>
                <a:gd name="T11" fmla="*/ 3 h 10"/>
                <a:gd name="T12" fmla="*/ 2 w 4"/>
                <a:gd name="T13" fmla="*/ 2 h 10"/>
                <a:gd name="T14" fmla="*/ 2 w 4"/>
                <a:gd name="T15" fmla="*/ 4 h 10"/>
                <a:gd name="T16" fmla="*/ 3 w 4"/>
                <a:gd name="T17" fmla="*/ 5 h 10"/>
                <a:gd name="T18" fmla="*/ 3 w 4"/>
                <a:gd name="T19" fmla="*/ 2 h 10"/>
                <a:gd name="T20" fmla="*/ 3 w 4"/>
                <a:gd name="T21" fmla="*/ 0 h 10"/>
                <a:gd name="T22" fmla="*/ 4 w 4"/>
                <a:gd name="T23" fmla="*/ 2 h 10"/>
                <a:gd name="T24" fmla="*/ 4 w 4"/>
                <a:gd name="T25" fmla="*/ 6 h 10"/>
                <a:gd name="T26" fmla="*/ 3 w 4"/>
                <a:gd name="T27" fmla="*/ 6 h 10"/>
                <a:gd name="T28" fmla="*/ 4 w 4"/>
                <a:gd name="T2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4" y="10"/>
                    <a:pt x="3" y="7"/>
                    <a:pt x="2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1" y="7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1"/>
                    <a:pt x="2" y="2"/>
                    <a:pt x="3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4"/>
                    <a:pt x="4" y="6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2" y="8"/>
                    <a:pt x="3" y="7"/>
                    <a:pt x="4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7" name="Freeform 216">
              <a:extLst>
                <a:ext uri="{FF2B5EF4-FFF2-40B4-BE49-F238E27FC236}">
                  <a16:creationId xmlns:a16="http://schemas.microsoft.com/office/drawing/2014/main" id="{2A55DAE8-3562-E738-CD44-A54D2A19F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1844675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2 h 3"/>
                <a:gd name="T4" fmla="*/ 0 w 1"/>
                <a:gd name="T5" fmla="*/ 1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8" name="Freeform 217">
              <a:extLst>
                <a:ext uri="{FF2B5EF4-FFF2-40B4-BE49-F238E27FC236}">
                  <a16:creationId xmlns:a16="http://schemas.microsoft.com/office/drawing/2014/main" id="{2E81905B-BFC7-3539-ED42-DCAED34D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1763712"/>
              <a:ext cx="6350" cy="17463"/>
            </a:xfrm>
            <a:custGeom>
              <a:avLst/>
              <a:gdLst>
                <a:gd name="T0" fmla="*/ 2 w 2"/>
                <a:gd name="T1" fmla="*/ 4 h 6"/>
                <a:gd name="T2" fmla="*/ 0 w 2"/>
                <a:gd name="T3" fmla="*/ 2 h 6"/>
                <a:gd name="T4" fmla="*/ 0 w 2"/>
                <a:gd name="T5" fmla="*/ 3 h 6"/>
                <a:gd name="T6" fmla="*/ 2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cubicBezTo>
                    <a:pt x="1" y="6"/>
                    <a:pt x="1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9" name="Freeform 218">
              <a:extLst>
                <a:ext uri="{FF2B5EF4-FFF2-40B4-BE49-F238E27FC236}">
                  <a16:creationId xmlns:a16="http://schemas.microsoft.com/office/drawing/2014/main" id="{58671F41-D1A3-56A0-C56C-DC5813E12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1019175"/>
              <a:ext cx="9525" cy="6350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1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0" name="Freeform 219">
              <a:extLst>
                <a:ext uri="{FF2B5EF4-FFF2-40B4-BE49-F238E27FC236}">
                  <a16:creationId xmlns:a16="http://schemas.microsoft.com/office/drawing/2014/main" id="{B3C9F7B3-B7B3-BBFA-3D42-4CEE335A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1420812"/>
              <a:ext cx="6350" cy="7938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1 h 3"/>
                <a:gd name="T4" fmla="*/ 1 w 2"/>
                <a:gd name="T5" fmla="*/ 3 h 3"/>
                <a:gd name="T6" fmla="*/ 0 w 2"/>
                <a:gd name="T7" fmla="*/ 3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2"/>
                    <a:pt x="1" y="3"/>
                  </a:cubicBezTo>
                  <a:cubicBezTo>
                    <a:pt x="1" y="3"/>
                    <a:pt x="0" y="1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1" name="Freeform 220">
              <a:extLst>
                <a:ext uri="{FF2B5EF4-FFF2-40B4-BE49-F238E27FC236}">
                  <a16:creationId xmlns:a16="http://schemas.microsoft.com/office/drawing/2014/main" id="{E5DB7A22-BC99-1AC6-9BDF-33D48D1EA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1420812"/>
              <a:ext cx="6350" cy="7938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1 h 3"/>
                <a:gd name="T4" fmla="*/ 0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2" name="Freeform 221">
              <a:extLst>
                <a:ext uri="{FF2B5EF4-FFF2-40B4-BE49-F238E27FC236}">
                  <a16:creationId xmlns:a16="http://schemas.microsoft.com/office/drawing/2014/main" id="{BCEC6B7B-1A18-59A6-9B9F-BBFC44DBD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988" y="1025526"/>
              <a:ext cx="9525" cy="9525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1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3"/>
                    <a:pt x="1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3" name="Freeform 222">
              <a:extLst>
                <a:ext uri="{FF2B5EF4-FFF2-40B4-BE49-F238E27FC236}">
                  <a16:creationId xmlns:a16="http://schemas.microsoft.com/office/drawing/2014/main" id="{CA8C4DBE-0640-2CC7-C894-DD5C1CEEE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550" y="1016001"/>
              <a:ext cx="6350" cy="952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2 w 2"/>
                <a:gd name="T5" fmla="*/ 1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1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4" name="Freeform 223">
              <a:extLst>
                <a:ext uri="{FF2B5EF4-FFF2-40B4-BE49-F238E27FC236}">
                  <a16:creationId xmlns:a16="http://schemas.microsoft.com/office/drawing/2014/main" id="{AF55BF19-F60C-A2BE-396B-6E92BB613C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9338" y="1004887"/>
              <a:ext cx="52388" cy="23813"/>
            </a:xfrm>
            <a:custGeom>
              <a:avLst/>
              <a:gdLst>
                <a:gd name="T0" fmla="*/ 9 w 17"/>
                <a:gd name="T1" fmla="*/ 7 h 8"/>
                <a:gd name="T2" fmla="*/ 10 w 17"/>
                <a:gd name="T3" fmla="*/ 6 h 8"/>
                <a:gd name="T4" fmla="*/ 15 w 17"/>
                <a:gd name="T5" fmla="*/ 7 h 8"/>
                <a:gd name="T6" fmla="*/ 13 w 17"/>
                <a:gd name="T7" fmla="*/ 5 h 8"/>
                <a:gd name="T8" fmla="*/ 16 w 17"/>
                <a:gd name="T9" fmla="*/ 4 h 8"/>
                <a:gd name="T10" fmla="*/ 16 w 17"/>
                <a:gd name="T11" fmla="*/ 3 h 8"/>
                <a:gd name="T12" fmla="*/ 15 w 17"/>
                <a:gd name="T13" fmla="*/ 2 h 8"/>
                <a:gd name="T14" fmla="*/ 17 w 17"/>
                <a:gd name="T15" fmla="*/ 1 h 8"/>
                <a:gd name="T16" fmla="*/ 1 w 17"/>
                <a:gd name="T17" fmla="*/ 1 h 8"/>
                <a:gd name="T18" fmla="*/ 2 w 17"/>
                <a:gd name="T19" fmla="*/ 3 h 8"/>
                <a:gd name="T20" fmla="*/ 2 w 17"/>
                <a:gd name="T21" fmla="*/ 3 h 8"/>
                <a:gd name="T22" fmla="*/ 2 w 17"/>
                <a:gd name="T23" fmla="*/ 4 h 8"/>
                <a:gd name="T24" fmla="*/ 1 w 17"/>
                <a:gd name="T25" fmla="*/ 6 h 8"/>
                <a:gd name="T26" fmla="*/ 3 w 17"/>
                <a:gd name="T27" fmla="*/ 5 h 8"/>
                <a:gd name="T28" fmla="*/ 3 w 17"/>
                <a:gd name="T29" fmla="*/ 2 h 8"/>
                <a:gd name="T30" fmla="*/ 8 w 17"/>
                <a:gd name="T31" fmla="*/ 4 h 8"/>
                <a:gd name="T32" fmla="*/ 4 w 17"/>
                <a:gd name="T33" fmla="*/ 6 h 8"/>
                <a:gd name="T34" fmla="*/ 8 w 17"/>
                <a:gd name="T35" fmla="*/ 7 h 8"/>
                <a:gd name="T36" fmla="*/ 8 w 17"/>
                <a:gd name="T37" fmla="*/ 5 h 8"/>
                <a:gd name="T38" fmla="*/ 9 w 17"/>
                <a:gd name="T39" fmla="*/ 7 h 8"/>
                <a:gd name="T40" fmla="*/ 12 w 17"/>
                <a:gd name="T41" fmla="*/ 5 h 8"/>
                <a:gd name="T42" fmla="*/ 11 w 17"/>
                <a:gd name="T43" fmla="*/ 6 h 8"/>
                <a:gd name="T44" fmla="*/ 12 w 17"/>
                <a:gd name="T4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8">
                  <a:moveTo>
                    <a:pt x="9" y="7"/>
                  </a:moveTo>
                  <a:cubicBezTo>
                    <a:pt x="9" y="5"/>
                    <a:pt x="11" y="8"/>
                    <a:pt x="10" y="6"/>
                  </a:cubicBezTo>
                  <a:cubicBezTo>
                    <a:pt x="12" y="8"/>
                    <a:pt x="13" y="8"/>
                    <a:pt x="15" y="7"/>
                  </a:cubicBezTo>
                  <a:cubicBezTo>
                    <a:pt x="14" y="7"/>
                    <a:pt x="14" y="5"/>
                    <a:pt x="13" y="5"/>
                  </a:cubicBezTo>
                  <a:cubicBezTo>
                    <a:pt x="14" y="3"/>
                    <a:pt x="15" y="7"/>
                    <a:pt x="16" y="4"/>
                  </a:cubicBezTo>
                  <a:cubicBezTo>
                    <a:pt x="16" y="4"/>
                    <a:pt x="16" y="3"/>
                    <a:pt x="16" y="3"/>
                  </a:cubicBezTo>
                  <a:cubicBezTo>
                    <a:pt x="15" y="3"/>
                    <a:pt x="15" y="3"/>
                    <a:pt x="15" y="2"/>
                  </a:cubicBezTo>
                  <a:cubicBezTo>
                    <a:pt x="15" y="1"/>
                    <a:pt x="17" y="3"/>
                    <a:pt x="17" y="1"/>
                  </a:cubicBezTo>
                  <a:cubicBezTo>
                    <a:pt x="11" y="1"/>
                    <a:pt x="7" y="1"/>
                    <a:pt x="1" y="1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3"/>
                    <a:pt x="0" y="5"/>
                    <a:pt x="1" y="6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4"/>
                    <a:pt x="2" y="3"/>
                    <a:pt x="3" y="2"/>
                  </a:cubicBezTo>
                  <a:cubicBezTo>
                    <a:pt x="5" y="4"/>
                    <a:pt x="7" y="0"/>
                    <a:pt x="8" y="4"/>
                  </a:cubicBezTo>
                  <a:cubicBezTo>
                    <a:pt x="7" y="5"/>
                    <a:pt x="4" y="2"/>
                    <a:pt x="4" y="6"/>
                  </a:cubicBezTo>
                  <a:cubicBezTo>
                    <a:pt x="5" y="6"/>
                    <a:pt x="7" y="5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9" y="6"/>
                    <a:pt x="8" y="6"/>
                    <a:pt x="9" y="7"/>
                  </a:cubicBezTo>
                  <a:close/>
                  <a:moveTo>
                    <a:pt x="12" y="5"/>
                  </a:moveTo>
                  <a:cubicBezTo>
                    <a:pt x="13" y="6"/>
                    <a:pt x="11" y="7"/>
                    <a:pt x="11" y="6"/>
                  </a:cubicBezTo>
                  <a:cubicBezTo>
                    <a:pt x="11" y="5"/>
                    <a:pt x="12" y="4"/>
                    <a:pt x="1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5" name="Freeform 224">
              <a:extLst>
                <a:ext uri="{FF2B5EF4-FFF2-40B4-BE49-F238E27FC236}">
                  <a16:creationId xmlns:a16="http://schemas.microsoft.com/office/drawing/2014/main" id="{113046AB-9EA7-CA7D-8C85-DB0268575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375" y="1082676"/>
              <a:ext cx="3175" cy="9525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1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6" name="Freeform 225">
              <a:extLst>
                <a:ext uri="{FF2B5EF4-FFF2-40B4-BE49-F238E27FC236}">
                  <a16:creationId xmlns:a16="http://schemas.microsoft.com/office/drawing/2014/main" id="{700F1A1F-D5AB-D19B-9E8C-A2F8059BF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1058863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1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7" name="Freeform 226">
              <a:extLst>
                <a:ext uri="{FF2B5EF4-FFF2-40B4-BE49-F238E27FC236}">
                  <a16:creationId xmlns:a16="http://schemas.microsoft.com/office/drawing/2014/main" id="{65763FE1-7FFA-097D-31AB-8B06FF1B8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5" y="1046163"/>
              <a:ext cx="4763" cy="1587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3 h 5"/>
                <a:gd name="T4" fmla="*/ 0 w 2"/>
                <a:gd name="T5" fmla="*/ 2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2"/>
                    <a:pt x="0" y="5"/>
                    <a:pt x="0" y="2"/>
                  </a:cubicBezTo>
                  <a:cubicBezTo>
                    <a:pt x="1" y="2"/>
                    <a:pt x="2" y="4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8" name="Freeform 227">
              <a:extLst>
                <a:ext uri="{FF2B5EF4-FFF2-40B4-BE49-F238E27FC236}">
                  <a16:creationId xmlns:a16="http://schemas.microsoft.com/office/drawing/2014/main" id="{DFBF82E3-F596-2004-0A79-73A32BD79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1011238"/>
              <a:ext cx="4763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0 w 2"/>
                <a:gd name="T5" fmla="*/ 1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9" name="Freeform 228">
              <a:extLst>
                <a:ext uri="{FF2B5EF4-FFF2-40B4-BE49-F238E27FC236}">
                  <a16:creationId xmlns:a16="http://schemas.microsoft.com/office/drawing/2014/main" id="{BACC54B5-FA92-3173-7D53-57691D781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763" y="1874837"/>
              <a:ext cx="1588" cy="12700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4 h 4"/>
                <a:gd name="T4" fmla="*/ 0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0"/>
                    <a:pt x="1" y="3"/>
                    <a:pt x="1" y="4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0" name="Freeform 229">
              <a:extLst>
                <a:ext uri="{FF2B5EF4-FFF2-40B4-BE49-F238E27FC236}">
                  <a16:creationId xmlns:a16="http://schemas.microsoft.com/office/drawing/2014/main" id="{DB0507E3-86C1-E37E-C3FC-E39EC947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063" y="1055688"/>
              <a:ext cx="6350" cy="952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0 w 2"/>
                <a:gd name="T5" fmla="*/ 2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1" name="Freeform 230">
              <a:extLst>
                <a:ext uri="{FF2B5EF4-FFF2-40B4-BE49-F238E27FC236}">
                  <a16:creationId xmlns:a16="http://schemas.microsoft.com/office/drawing/2014/main" id="{8858FBE1-D9A6-6054-17F4-3ED268D4F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1075" y="1046163"/>
              <a:ext cx="12700" cy="9525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3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2"/>
                    <a:pt x="1" y="1"/>
                    <a:pt x="0" y="3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2" name="Freeform 231">
              <a:extLst>
                <a:ext uri="{FF2B5EF4-FFF2-40B4-BE49-F238E27FC236}">
                  <a16:creationId xmlns:a16="http://schemas.microsoft.com/office/drawing/2014/main" id="{6056D5E9-0764-99F3-851C-B458A2C6C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1031875"/>
              <a:ext cx="3175" cy="14288"/>
            </a:xfrm>
            <a:custGeom>
              <a:avLst/>
              <a:gdLst>
                <a:gd name="T0" fmla="*/ 1 w 1"/>
                <a:gd name="T1" fmla="*/ 2 h 5"/>
                <a:gd name="T2" fmla="*/ 0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2"/>
                    <a:pt x="0" y="5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3" name="Freeform 232">
              <a:extLst>
                <a:ext uri="{FF2B5EF4-FFF2-40B4-BE49-F238E27FC236}">
                  <a16:creationId xmlns:a16="http://schemas.microsoft.com/office/drawing/2014/main" id="{D4B8B007-25EE-4D8D-0C87-B3D4DEE8C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725" y="1874837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1 w 3"/>
                <a:gd name="T3" fmla="*/ 5 h 6"/>
                <a:gd name="T4" fmla="*/ 0 w 3"/>
                <a:gd name="T5" fmla="*/ 2 h 6"/>
                <a:gd name="T6" fmla="*/ 2 w 3"/>
                <a:gd name="T7" fmla="*/ 1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6"/>
                    <a:pt x="1" y="3"/>
                    <a:pt x="1" y="5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1" y="3"/>
                    <a:pt x="2" y="4"/>
                    <a:pt x="3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4" name="Freeform 233">
              <a:extLst>
                <a:ext uri="{FF2B5EF4-FFF2-40B4-BE49-F238E27FC236}">
                  <a16:creationId xmlns:a16="http://schemas.microsoft.com/office/drawing/2014/main" id="{2E045A28-AF6F-A1A0-C174-11B8DB82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0" y="2046286"/>
              <a:ext cx="6350" cy="15875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1 h 5"/>
                <a:gd name="T4" fmla="*/ 0 w 2"/>
                <a:gd name="T5" fmla="*/ 5 h 5"/>
                <a:gd name="T6" fmla="*/ 1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5" name="Freeform 234">
              <a:extLst>
                <a:ext uri="{FF2B5EF4-FFF2-40B4-BE49-F238E27FC236}">
                  <a16:creationId xmlns:a16="http://schemas.microsoft.com/office/drawing/2014/main" id="{98AD399A-4FA5-EFE9-AE1B-491622278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38" y="1008062"/>
              <a:ext cx="6350" cy="7938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1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1"/>
                    <a:pt x="0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6" name="Freeform 235">
              <a:extLst>
                <a:ext uri="{FF2B5EF4-FFF2-40B4-BE49-F238E27FC236}">
                  <a16:creationId xmlns:a16="http://schemas.microsoft.com/office/drawing/2014/main" id="{CA594154-6950-96A1-0FFB-4E60E13F8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1898650"/>
              <a:ext cx="6350" cy="9525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2 w 2"/>
                <a:gd name="T5" fmla="*/ 2 h 3"/>
                <a:gd name="T6" fmla="*/ 0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0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1" y="1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7" name="Freeform 236">
              <a:extLst>
                <a:ext uri="{FF2B5EF4-FFF2-40B4-BE49-F238E27FC236}">
                  <a16:creationId xmlns:a16="http://schemas.microsoft.com/office/drawing/2014/main" id="{BA4F83D0-1408-6149-8B15-5A28B7F85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275" y="1887537"/>
              <a:ext cx="15875" cy="1111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3 h 4"/>
                <a:gd name="T6" fmla="*/ 3 w 5"/>
                <a:gd name="T7" fmla="*/ 3 h 4"/>
                <a:gd name="T8" fmla="*/ 2 w 5"/>
                <a:gd name="T9" fmla="*/ 1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2" y="3"/>
                    <a:pt x="2" y="4"/>
                  </a:cubicBezTo>
                  <a:cubicBezTo>
                    <a:pt x="2" y="3"/>
                    <a:pt x="1" y="1"/>
                    <a:pt x="0" y="3"/>
                  </a:cubicBezTo>
                  <a:cubicBezTo>
                    <a:pt x="0" y="0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0"/>
                    <a:pt x="3" y="3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8" name="Freeform 237">
              <a:extLst>
                <a:ext uri="{FF2B5EF4-FFF2-40B4-BE49-F238E27FC236}">
                  <a16:creationId xmlns:a16="http://schemas.microsoft.com/office/drawing/2014/main" id="{7128A4DA-B400-E8CD-A801-1EC212BB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1871662"/>
              <a:ext cx="9525" cy="25400"/>
            </a:xfrm>
            <a:custGeom>
              <a:avLst/>
              <a:gdLst>
                <a:gd name="T0" fmla="*/ 2 w 3"/>
                <a:gd name="T1" fmla="*/ 1 h 8"/>
                <a:gd name="T2" fmla="*/ 3 w 3"/>
                <a:gd name="T3" fmla="*/ 2 h 8"/>
                <a:gd name="T4" fmla="*/ 2 w 3"/>
                <a:gd name="T5" fmla="*/ 6 h 8"/>
                <a:gd name="T6" fmla="*/ 1 w 3"/>
                <a:gd name="T7" fmla="*/ 8 h 8"/>
                <a:gd name="T8" fmla="*/ 2 w 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2" y="1"/>
                  </a:moveTo>
                  <a:cubicBezTo>
                    <a:pt x="2" y="2"/>
                    <a:pt x="3" y="0"/>
                    <a:pt x="3" y="2"/>
                  </a:cubicBezTo>
                  <a:cubicBezTo>
                    <a:pt x="1" y="2"/>
                    <a:pt x="1" y="5"/>
                    <a:pt x="2" y="6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0" y="6"/>
                    <a:pt x="1" y="4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9" name="Freeform 238">
              <a:extLst>
                <a:ext uri="{FF2B5EF4-FFF2-40B4-BE49-F238E27FC236}">
                  <a16:creationId xmlns:a16="http://schemas.microsoft.com/office/drawing/2014/main" id="{D1EDAA2D-CBA6-9FD9-9316-6D4FC2807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5" y="1884362"/>
              <a:ext cx="11113" cy="14288"/>
            </a:xfrm>
            <a:custGeom>
              <a:avLst/>
              <a:gdLst>
                <a:gd name="T0" fmla="*/ 4 w 4"/>
                <a:gd name="T1" fmla="*/ 4 h 5"/>
                <a:gd name="T2" fmla="*/ 3 w 4"/>
                <a:gd name="T3" fmla="*/ 0 h 5"/>
                <a:gd name="T4" fmla="*/ 4 w 4"/>
                <a:gd name="T5" fmla="*/ 4 h 5"/>
                <a:gd name="T6" fmla="*/ 4 w 4"/>
                <a:gd name="T7" fmla="*/ 5 h 5"/>
                <a:gd name="T8" fmla="*/ 0 w 4"/>
                <a:gd name="T9" fmla="*/ 5 h 5"/>
                <a:gd name="T10" fmla="*/ 1 w 4"/>
                <a:gd name="T11" fmla="*/ 4 h 5"/>
                <a:gd name="T12" fmla="*/ 3 w 4"/>
                <a:gd name="T13" fmla="*/ 1 h 5"/>
                <a:gd name="T14" fmla="*/ 3 w 4"/>
                <a:gd name="T15" fmla="*/ 4 h 5"/>
                <a:gd name="T16" fmla="*/ 4 w 4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3" y="0"/>
                    <a:pt x="3" y="0"/>
                  </a:cubicBezTo>
                  <a:cubicBezTo>
                    <a:pt x="4" y="0"/>
                    <a:pt x="4" y="2"/>
                    <a:pt x="4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2" y="3"/>
                    <a:pt x="2" y="5"/>
                    <a:pt x="0" y="5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1" y="2"/>
                    <a:pt x="2" y="3"/>
                    <a:pt x="3" y="1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0" name="Freeform 239">
              <a:extLst>
                <a:ext uri="{FF2B5EF4-FFF2-40B4-BE49-F238E27FC236}">
                  <a16:creationId xmlns:a16="http://schemas.microsoft.com/office/drawing/2014/main" id="{28DEB98F-CECC-B0CA-C886-0B56FD223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300" y="1957386"/>
              <a:ext cx="9525" cy="14288"/>
            </a:xfrm>
            <a:custGeom>
              <a:avLst/>
              <a:gdLst>
                <a:gd name="T0" fmla="*/ 2 w 3"/>
                <a:gd name="T1" fmla="*/ 5 h 5"/>
                <a:gd name="T2" fmla="*/ 0 w 3"/>
                <a:gd name="T3" fmla="*/ 2 h 5"/>
                <a:gd name="T4" fmla="*/ 2 w 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2" y="2"/>
                    <a:pt x="1" y="3"/>
                    <a:pt x="0" y="2"/>
                  </a:cubicBezTo>
                  <a:cubicBezTo>
                    <a:pt x="1" y="0"/>
                    <a:pt x="3" y="4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1" name="Freeform 240">
              <a:extLst>
                <a:ext uri="{FF2B5EF4-FFF2-40B4-BE49-F238E27FC236}">
                  <a16:creationId xmlns:a16="http://schemas.microsoft.com/office/drawing/2014/main" id="{E143F176-8191-30EA-7574-AD12F898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1871662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2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3" y="1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2" name="Freeform 241">
              <a:extLst>
                <a:ext uri="{FF2B5EF4-FFF2-40B4-BE49-F238E27FC236}">
                  <a16:creationId xmlns:a16="http://schemas.microsoft.com/office/drawing/2014/main" id="{A0DD1C9C-940B-8CA2-F0FF-8059A1B19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1874837"/>
              <a:ext cx="11113" cy="15875"/>
            </a:xfrm>
            <a:custGeom>
              <a:avLst/>
              <a:gdLst>
                <a:gd name="T0" fmla="*/ 0 w 4"/>
                <a:gd name="T1" fmla="*/ 2 h 5"/>
                <a:gd name="T2" fmla="*/ 3 w 4"/>
                <a:gd name="T3" fmla="*/ 1 h 5"/>
                <a:gd name="T4" fmla="*/ 4 w 4"/>
                <a:gd name="T5" fmla="*/ 4 h 5"/>
                <a:gd name="T6" fmla="*/ 2 w 4"/>
                <a:gd name="T7" fmla="*/ 2 h 5"/>
                <a:gd name="T8" fmla="*/ 2 w 4"/>
                <a:gd name="T9" fmla="*/ 5 h 5"/>
                <a:gd name="T10" fmla="*/ 0 w 4"/>
                <a:gd name="T11" fmla="*/ 5 h 5"/>
                <a:gd name="T12" fmla="*/ 0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3" y="4"/>
                    <a:pt x="2" y="4"/>
                    <a:pt x="2" y="2"/>
                  </a:cubicBezTo>
                  <a:cubicBezTo>
                    <a:pt x="1" y="3"/>
                    <a:pt x="2" y="3"/>
                    <a:pt x="2" y="5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4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3" name="Freeform 242">
              <a:extLst>
                <a:ext uri="{FF2B5EF4-FFF2-40B4-BE49-F238E27FC236}">
                  <a16:creationId xmlns:a16="http://schemas.microsoft.com/office/drawing/2014/main" id="{A54BF9A4-C638-8253-6970-13FCF99B4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350" y="1866900"/>
              <a:ext cx="74613" cy="23813"/>
            </a:xfrm>
            <a:custGeom>
              <a:avLst/>
              <a:gdLst>
                <a:gd name="T0" fmla="*/ 25 w 25"/>
                <a:gd name="T1" fmla="*/ 0 h 8"/>
                <a:gd name="T2" fmla="*/ 18 w 25"/>
                <a:gd name="T3" fmla="*/ 6 h 8"/>
                <a:gd name="T4" fmla="*/ 17 w 25"/>
                <a:gd name="T5" fmla="*/ 8 h 8"/>
                <a:gd name="T6" fmla="*/ 17 w 25"/>
                <a:gd name="T7" fmla="*/ 5 h 8"/>
                <a:gd name="T8" fmla="*/ 15 w 25"/>
                <a:gd name="T9" fmla="*/ 5 h 8"/>
                <a:gd name="T10" fmla="*/ 15 w 25"/>
                <a:gd name="T11" fmla="*/ 6 h 8"/>
                <a:gd name="T12" fmla="*/ 3 w 25"/>
                <a:gd name="T13" fmla="*/ 8 h 8"/>
                <a:gd name="T14" fmla="*/ 2 w 25"/>
                <a:gd name="T15" fmla="*/ 5 h 8"/>
                <a:gd name="T16" fmla="*/ 2 w 25"/>
                <a:gd name="T17" fmla="*/ 6 h 8"/>
                <a:gd name="T18" fmla="*/ 2 w 25"/>
                <a:gd name="T19" fmla="*/ 8 h 8"/>
                <a:gd name="T20" fmla="*/ 0 w 25"/>
                <a:gd name="T21" fmla="*/ 5 h 8"/>
                <a:gd name="T22" fmla="*/ 1 w 25"/>
                <a:gd name="T23" fmla="*/ 3 h 8"/>
                <a:gd name="T24" fmla="*/ 20 w 25"/>
                <a:gd name="T25" fmla="*/ 4 h 8"/>
                <a:gd name="T26" fmla="*/ 21 w 25"/>
                <a:gd name="T27" fmla="*/ 2 h 8"/>
                <a:gd name="T28" fmla="*/ 22 w 25"/>
                <a:gd name="T29" fmla="*/ 3 h 8"/>
                <a:gd name="T30" fmla="*/ 23 w 25"/>
                <a:gd name="T31" fmla="*/ 1 h 8"/>
                <a:gd name="T32" fmla="*/ 25 w 25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8">
                  <a:moveTo>
                    <a:pt x="25" y="0"/>
                  </a:moveTo>
                  <a:cubicBezTo>
                    <a:pt x="24" y="3"/>
                    <a:pt x="20" y="6"/>
                    <a:pt x="18" y="6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7"/>
                    <a:pt x="17" y="7"/>
                    <a:pt x="17" y="5"/>
                  </a:cubicBezTo>
                  <a:cubicBezTo>
                    <a:pt x="16" y="5"/>
                    <a:pt x="16" y="6"/>
                    <a:pt x="15" y="5"/>
                  </a:cubicBezTo>
                  <a:cubicBezTo>
                    <a:pt x="15" y="5"/>
                    <a:pt x="15" y="5"/>
                    <a:pt x="15" y="6"/>
                  </a:cubicBezTo>
                  <a:cubicBezTo>
                    <a:pt x="10" y="5"/>
                    <a:pt x="6" y="7"/>
                    <a:pt x="3" y="8"/>
                  </a:cubicBezTo>
                  <a:cubicBezTo>
                    <a:pt x="3" y="7"/>
                    <a:pt x="2" y="8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6"/>
                    <a:pt x="2" y="8"/>
                  </a:cubicBezTo>
                  <a:cubicBezTo>
                    <a:pt x="1" y="7"/>
                    <a:pt x="1" y="8"/>
                    <a:pt x="0" y="5"/>
                  </a:cubicBezTo>
                  <a:cubicBezTo>
                    <a:pt x="1" y="3"/>
                    <a:pt x="1" y="7"/>
                    <a:pt x="1" y="3"/>
                  </a:cubicBezTo>
                  <a:cubicBezTo>
                    <a:pt x="8" y="3"/>
                    <a:pt x="12" y="4"/>
                    <a:pt x="20" y="4"/>
                  </a:cubicBezTo>
                  <a:cubicBezTo>
                    <a:pt x="21" y="4"/>
                    <a:pt x="20" y="3"/>
                    <a:pt x="21" y="2"/>
                  </a:cubicBezTo>
                  <a:cubicBezTo>
                    <a:pt x="21" y="3"/>
                    <a:pt x="22" y="2"/>
                    <a:pt x="22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1"/>
                    <a:pt x="24" y="2"/>
                    <a:pt x="25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4" name="Freeform 243">
              <a:extLst>
                <a:ext uri="{FF2B5EF4-FFF2-40B4-BE49-F238E27FC236}">
                  <a16:creationId xmlns:a16="http://schemas.microsoft.com/office/drawing/2014/main" id="{196913B2-27C8-3089-2715-6026E91F6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0" y="1712912"/>
              <a:ext cx="57150" cy="36513"/>
            </a:xfrm>
            <a:custGeom>
              <a:avLst/>
              <a:gdLst>
                <a:gd name="T0" fmla="*/ 19 w 19"/>
                <a:gd name="T1" fmla="*/ 6 h 12"/>
                <a:gd name="T2" fmla="*/ 18 w 19"/>
                <a:gd name="T3" fmla="*/ 7 h 12"/>
                <a:gd name="T4" fmla="*/ 18 w 19"/>
                <a:gd name="T5" fmla="*/ 8 h 12"/>
                <a:gd name="T6" fmla="*/ 12 w 19"/>
                <a:gd name="T7" fmla="*/ 10 h 12"/>
                <a:gd name="T8" fmla="*/ 7 w 19"/>
                <a:gd name="T9" fmla="*/ 9 h 12"/>
                <a:gd name="T10" fmla="*/ 7 w 19"/>
                <a:gd name="T11" fmla="*/ 8 h 12"/>
                <a:gd name="T12" fmla="*/ 5 w 19"/>
                <a:gd name="T13" fmla="*/ 11 h 12"/>
                <a:gd name="T14" fmla="*/ 5 w 19"/>
                <a:gd name="T15" fmla="*/ 8 h 12"/>
                <a:gd name="T16" fmla="*/ 3 w 19"/>
                <a:gd name="T17" fmla="*/ 5 h 12"/>
                <a:gd name="T18" fmla="*/ 1 w 19"/>
                <a:gd name="T19" fmla="*/ 5 h 12"/>
                <a:gd name="T20" fmla="*/ 0 w 19"/>
                <a:gd name="T21" fmla="*/ 4 h 12"/>
                <a:gd name="T22" fmla="*/ 3 w 19"/>
                <a:gd name="T23" fmla="*/ 0 h 12"/>
                <a:gd name="T24" fmla="*/ 3 w 19"/>
                <a:gd name="T25" fmla="*/ 2 h 12"/>
                <a:gd name="T26" fmla="*/ 6 w 19"/>
                <a:gd name="T27" fmla="*/ 3 h 12"/>
                <a:gd name="T28" fmla="*/ 6 w 19"/>
                <a:gd name="T29" fmla="*/ 6 h 12"/>
                <a:gd name="T30" fmla="*/ 9 w 19"/>
                <a:gd name="T31" fmla="*/ 3 h 12"/>
                <a:gd name="T32" fmla="*/ 11 w 19"/>
                <a:gd name="T33" fmla="*/ 4 h 12"/>
                <a:gd name="T34" fmla="*/ 9 w 19"/>
                <a:gd name="T35" fmla="*/ 4 h 12"/>
                <a:gd name="T36" fmla="*/ 9 w 19"/>
                <a:gd name="T37" fmla="*/ 6 h 12"/>
                <a:gd name="T38" fmla="*/ 19 w 19"/>
                <a:gd name="T3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2">
                  <a:moveTo>
                    <a:pt x="19" y="6"/>
                  </a:moveTo>
                  <a:cubicBezTo>
                    <a:pt x="19" y="7"/>
                    <a:pt x="18" y="6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12"/>
                    <a:pt x="15" y="9"/>
                    <a:pt x="12" y="10"/>
                  </a:cubicBezTo>
                  <a:cubicBezTo>
                    <a:pt x="13" y="7"/>
                    <a:pt x="8" y="6"/>
                    <a:pt x="7" y="9"/>
                  </a:cubicBezTo>
                  <a:cubicBezTo>
                    <a:pt x="7" y="10"/>
                    <a:pt x="7" y="8"/>
                    <a:pt x="7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5" y="10"/>
                    <a:pt x="5" y="9"/>
                    <a:pt x="5" y="8"/>
                  </a:cubicBezTo>
                  <a:cubicBezTo>
                    <a:pt x="4" y="9"/>
                    <a:pt x="4" y="6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4"/>
                    <a:pt x="1" y="3"/>
                    <a:pt x="0" y="4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4" y="3"/>
                    <a:pt x="5" y="4"/>
                    <a:pt x="6" y="3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7" y="4"/>
                    <a:pt x="9" y="7"/>
                    <a:pt x="9" y="3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0" y="6"/>
                    <a:pt x="10" y="4"/>
                    <a:pt x="9" y="4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12" y="6"/>
                    <a:pt x="16" y="6"/>
                    <a:pt x="19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5" name="Freeform 244">
              <a:extLst>
                <a:ext uri="{FF2B5EF4-FFF2-40B4-BE49-F238E27FC236}">
                  <a16:creationId xmlns:a16="http://schemas.microsoft.com/office/drawing/2014/main" id="{AD24EFE9-D44D-697F-1B77-2DD8EF0D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1666875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1 w 4"/>
                <a:gd name="T5" fmla="*/ 2 h 3"/>
                <a:gd name="T6" fmla="*/ 2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2"/>
                    <a:pt x="3" y="1"/>
                    <a:pt x="4" y="3"/>
                  </a:cubicBezTo>
                  <a:cubicBezTo>
                    <a:pt x="3" y="3"/>
                    <a:pt x="2" y="1"/>
                    <a:pt x="1" y="2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6" name="Freeform 245">
              <a:extLst>
                <a:ext uri="{FF2B5EF4-FFF2-40B4-BE49-F238E27FC236}">
                  <a16:creationId xmlns:a16="http://schemas.microsoft.com/office/drawing/2014/main" id="{C277046F-667F-247E-A895-99B8C9137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0" y="838201"/>
              <a:ext cx="6350" cy="15875"/>
            </a:xfrm>
            <a:custGeom>
              <a:avLst/>
              <a:gdLst>
                <a:gd name="T0" fmla="*/ 2 w 2"/>
                <a:gd name="T1" fmla="*/ 3 h 5"/>
                <a:gd name="T2" fmla="*/ 2 w 2"/>
                <a:gd name="T3" fmla="*/ 5 h 5"/>
                <a:gd name="T4" fmla="*/ 0 w 2"/>
                <a:gd name="T5" fmla="*/ 3 h 5"/>
                <a:gd name="T6" fmla="*/ 0 w 2"/>
                <a:gd name="T7" fmla="*/ 2 h 5"/>
                <a:gd name="T8" fmla="*/ 1 w 2"/>
                <a:gd name="T9" fmla="*/ 1 h 5"/>
                <a:gd name="T10" fmla="*/ 2 w 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3"/>
                    <a:pt x="2" y="4"/>
                    <a:pt x="2" y="5"/>
                  </a:cubicBezTo>
                  <a:cubicBezTo>
                    <a:pt x="2" y="3"/>
                    <a:pt x="1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0"/>
                    <a:pt x="0" y="2"/>
                    <a:pt x="1" y="1"/>
                  </a:cubicBezTo>
                  <a:cubicBezTo>
                    <a:pt x="1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7" name="Freeform 246">
              <a:extLst>
                <a:ext uri="{FF2B5EF4-FFF2-40B4-BE49-F238E27FC236}">
                  <a16:creationId xmlns:a16="http://schemas.microsoft.com/office/drawing/2014/main" id="{7BA31213-68AF-C708-C4DD-556CCF49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1803399"/>
              <a:ext cx="11113" cy="7938"/>
            </a:xfrm>
            <a:custGeom>
              <a:avLst/>
              <a:gdLst>
                <a:gd name="T0" fmla="*/ 1 w 4"/>
                <a:gd name="T1" fmla="*/ 1 h 3"/>
                <a:gd name="T2" fmla="*/ 4 w 4"/>
                <a:gd name="T3" fmla="*/ 0 h 3"/>
                <a:gd name="T4" fmla="*/ 4 w 4"/>
                <a:gd name="T5" fmla="*/ 1 h 3"/>
                <a:gd name="T6" fmla="*/ 4 w 4"/>
                <a:gd name="T7" fmla="*/ 2 h 3"/>
                <a:gd name="T8" fmla="*/ 0 w 4"/>
                <a:gd name="T9" fmla="*/ 3 h 3"/>
                <a:gd name="T10" fmla="*/ 1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8" name="Freeform 247">
              <a:extLst>
                <a:ext uri="{FF2B5EF4-FFF2-40B4-BE49-F238E27FC236}">
                  <a16:creationId xmlns:a16="http://schemas.microsoft.com/office/drawing/2014/main" id="{89EA40B8-0822-79A0-F0E8-F2830923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713" y="1803399"/>
              <a:ext cx="3175" cy="11113"/>
            </a:xfrm>
            <a:custGeom>
              <a:avLst/>
              <a:gdLst>
                <a:gd name="T0" fmla="*/ 1 w 1"/>
                <a:gd name="T1" fmla="*/ 2 h 4"/>
                <a:gd name="T2" fmla="*/ 0 w 1"/>
                <a:gd name="T3" fmla="*/ 0 h 4"/>
                <a:gd name="T4" fmla="*/ 1 w 1"/>
                <a:gd name="T5" fmla="*/ 0 h 4"/>
                <a:gd name="T6" fmla="*/ 1 w 1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9" name="Freeform 248">
              <a:extLst>
                <a:ext uri="{FF2B5EF4-FFF2-40B4-BE49-F238E27FC236}">
                  <a16:creationId xmlns:a16="http://schemas.microsoft.com/office/drawing/2014/main" id="{99659E12-0097-6D88-DDE5-41898C281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1839912"/>
              <a:ext cx="9525" cy="14288"/>
            </a:xfrm>
            <a:custGeom>
              <a:avLst/>
              <a:gdLst>
                <a:gd name="T0" fmla="*/ 3 w 3"/>
                <a:gd name="T1" fmla="*/ 3 h 5"/>
                <a:gd name="T2" fmla="*/ 2 w 3"/>
                <a:gd name="T3" fmla="*/ 3 h 5"/>
                <a:gd name="T4" fmla="*/ 2 w 3"/>
                <a:gd name="T5" fmla="*/ 5 h 5"/>
                <a:gd name="T6" fmla="*/ 0 w 3"/>
                <a:gd name="T7" fmla="*/ 1 h 5"/>
                <a:gd name="T8" fmla="*/ 0 w 3"/>
                <a:gd name="T9" fmla="*/ 2 h 5"/>
                <a:gd name="T10" fmla="*/ 3 w 3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2"/>
                    <a:pt x="0" y="5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3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0" name="Freeform 249">
              <a:extLst>
                <a:ext uri="{FF2B5EF4-FFF2-40B4-BE49-F238E27FC236}">
                  <a16:creationId xmlns:a16="http://schemas.microsoft.com/office/drawing/2014/main" id="{15E3DB4A-AB84-252B-AF62-87DF33F0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0" y="1944687"/>
              <a:ext cx="12700" cy="23813"/>
            </a:xfrm>
            <a:custGeom>
              <a:avLst/>
              <a:gdLst>
                <a:gd name="T0" fmla="*/ 1 w 4"/>
                <a:gd name="T1" fmla="*/ 8 h 8"/>
                <a:gd name="T2" fmla="*/ 0 w 4"/>
                <a:gd name="T3" fmla="*/ 7 h 8"/>
                <a:gd name="T4" fmla="*/ 2 w 4"/>
                <a:gd name="T5" fmla="*/ 5 h 8"/>
                <a:gd name="T6" fmla="*/ 1 w 4"/>
                <a:gd name="T7" fmla="*/ 3 h 8"/>
                <a:gd name="T8" fmla="*/ 3 w 4"/>
                <a:gd name="T9" fmla="*/ 3 h 8"/>
                <a:gd name="T10" fmla="*/ 2 w 4"/>
                <a:gd name="T11" fmla="*/ 2 h 8"/>
                <a:gd name="T12" fmla="*/ 3 w 4"/>
                <a:gd name="T13" fmla="*/ 0 h 8"/>
                <a:gd name="T14" fmla="*/ 3 w 4"/>
                <a:gd name="T15" fmla="*/ 2 h 8"/>
                <a:gd name="T16" fmla="*/ 4 w 4"/>
                <a:gd name="T17" fmla="*/ 4 h 8"/>
                <a:gd name="T18" fmla="*/ 4 w 4"/>
                <a:gd name="T19" fmla="*/ 6 h 8"/>
                <a:gd name="T20" fmla="*/ 1 w 4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8">
                  <a:moveTo>
                    <a:pt x="1" y="8"/>
                  </a:moveTo>
                  <a:cubicBezTo>
                    <a:pt x="1" y="8"/>
                    <a:pt x="1" y="7"/>
                    <a:pt x="0" y="7"/>
                  </a:cubicBezTo>
                  <a:cubicBezTo>
                    <a:pt x="0" y="6"/>
                    <a:pt x="1" y="4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2" y="3"/>
                    <a:pt x="2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3" y="0"/>
                    <a:pt x="3" y="2"/>
                    <a:pt x="3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3" y="6"/>
                    <a:pt x="2" y="6"/>
                    <a:pt x="1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1" name="Freeform 250">
              <a:extLst>
                <a:ext uri="{FF2B5EF4-FFF2-40B4-BE49-F238E27FC236}">
                  <a16:creationId xmlns:a16="http://schemas.microsoft.com/office/drawing/2014/main" id="{996DDEA6-8A28-B70A-AECA-415052F49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725" y="1609725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4 h 4"/>
                <a:gd name="T6" fmla="*/ 1 w 2"/>
                <a:gd name="T7" fmla="*/ 2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1" y="2"/>
                    <a:pt x="1" y="2"/>
                  </a:cubicBezTo>
                  <a:cubicBezTo>
                    <a:pt x="0" y="0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2" name="Freeform 251">
              <a:extLst>
                <a:ext uri="{FF2B5EF4-FFF2-40B4-BE49-F238E27FC236}">
                  <a16:creationId xmlns:a16="http://schemas.microsoft.com/office/drawing/2014/main" id="{61582344-D8CB-71DA-451C-E7465CF46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925" y="1643062"/>
              <a:ext cx="50800" cy="26988"/>
            </a:xfrm>
            <a:custGeom>
              <a:avLst/>
              <a:gdLst>
                <a:gd name="T0" fmla="*/ 17 w 17"/>
                <a:gd name="T1" fmla="*/ 4 h 9"/>
                <a:gd name="T2" fmla="*/ 15 w 17"/>
                <a:gd name="T3" fmla="*/ 6 h 9"/>
                <a:gd name="T4" fmla="*/ 13 w 17"/>
                <a:gd name="T5" fmla="*/ 6 h 9"/>
                <a:gd name="T6" fmla="*/ 13 w 17"/>
                <a:gd name="T7" fmla="*/ 8 h 9"/>
                <a:gd name="T8" fmla="*/ 7 w 17"/>
                <a:gd name="T9" fmla="*/ 5 h 9"/>
                <a:gd name="T10" fmla="*/ 5 w 17"/>
                <a:gd name="T11" fmla="*/ 7 h 9"/>
                <a:gd name="T12" fmla="*/ 5 w 17"/>
                <a:gd name="T13" fmla="*/ 5 h 9"/>
                <a:gd name="T14" fmla="*/ 2 w 17"/>
                <a:gd name="T15" fmla="*/ 5 h 9"/>
                <a:gd name="T16" fmla="*/ 1 w 17"/>
                <a:gd name="T17" fmla="*/ 2 h 9"/>
                <a:gd name="T18" fmla="*/ 2 w 17"/>
                <a:gd name="T19" fmla="*/ 3 h 9"/>
                <a:gd name="T20" fmla="*/ 5 w 17"/>
                <a:gd name="T21" fmla="*/ 4 h 9"/>
                <a:gd name="T22" fmla="*/ 5 w 17"/>
                <a:gd name="T23" fmla="*/ 2 h 9"/>
                <a:gd name="T24" fmla="*/ 8 w 17"/>
                <a:gd name="T25" fmla="*/ 2 h 9"/>
                <a:gd name="T26" fmla="*/ 12 w 17"/>
                <a:gd name="T27" fmla="*/ 6 h 9"/>
                <a:gd name="T28" fmla="*/ 17 w 17"/>
                <a:gd name="T2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9">
                  <a:moveTo>
                    <a:pt x="17" y="4"/>
                  </a:moveTo>
                  <a:cubicBezTo>
                    <a:pt x="16" y="5"/>
                    <a:pt x="16" y="6"/>
                    <a:pt x="15" y="6"/>
                  </a:cubicBezTo>
                  <a:cubicBezTo>
                    <a:pt x="16" y="3"/>
                    <a:pt x="14" y="7"/>
                    <a:pt x="13" y="6"/>
                  </a:cubicBezTo>
                  <a:cubicBezTo>
                    <a:pt x="13" y="6"/>
                    <a:pt x="13" y="8"/>
                    <a:pt x="13" y="8"/>
                  </a:cubicBezTo>
                  <a:cubicBezTo>
                    <a:pt x="12" y="7"/>
                    <a:pt x="9" y="7"/>
                    <a:pt x="7" y="5"/>
                  </a:cubicBezTo>
                  <a:cubicBezTo>
                    <a:pt x="7" y="9"/>
                    <a:pt x="6" y="4"/>
                    <a:pt x="5" y="7"/>
                  </a:cubicBezTo>
                  <a:cubicBezTo>
                    <a:pt x="5" y="7"/>
                    <a:pt x="5" y="5"/>
                    <a:pt x="5" y="5"/>
                  </a:cubicBezTo>
                  <a:cubicBezTo>
                    <a:pt x="4" y="7"/>
                    <a:pt x="2" y="4"/>
                    <a:pt x="2" y="5"/>
                  </a:cubicBezTo>
                  <a:cubicBezTo>
                    <a:pt x="1" y="4"/>
                    <a:pt x="2" y="0"/>
                    <a:pt x="1" y="2"/>
                  </a:cubicBezTo>
                  <a:cubicBezTo>
                    <a:pt x="0" y="0"/>
                    <a:pt x="2" y="1"/>
                    <a:pt x="2" y="3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7" y="3"/>
                    <a:pt x="7" y="4"/>
                    <a:pt x="8" y="2"/>
                  </a:cubicBezTo>
                  <a:cubicBezTo>
                    <a:pt x="7" y="8"/>
                    <a:pt x="11" y="2"/>
                    <a:pt x="12" y="6"/>
                  </a:cubicBezTo>
                  <a:cubicBezTo>
                    <a:pt x="13" y="4"/>
                    <a:pt x="15" y="5"/>
                    <a:pt x="17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3" name="Freeform 252">
              <a:extLst>
                <a:ext uri="{FF2B5EF4-FFF2-40B4-BE49-F238E27FC236}">
                  <a16:creationId xmlns:a16="http://schemas.microsoft.com/office/drawing/2014/main" id="{A562A38A-4C14-375C-FFDB-73D7DE09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1719262"/>
              <a:ext cx="63500" cy="74613"/>
            </a:xfrm>
            <a:custGeom>
              <a:avLst/>
              <a:gdLst>
                <a:gd name="T0" fmla="*/ 16 w 21"/>
                <a:gd name="T1" fmla="*/ 19 h 25"/>
                <a:gd name="T2" fmla="*/ 15 w 21"/>
                <a:gd name="T3" fmla="*/ 20 h 25"/>
                <a:gd name="T4" fmla="*/ 15 w 21"/>
                <a:gd name="T5" fmla="*/ 23 h 25"/>
                <a:gd name="T6" fmla="*/ 12 w 21"/>
                <a:gd name="T7" fmla="*/ 25 h 25"/>
                <a:gd name="T8" fmla="*/ 7 w 21"/>
                <a:gd name="T9" fmla="*/ 19 h 25"/>
                <a:gd name="T10" fmla="*/ 7 w 21"/>
                <a:gd name="T11" fmla="*/ 19 h 25"/>
                <a:gd name="T12" fmla="*/ 4 w 21"/>
                <a:gd name="T13" fmla="*/ 17 h 25"/>
                <a:gd name="T14" fmla="*/ 0 w 21"/>
                <a:gd name="T15" fmla="*/ 9 h 25"/>
                <a:gd name="T16" fmla="*/ 2 w 21"/>
                <a:gd name="T17" fmla="*/ 8 h 25"/>
                <a:gd name="T18" fmla="*/ 16 w 21"/>
                <a:gd name="T19" fmla="*/ 6 h 25"/>
                <a:gd name="T20" fmla="*/ 13 w 21"/>
                <a:gd name="T21" fmla="*/ 8 h 25"/>
                <a:gd name="T22" fmla="*/ 16 w 21"/>
                <a:gd name="T23" fmla="*/ 2 h 25"/>
                <a:gd name="T24" fmla="*/ 14 w 21"/>
                <a:gd name="T25" fmla="*/ 1 h 25"/>
                <a:gd name="T26" fmla="*/ 16 w 21"/>
                <a:gd name="T27" fmla="*/ 1 h 25"/>
                <a:gd name="T28" fmla="*/ 19 w 21"/>
                <a:gd name="T29" fmla="*/ 3 h 25"/>
                <a:gd name="T30" fmla="*/ 18 w 21"/>
                <a:gd name="T31" fmla="*/ 6 h 25"/>
                <a:gd name="T32" fmla="*/ 16 w 21"/>
                <a:gd name="T33" fmla="*/ 6 h 25"/>
                <a:gd name="T34" fmla="*/ 21 w 21"/>
                <a:gd name="T35" fmla="*/ 8 h 25"/>
                <a:gd name="T36" fmla="*/ 16 w 21"/>
                <a:gd name="T37" fmla="*/ 16 h 25"/>
                <a:gd name="T38" fmla="*/ 13 w 21"/>
                <a:gd name="T39" fmla="*/ 18 h 25"/>
                <a:gd name="T40" fmla="*/ 12 w 21"/>
                <a:gd name="T41" fmla="*/ 16 h 25"/>
                <a:gd name="T42" fmla="*/ 11 w 21"/>
                <a:gd name="T43" fmla="*/ 19 h 25"/>
                <a:gd name="T44" fmla="*/ 10 w 21"/>
                <a:gd name="T45" fmla="*/ 21 h 25"/>
                <a:gd name="T46" fmla="*/ 13 w 21"/>
                <a:gd name="T47" fmla="*/ 23 h 25"/>
                <a:gd name="T48" fmla="*/ 13 w 21"/>
                <a:gd name="T49" fmla="*/ 22 h 25"/>
                <a:gd name="T50" fmla="*/ 13 w 21"/>
                <a:gd name="T51" fmla="*/ 20 h 25"/>
                <a:gd name="T52" fmla="*/ 14 w 21"/>
                <a:gd name="T53" fmla="*/ 22 h 25"/>
                <a:gd name="T54" fmla="*/ 16 w 21"/>
                <a:gd name="T55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5">
                  <a:moveTo>
                    <a:pt x="16" y="19"/>
                  </a:moveTo>
                  <a:cubicBezTo>
                    <a:pt x="16" y="20"/>
                    <a:pt x="16" y="20"/>
                    <a:pt x="15" y="20"/>
                  </a:cubicBezTo>
                  <a:cubicBezTo>
                    <a:pt x="15" y="22"/>
                    <a:pt x="15" y="22"/>
                    <a:pt x="15" y="23"/>
                  </a:cubicBezTo>
                  <a:cubicBezTo>
                    <a:pt x="14" y="23"/>
                    <a:pt x="13" y="24"/>
                    <a:pt x="12" y="25"/>
                  </a:cubicBezTo>
                  <a:cubicBezTo>
                    <a:pt x="13" y="22"/>
                    <a:pt x="8" y="23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3" y="13"/>
                    <a:pt x="1" y="12"/>
                    <a:pt x="0" y="9"/>
                  </a:cubicBezTo>
                  <a:cubicBezTo>
                    <a:pt x="1" y="9"/>
                    <a:pt x="2" y="8"/>
                    <a:pt x="2" y="8"/>
                  </a:cubicBezTo>
                  <a:cubicBezTo>
                    <a:pt x="6" y="6"/>
                    <a:pt x="12" y="14"/>
                    <a:pt x="16" y="6"/>
                  </a:cubicBezTo>
                  <a:cubicBezTo>
                    <a:pt x="15" y="6"/>
                    <a:pt x="14" y="9"/>
                    <a:pt x="13" y="8"/>
                  </a:cubicBezTo>
                  <a:cubicBezTo>
                    <a:pt x="14" y="6"/>
                    <a:pt x="14" y="4"/>
                    <a:pt x="16" y="2"/>
                  </a:cubicBezTo>
                  <a:cubicBezTo>
                    <a:pt x="16" y="1"/>
                    <a:pt x="14" y="3"/>
                    <a:pt x="14" y="1"/>
                  </a:cubicBezTo>
                  <a:cubicBezTo>
                    <a:pt x="15" y="0"/>
                    <a:pt x="15" y="1"/>
                    <a:pt x="16" y="1"/>
                  </a:cubicBezTo>
                  <a:cubicBezTo>
                    <a:pt x="15" y="4"/>
                    <a:pt x="18" y="4"/>
                    <a:pt x="19" y="3"/>
                  </a:cubicBezTo>
                  <a:cubicBezTo>
                    <a:pt x="19" y="5"/>
                    <a:pt x="18" y="4"/>
                    <a:pt x="18" y="6"/>
                  </a:cubicBezTo>
                  <a:cubicBezTo>
                    <a:pt x="18" y="6"/>
                    <a:pt x="17" y="4"/>
                    <a:pt x="16" y="6"/>
                  </a:cubicBezTo>
                  <a:cubicBezTo>
                    <a:pt x="17" y="9"/>
                    <a:pt x="19" y="7"/>
                    <a:pt x="21" y="8"/>
                  </a:cubicBezTo>
                  <a:cubicBezTo>
                    <a:pt x="19" y="8"/>
                    <a:pt x="18" y="14"/>
                    <a:pt x="16" y="16"/>
                  </a:cubicBezTo>
                  <a:cubicBezTo>
                    <a:pt x="15" y="15"/>
                    <a:pt x="13" y="15"/>
                    <a:pt x="13" y="18"/>
                  </a:cubicBezTo>
                  <a:cubicBezTo>
                    <a:pt x="13" y="18"/>
                    <a:pt x="13" y="16"/>
                    <a:pt x="12" y="16"/>
                  </a:cubicBezTo>
                  <a:cubicBezTo>
                    <a:pt x="11" y="18"/>
                    <a:pt x="12" y="19"/>
                    <a:pt x="11" y="19"/>
                  </a:cubicBezTo>
                  <a:cubicBezTo>
                    <a:pt x="10" y="19"/>
                    <a:pt x="10" y="20"/>
                    <a:pt x="10" y="21"/>
                  </a:cubicBezTo>
                  <a:cubicBezTo>
                    <a:pt x="11" y="23"/>
                    <a:pt x="13" y="20"/>
                    <a:pt x="13" y="23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2" y="22"/>
                    <a:pt x="13" y="20"/>
                  </a:cubicBezTo>
                  <a:cubicBezTo>
                    <a:pt x="13" y="19"/>
                    <a:pt x="14" y="20"/>
                    <a:pt x="14" y="22"/>
                  </a:cubicBezTo>
                  <a:cubicBezTo>
                    <a:pt x="15" y="22"/>
                    <a:pt x="15" y="19"/>
                    <a:pt x="16" y="1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4" name="Freeform 253">
              <a:extLst>
                <a:ext uri="{FF2B5EF4-FFF2-40B4-BE49-F238E27FC236}">
                  <a16:creationId xmlns:a16="http://schemas.microsoft.com/office/drawing/2014/main" id="{BAA456A4-4526-87E9-FC2D-61985CEEB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5" y="1633537"/>
              <a:ext cx="3175" cy="12700"/>
            </a:xfrm>
            <a:custGeom>
              <a:avLst/>
              <a:gdLst>
                <a:gd name="T0" fmla="*/ 1 w 1"/>
                <a:gd name="T1" fmla="*/ 3 h 4"/>
                <a:gd name="T2" fmla="*/ 0 w 1"/>
                <a:gd name="T3" fmla="*/ 3 h 4"/>
                <a:gd name="T4" fmla="*/ 0 w 1"/>
                <a:gd name="T5" fmla="*/ 0 h 4"/>
                <a:gd name="T6" fmla="*/ 1 w 1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0" y="2"/>
                    <a:pt x="0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5" name="Freeform 254">
              <a:extLst>
                <a:ext uri="{FF2B5EF4-FFF2-40B4-BE49-F238E27FC236}">
                  <a16:creationId xmlns:a16="http://schemas.microsoft.com/office/drawing/2014/main" id="{0E962E45-BA88-FA20-0BEA-0D5C06322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1639887"/>
              <a:ext cx="7938" cy="6350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1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6" name="Freeform 255">
              <a:extLst>
                <a:ext uri="{FF2B5EF4-FFF2-40B4-BE49-F238E27FC236}">
                  <a16:creationId xmlns:a16="http://schemas.microsoft.com/office/drawing/2014/main" id="{CD350824-2E00-399F-87E0-8D3A10E4C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100" y="1703387"/>
              <a:ext cx="11113" cy="17463"/>
            </a:xfrm>
            <a:custGeom>
              <a:avLst/>
              <a:gdLst>
                <a:gd name="T0" fmla="*/ 0 w 4"/>
                <a:gd name="T1" fmla="*/ 5 h 6"/>
                <a:gd name="T2" fmla="*/ 4 w 4"/>
                <a:gd name="T3" fmla="*/ 5 h 6"/>
                <a:gd name="T4" fmla="*/ 0 w 4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cubicBezTo>
                    <a:pt x="0" y="0"/>
                    <a:pt x="2" y="5"/>
                    <a:pt x="4" y="5"/>
                  </a:cubicBezTo>
                  <a:cubicBezTo>
                    <a:pt x="2" y="6"/>
                    <a:pt x="1" y="6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7" name="Freeform 256">
              <a:extLst>
                <a:ext uri="{FF2B5EF4-FFF2-40B4-BE49-F238E27FC236}">
                  <a16:creationId xmlns:a16="http://schemas.microsoft.com/office/drawing/2014/main" id="{4EF9E483-A78E-3C7C-3240-50E1110DF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5" y="1314450"/>
              <a:ext cx="6350" cy="12700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1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4"/>
                    <a:pt x="1" y="1"/>
                    <a:pt x="1" y="1"/>
                  </a:cubicBezTo>
                  <a:cubicBezTo>
                    <a:pt x="0" y="0"/>
                    <a:pt x="2" y="1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8" name="Freeform 257">
              <a:extLst>
                <a:ext uri="{FF2B5EF4-FFF2-40B4-BE49-F238E27FC236}">
                  <a16:creationId xmlns:a16="http://schemas.microsoft.com/office/drawing/2014/main" id="{BFBCA57A-2C97-117E-8292-B23BDE721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138" y="908050"/>
              <a:ext cx="4763" cy="12700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1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4"/>
                    <a:pt x="1" y="1"/>
                    <a:pt x="0" y="1"/>
                  </a:cubicBezTo>
                  <a:cubicBezTo>
                    <a:pt x="1" y="0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69" name="Freeform 258">
              <a:extLst>
                <a:ext uri="{FF2B5EF4-FFF2-40B4-BE49-F238E27FC236}">
                  <a16:creationId xmlns:a16="http://schemas.microsoft.com/office/drawing/2014/main" id="{28C7ED88-882C-246B-B4EA-EA7D5F7D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1131887"/>
              <a:ext cx="3175" cy="7938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1 h 3"/>
                <a:gd name="T4" fmla="*/ 1 w 1"/>
                <a:gd name="T5" fmla="*/ 0 h 3"/>
                <a:gd name="T6" fmla="*/ 1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3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0" name="Freeform 259">
              <a:extLst>
                <a:ext uri="{FF2B5EF4-FFF2-40B4-BE49-F238E27FC236}">
                  <a16:creationId xmlns:a16="http://schemas.microsoft.com/office/drawing/2014/main" id="{5A784FEF-4E8C-C903-9434-67D4A6B1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898525"/>
              <a:ext cx="6350" cy="635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1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1" name="Freeform 260">
              <a:extLst>
                <a:ext uri="{FF2B5EF4-FFF2-40B4-BE49-F238E27FC236}">
                  <a16:creationId xmlns:a16="http://schemas.microsoft.com/office/drawing/2014/main" id="{F66DA9FA-697E-8BEF-AA69-A4AA14E62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881063"/>
              <a:ext cx="7938" cy="12700"/>
            </a:xfrm>
            <a:custGeom>
              <a:avLst/>
              <a:gdLst>
                <a:gd name="T0" fmla="*/ 3 w 3"/>
                <a:gd name="T1" fmla="*/ 2 h 4"/>
                <a:gd name="T2" fmla="*/ 2 w 3"/>
                <a:gd name="T3" fmla="*/ 1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4"/>
                    <a:pt x="2" y="1"/>
                    <a:pt x="2" y="1"/>
                  </a:cubicBezTo>
                  <a:cubicBezTo>
                    <a:pt x="0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2" name="Freeform 261">
              <a:extLst>
                <a:ext uri="{FF2B5EF4-FFF2-40B4-BE49-F238E27FC236}">
                  <a16:creationId xmlns:a16="http://schemas.microsoft.com/office/drawing/2014/main" id="{999D3EB3-D95D-AC17-3C15-03241A456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3" y="1044575"/>
              <a:ext cx="9525" cy="26988"/>
            </a:xfrm>
            <a:custGeom>
              <a:avLst/>
              <a:gdLst>
                <a:gd name="T0" fmla="*/ 1 w 3"/>
                <a:gd name="T1" fmla="*/ 1 h 9"/>
                <a:gd name="T2" fmla="*/ 0 w 3"/>
                <a:gd name="T3" fmla="*/ 2 h 9"/>
                <a:gd name="T4" fmla="*/ 2 w 3"/>
                <a:gd name="T5" fmla="*/ 0 h 9"/>
                <a:gd name="T6" fmla="*/ 3 w 3"/>
                <a:gd name="T7" fmla="*/ 5 h 9"/>
                <a:gd name="T8" fmla="*/ 2 w 3"/>
                <a:gd name="T9" fmla="*/ 9 h 9"/>
                <a:gd name="T10" fmla="*/ 0 w 3"/>
                <a:gd name="T11" fmla="*/ 6 h 9"/>
                <a:gd name="T12" fmla="*/ 1 w 3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1" y="2"/>
                    <a:pt x="3" y="3"/>
                    <a:pt x="3" y="5"/>
                  </a:cubicBezTo>
                  <a:cubicBezTo>
                    <a:pt x="2" y="6"/>
                    <a:pt x="1" y="7"/>
                    <a:pt x="2" y="9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1" y="6"/>
                    <a:pt x="2" y="6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3" name="Freeform 262">
              <a:extLst>
                <a:ext uri="{FF2B5EF4-FFF2-40B4-BE49-F238E27FC236}">
                  <a16:creationId xmlns:a16="http://schemas.microsoft.com/office/drawing/2014/main" id="{037E190E-63F3-45ED-85D5-498ACE679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0" y="1016001"/>
              <a:ext cx="73025" cy="109538"/>
            </a:xfrm>
            <a:custGeom>
              <a:avLst/>
              <a:gdLst>
                <a:gd name="T0" fmla="*/ 4 w 24"/>
                <a:gd name="T1" fmla="*/ 19 h 36"/>
                <a:gd name="T2" fmla="*/ 4 w 24"/>
                <a:gd name="T3" fmla="*/ 17 h 36"/>
                <a:gd name="T4" fmla="*/ 1 w 24"/>
                <a:gd name="T5" fmla="*/ 19 h 36"/>
                <a:gd name="T6" fmla="*/ 1 w 24"/>
                <a:gd name="T7" fmla="*/ 16 h 36"/>
                <a:gd name="T8" fmla="*/ 3 w 24"/>
                <a:gd name="T9" fmla="*/ 14 h 36"/>
                <a:gd name="T10" fmla="*/ 9 w 24"/>
                <a:gd name="T11" fmla="*/ 9 h 36"/>
                <a:gd name="T12" fmla="*/ 5 w 24"/>
                <a:gd name="T13" fmla="*/ 8 h 36"/>
                <a:gd name="T14" fmla="*/ 4 w 24"/>
                <a:gd name="T15" fmla="*/ 6 h 36"/>
                <a:gd name="T16" fmla="*/ 10 w 24"/>
                <a:gd name="T17" fmla="*/ 6 h 36"/>
                <a:gd name="T18" fmla="*/ 9 w 24"/>
                <a:gd name="T19" fmla="*/ 8 h 36"/>
                <a:gd name="T20" fmla="*/ 14 w 24"/>
                <a:gd name="T21" fmla="*/ 18 h 36"/>
                <a:gd name="T22" fmla="*/ 15 w 24"/>
                <a:gd name="T23" fmla="*/ 17 h 36"/>
                <a:gd name="T24" fmla="*/ 15 w 24"/>
                <a:gd name="T25" fmla="*/ 20 h 36"/>
                <a:gd name="T26" fmla="*/ 16 w 24"/>
                <a:gd name="T27" fmla="*/ 21 h 36"/>
                <a:gd name="T28" fmla="*/ 17 w 24"/>
                <a:gd name="T29" fmla="*/ 20 h 36"/>
                <a:gd name="T30" fmla="*/ 18 w 24"/>
                <a:gd name="T31" fmla="*/ 23 h 36"/>
                <a:gd name="T32" fmla="*/ 19 w 24"/>
                <a:gd name="T33" fmla="*/ 22 h 36"/>
                <a:gd name="T34" fmla="*/ 21 w 24"/>
                <a:gd name="T35" fmla="*/ 27 h 36"/>
                <a:gd name="T36" fmla="*/ 24 w 24"/>
                <a:gd name="T37" fmla="*/ 32 h 36"/>
                <a:gd name="T38" fmla="*/ 15 w 24"/>
                <a:gd name="T39" fmla="*/ 29 h 36"/>
                <a:gd name="T40" fmla="*/ 12 w 24"/>
                <a:gd name="T41" fmla="*/ 25 h 36"/>
                <a:gd name="T42" fmla="*/ 12 w 24"/>
                <a:gd name="T43" fmla="*/ 22 h 36"/>
                <a:gd name="T44" fmla="*/ 10 w 24"/>
                <a:gd name="T45" fmla="*/ 22 h 36"/>
                <a:gd name="T46" fmla="*/ 2 w 24"/>
                <a:gd name="T47" fmla="*/ 31 h 36"/>
                <a:gd name="T48" fmla="*/ 1 w 24"/>
                <a:gd name="T49" fmla="*/ 29 h 36"/>
                <a:gd name="T50" fmla="*/ 4 w 24"/>
                <a:gd name="T51" fmla="*/ 23 h 36"/>
                <a:gd name="T52" fmla="*/ 4 w 24"/>
                <a:gd name="T53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36">
                  <a:moveTo>
                    <a:pt x="4" y="19"/>
                  </a:moveTo>
                  <a:cubicBezTo>
                    <a:pt x="5" y="20"/>
                    <a:pt x="4" y="18"/>
                    <a:pt x="4" y="17"/>
                  </a:cubicBezTo>
                  <a:cubicBezTo>
                    <a:pt x="4" y="20"/>
                    <a:pt x="2" y="18"/>
                    <a:pt x="1" y="19"/>
                  </a:cubicBezTo>
                  <a:cubicBezTo>
                    <a:pt x="1" y="18"/>
                    <a:pt x="0" y="18"/>
                    <a:pt x="1" y="16"/>
                  </a:cubicBezTo>
                  <a:cubicBezTo>
                    <a:pt x="1" y="16"/>
                    <a:pt x="3" y="18"/>
                    <a:pt x="3" y="14"/>
                  </a:cubicBezTo>
                  <a:cubicBezTo>
                    <a:pt x="5" y="11"/>
                    <a:pt x="7" y="12"/>
                    <a:pt x="9" y="9"/>
                  </a:cubicBezTo>
                  <a:cubicBezTo>
                    <a:pt x="8" y="4"/>
                    <a:pt x="6" y="6"/>
                    <a:pt x="5" y="8"/>
                  </a:cubicBezTo>
                  <a:cubicBezTo>
                    <a:pt x="5" y="6"/>
                    <a:pt x="4" y="7"/>
                    <a:pt x="4" y="6"/>
                  </a:cubicBezTo>
                  <a:cubicBezTo>
                    <a:pt x="5" y="0"/>
                    <a:pt x="8" y="4"/>
                    <a:pt x="10" y="6"/>
                  </a:cubicBezTo>
                  <a:cubicBezTo>
                    <a:pt x="9" y="6"/>
                    <a:pt x="10" y="8"/>
                    <a:pt x="9" y="8"/>
                  </a:cubicBezTo>
                  <a:cubicBezTo>
                    <a:pt x="11" y="12"/>
                    <a:pt x="13" y="13"/>
                    <a:pt x="14" y="18"/>
                  </a:cubicBezTo>
                  <a:cubicBezTo>
                    <a:pt x="14" y="18"/>
                    <a:pt x="14" y="16"/>
                    <a:pt x="15" y="17"/>
                  </a:cubicBezTo>
                  <a:cubicBezTo>
                    <a:pt x="15" y="18"/>
                    <a:pt x="15" y="19"/>
                    <a:pt x="15" y="20"/>
                  </a:cubicBezTo>
                  <a:cubicBezTo>
                    <a:pt x="16" y="19"/>
                    <a:pt x="17" y="18"/>
                    <a:pt x="16" y="21"/>
                  </a:cubicBezTo>
                  <a:cubicBezTo>
                    <a:pt x="17" y="21"/>
                    <a:pt x="17" y="22"/>
                    <a:pt x="17" y="20"/>
                  </a:cubicBezTo>
                  <a:cubicBezTo>
                    <a:pt x="18" y="21"/>
                    <a:pt x="18" y="22"/>
                    <a:pt x="18" y="23"/>
                  </a:cubicBezTo>
                  <a:cubicBezTo>
                    <a:pt x="19" y="24"/>
                    <a:pt x="18" y="21"/>
                    <a:pt x="19" y="22"/>
                  </a:cubicBezTo>
                  <a:cubicBezTo>
                    <a:pt x="19" y="24"/>
                    <a:pt x="21" y="24"/>
                    <a:pt x="21" y="27"/>
                  </a:cubicBezTo>
                  <a:cubicBezTo>
                    <a:pt x="22" y="25"/>
                    <a:pt x="23" y="29"/>
                    <a:pt x="24" y="32"/>
                  </a:cubicBezTo>
                  <a:cubicBezTo>
                    <a:pt x="21" y="36"/>
                    <a:pt x="19" y="28"/>
                    <a:pt x="15" y="29"/>
                  </a:cubicBezTo>
                  <a:cubicBezTo>
                    <a:pt x="15" y="25"/>
                    <a:pt x="14" y="24"/>
                    <a:pt x="12" y="25"/>
                  </a:cubicBezTo>
                  <a:cubicBezTo>
                    <a:pt x="12" y="25"/>
                    <a:pt x="12" y="24"/>
                    <a:pt x="12" y="22"/>
                  </a:cubicBezTo>
                  <a:cubicBezTo>
                    <a:pt x="11" y="22"/>
                    <a:pt x="11" y="22"/>
                    <a:pt x="10" y="22"/>
                  </a:cubicBezTo>
                  <a:cubicBezTo>
                    <a:pt x="8" y="25"/>
                    <a:pt x="6" y="30"/>
                    <a:pt x="2" y="31"/>
                  </a:cubicBezTo>
                  <a:cubicBezTo>
                    <a:pt x="2" y="29"/>
                    <a:pt x="2" y="30"/>
                    <a:pt x="1" y="29"/>
                  </a:cubicBezTo>
                  <a:cubicBezTo>
                    <a:pt x="2" y="28"/>
                    <a:pt x="3" y="25"/>
                    <a:pt x="4" y="23"/>
                  </a:cubicBezTo>
                  <a:cubicBezTo>
                    <a:pt x="3" y="22"/>
                    <a:pt x="4" y="20"/>
                    <a:pt x="4" y="1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4" name="Freeform 263">
              <a:extLst>
                <a:ext uri="{FF2B5EF4-FFF2-40B4-BE49-F238E27FC236}">
                  <a16:creationId xmlns:a16="http://schemas.microsoft.com/office/drawing/2014/main" id="{D79215AF-E68D-70D8-9EDA-BB93F8B19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5" y="1360487"/>
              <a:ext cx="9525" cy="23813"/>
            </a:xfrm>
            <a:custGeom>
              <a:avLst/>
              <a:gdLst>
                <a:gd name="T0" fmla="*/ 3 w 3"/>
                <a:gd name="T1" fmla="*/ 5 h 8"/>
                <a:gd name="T2" fmla="*/ 3 w 3"/>
                <a:gd name="T3" fmla="*/ 7 h 8"/>
                <a:gd name="T4" fmla="*/ 1 w 3"/>
                <a:gd name="T5" fmla="*/ 8 h 8"/>
                <a:gd name="T6" fmla="*/ 1 w 3"/>
                <a:gd name="T7" fmla="*/ 6 h 8"/>
                <a:gd name="T8" fmla="*/ 0 w 3"/>
                <a:gd name="T9" fmla="*/ 3 h 8"/>
                <a:gd name="T10" fmla="*/ 1 w 3"/>
                <a:gd name="T11" fmla="*/ 0 h 8"/>
                <a:gd name="T12" fmla="*/ 3 w 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5"/>
                  </a:moveTo>
                  <a:cubicBezTo>
                    <a:pt x="3" y="5"/>
                    <a:pt x="3" y="6"/>
                    <a:pt x="3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0" y="5"/>
                    <a:pt x="2" y="3"/>
                    <a:pt x="0" y="3"/>
                  </a:cubicBezTo>
                  <a:cubicBezTo>
                    <a:pt x="0" y="1"/>
                    <a:pt x="1" y="2"/>
                    <a:pt x="1" y="0"/>
                  </a:cubicBezTo>
                  <a:cubicBezTo>
                    <a:pt x="2" y="3"/>
                    <a:pt x="2" y="4"/>
                    <a:pt x="3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5" name="Freeform 264">
              <a:extLst>
                <a:ext uri="{FF2B5EF4-FFF2-40B4-BE49-F238E27FC236}">
                  <a16:creationId xmlns:a16="http://schemas.microsoft.com/office/drawing/2014/main" id="{A752759C-3458-DF5C-B0EC-823CE1F67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5" y="1898650"/>
              <a:ext cx="22225" cy="15875"/>
            </a:xfrm>
            <a:custGeom>
              <a:avLst/>
              <a:gdLst>
                <a:gd name="T0" fmla="*/ 6 w 7"/>
                <a:gd name="T1" fmla="*/ 2 h 5"/>
                <a:gd name="T2" fmla="*/ 4 w 7"/>
                <a:gd name="T3" fmla="*/ 5 h 5"/>
                <a:gd name="T4" fmla="*/ 4 w 7"/>
                <a:gd name="T5" fmla="*/ 3 h 5"/>
                <a:gd name="T6" fmla="*/ 4 w 7"/>
                <a:gd name="T7" fmla="*/ 2 h 5"/>
                <a:gd name="T8" fmla="*/ 1 w 7"/>
                <a:gd name="T9" fmla="*/ 4 h 5"/>
                <a:gd name="T10" fmla="*/ 0 w 7"/>
                <a:gd name="T11" fmla="*/ 1 h 5"/>
                <a:gd name="T12" fmla="*/ 4 w 7"/>
                <a:gd name="T13" fmla="*/ 0 h 5"/>
                <a:gd name="T14" fmla="*/ 5 w 7"/>
                <a:gd name="T15" fmla="*/ 3 h 5"/>
                <a:gd name="T16" fmla="*/ 7 w 7"/>
                <a:gd name="T17" fmla="*/ 1 h 5"/>
                <a:gd name="T18" fmla="*/ 7 w 7"/>
                <a:gd name="T19" fmla="*/ 2 h 5"/>
                <a:gd name="T20" fmla="*/ 7 w 7"/>
                <a:gd name="T21" fmla="*/ 4 h 5"/>
                <a:gd name="T22" fmla="*/ 6 w 7"/>
                <a:gd name="T2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6" y="4"/>
                    <a:pt x="5" y="4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3" y="4"/>
                    <a:pt x="2" y="2"/>
                    <a:pt x="1" y="4"/>
                  </a:cubicBezTo>
                  <a:cubicBezTo>
                    <a:pt x="1" y="3"/>
                    <a:pt x="1" y="1"/>
                    <a:pt x="0" y="1"/>
                  </a:cubicBezTo>
                  <a:cubicBezTo>
                    <a:pt x="1" y="0"/>
                    <a:pt x="3" y="2"/>
                    <a:pt x="4" y="0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3"/>
                    <a:pt x="6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6" name="Freeform 265">
              <a:extLst>
                <a:ext uri="{FF2B5EF4-FFF2-40B4-BE49-F238E27FC236}">
                  <a16:creationId xmlns:a16="http://schemas.microsoft.com/office/drawing/2014/main" id="{0BC2A954-6C25-ED27-650B-E34DF7776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790700"/>
              <a:ext cx="9525" cy="12700"/>
            </a:xfrm>
            <a:custGeom>
              <a:avLst/>
              <a:gdLst>
                <a:gd name="T0" fmla="*/ 3 w 3"/>
                <a:gd name="T1" fmla="*/ 2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2" y="4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7" name="Freeform 266">
              <a:extLst>
                <a:ext uri="{FF2B5EF4-FFF2-40B4-BE49-F238E27FC236}">
                  <a16:creationId xmlns:a16="http://schemas.microsoft.com/office/drawing/2014/main" id="{2D6D9E07-C356-4BD2-8391-2A9DCD43A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1890711"/>
              <a:ext cx="46038" cy="63500"/>
            </a:xfrm>
            <a:custGeom>
              <a:avLst/>
              <a:gdLst>
                <a:gd name="T0" fmla="*/ 3 w 15"/>
                <a:gd name="T1" fmla="*/ 10 h 21"/>
                <a:gd name="T2" fmla="*/ 4 w 15"/>
                <a:gd name="T3" fmla="*/ 7 h 21"/>
                <a:gd name="T4" fmla="*/ 5 w 15"/>
                <a:gd name="T5" fmla="*/ 11 h 21"/>
                <a:gd name="T6" fmla="*/ 7 w 15"/>
                <a:gd name="T7" fmla="*/ 4 h 21"/>
                <a:gd name="T8" fmla="*/ 14 w 15"/>
                <a:gd name="T9" fmla="*/ 7 h 21"/>
                <a:gd name="T10" fmla="*/ 12 w 15"/>
                <a:gd name="T11" fmla="*/ 20 h 21"/>
                <a:gd name="T12" fmla="*/ 4 w 15"/>
                <a:gd name="T13" fmla="*/ 17 h 21"/>
                <a:gd name="T14" fmla="*/ 0 w 15"/>
                <a:gd name="T15" fmla="*/ 14 h 21"/>
                <a:gd name="T16" fmla="*/ 0 w 15"/>
                <a:gd name="T17" fmla="*/ 11 h 21"/>
                <a:gd name="T18" fmla="*/ 2 w 15"/>
                <a:gd name="T19" fmla="*/ 9 h 21"/>
                <a:gd name="T20" fmla="*/ 3 w 15"/>
                <a:gd name="T2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3" y="10"/>
                  </a:moveTo>
                  <a:cubicBezTo>
                    <a:pt x="3" y="9"/>
                    <a:pt x="4" y="10"/>
                    <a:pt x="4" y="7"/>
                  </a:cubicBezTo>
                  <a:cubicBezTo>
                    <a:pt x="4" y="9"/>
                    <a:pt x="5" y="8"/>
                    <a:pt x="5" y="11"/>
                  </a:cubicBezTo>
                  <a:cubicBezTo>
                    <a:pt x="6" y="10"/>
                    <a:pt x="7" y="8"/>
                    <a:pt x="7" y="4"/>
                  </a:cubicBezTo>
                  <a:cubicBezTo>
                    <a:pt x="9" y="0"/>
                    <a:pt x="12" y="3"/>
                    <a:pt x="14" y="7"/>
                  </a:cubicBezTo>
                  <a:cubicBezTo>
                    <a:pt x="15" y="14"/>
                    <a:pt x="14" y="19"/>
                    <a:pt x="12" y="20"/>
                  </a:cubicBezTo>
                  <a:cubicBezTo>
                    <a:pt x="9" y="21"/>
                    <a:pt x="6" y="14"/>
                    <a:pt x="4" y="17"/>
                  </a:cubicBezTo>
                  <a:cubicBezTo>
                    <a:pt x="3" y="16"/>
                    <a:pt x="1" y="16"/>
                    <a:pt x="0" y="14"/>
                  </a:cubicBezTo>
                  <a:cubicBezTo>
                    <a:pt x="0" y="12"/>
                    <a:pt x="0" y="13"/>
                    <a:pt x="0" y="11"/>
                  </a:cubicBezTo>
                  <a:cubicBezTo>
                    <a:pt x="1" y="10"/>
                    <a:pt x="2" y="11"/>
                    <a:pt x="2" y="9"/>
                  </a:cubicBezTo>
                  <a:cubicBezTo>
                    <a:pt x="3" y="9"/>
                    <a:pt x="3" y="9"/>
                    <a:pt x="3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8" name="Freeform 267">
              <a:extLst>
                <a:ext uri="{FF2B5EF4-FFF2-40B4-BE49-F238E27FC236}">
                  <a16:creationId xmlns:a16="http://schemas.microsoft.com/office/drawing/2014/main" id="{59E6EF62-E4A6-028F-C93D-F334ADCC5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5088" y="887412"/>
              <a:ext cx="12700" cy="17463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1 h 6"/>
                <a:gd name="T4" fmla="*/ 0 w 4"/>
                <a:gd name="T5" fmla="*/ 6 h 6"/>
                <a:gd name="T6" fmla="*/ 4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2" y="6"/>
                    <a:pt x="0" y="6"/>
                  </a:cubicBezTo>
                  <a:cubicBezTo>
                    <a:pt x="2" y="4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9" name="Freeform 268">
              <a:extLst>
                <a:ext uri="{FF2B5EF4-FFF2-40B4-BE49-F238E27FC236}">
                  <a16:creationId xmlns:a16="http://schemas.microsoft.com/office/drawing/2014/main" id="{4783A173-628F-60B5-638E-7701E0DA7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749301"/>
              <a:ext cx="7938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3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4"/>
                    <a:pt x="1" y="3"/>
                    <a:pt x="0" y="3"/>
                  </a:cubicBezTo>
                  <a:cubicBezTo>
                    <a:pt x="1" y="2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0" name="Freeform 269">
              <a:extLst>
                <a:ext uri="{FF2B5EF4-FFF2-40B4-BE49-F238E27FC236}">
                  <a16:creationId xmlns:a16="http://schemas.microsoft.com/office/drawing/2014/main" id="{63447905-FD7C-5C42-B41F-1F3F8C5B6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7463" y="769938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3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0" y="3"/>
                    <a:pt x="0" y="3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1" name="Freeform 270">
              <a:extLst>
                <a:ext uri="{FF2B5EF4-FFF2-40B4-BE49-F238E27FC236}">
                  <a16:creationId xmlns:a16="http://schemas.microsoft.com/office/drawing/2014/main" id="{37B097ED-45A5-DE3D-9F1E-465654965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00" y="746126"/>
              <a:ext cx="20638" cy="20638"/>
            </a:xfrm>
            <a:custGeom>
              <a:avLst/>
              <a:gdLst>
                <a:gd name="T0" fmla="*/ 6 w 7"/>
                <a:gd name="T1" fmla="*/ 5 h 7"/>
                <a:gd name="T2" fmla="*/ 4 w 7"/>
                <a:gd name="T3" fmla="*/ 7 h 7"/>
                <a:gd name="T4" fmla="*/ 4 w 7"/>
                <a:gd name="T5" fmla="*/ 4 h 7"/>
                <a:gd name="T6" fmla="*/ 0 w 7"/>
                <a:gd name="T7" fmla="*/ 6 h 7"/>
                <a:gd name="T8" fmla="*/ 6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6" y="5"/>
                  </a:moveTo>
                  <a:cubicBezTo>
                    <a:pt x="7" y="6"/>
                    <a:pt x="4" y="6"/>
                    <a:pt x="4" y="7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2" y="3"/>
                    <a:pt x="1" y="7"/>
                    <a:pt x="0" y="6"/>
                  </a:cubicBezTo>
                  <a:cubicBezTo>
                    <a:pt x="1" y="0"/>
                    <a:pt x="4" y="4"/>
                    <a:pt x="6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2" name="Freeform 271">
              <a:extLst>
                <a:ext uri="{FF2B5EF4-FFF2-40B4-BE49-F238E27FC236}">
                  <a16:creationId xmlns:a16="http://schemas.microsoft.com/office/drawing/2014/main" id="{A95EC240-149C-7DFD-8AE2-3E7F36A1A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938" y="776287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3" name="Freeform 272">
              <a:extLst>
                <a:ext uri="{FF2B5EF4-FFF2-40B4-BE49-F238E27FC236}">
                  <a16:creationId xmlns:a16="http://schemas.microsoft.com/office/drawing/2014/main" id="{698A95E7-48E8-429B-5C80-B199D5BDE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00" y="769938"/>
              <a:ext cx="11113" cy="14288"/>
            </a:xfrm>
            <a:custGeom>
              <a:avLst/>
              <a:gdLst>
                <a:gd name="T0" fmla="*/ 4 w 4"/>
                <a:gd name="T1" fmla="*/ 1 h 5"/>
                <a:gd name="T2" fmla="*/ 0 w 4"/>
                <a:gd name="T3" fmla="*/ 2 h 5"/>
                <a:gd name="T4" fmla="*/ 4 w 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3" y="4"/>
                    <a:pt x="1" y="5"/>
                    <a:pt x="0" y="2"/>
                  </a:cubicBezTo>
                  <a:cubicBezTo>
                    <a:pt x="1" y="0"/>
                    <a:pt x="2" y="3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4" name="Freeform 273">
              <a:extLst>
                <a:ext uri="{FF2B5EF4-FFF2-40B4-BE49-F238E27FC236}">
                  <a16:creationId xmlns:a16="http://schemas.microsoft.com/office/drawing/2014/main" id="{B9CE51F7-0C9F-7FBE-6F36-A0483F8E9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350" y="1189037"/>
              <a:ext cx="7938" cy="11113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3 h 4"/>
                <a:gd name="T4" fmla="*/ 1 w 3"/>
                <a:gd name="T5" fmla="*/ 3 h 4"/>
                <a:gd name="T6" fmla="*/ 0 w 3"/>
                <a:gd name="T7" fmla="*/ 3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5" name="Freeform 274">
              <a:extLst>
                <a:ext uri="{FF2B5EF4-FFF2-40B4-BE49-F238E27FC236}">
                  <a16:creationId xmlns:a16="http://schemas.microsoft.com/office/drawing/2014/main" id="{EDC4E2B2-8802-4F6C-D956-E4274C87C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6825" y="1173162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6" name="Freeform 275">
              <a:extLst>
                <a:ext uri="{FF2B5EF4-FFF2-40B4-BE49-F238E27FC236}">
                  <a16:creationId xmlns:a16="http://schemas.microsoft.com/office/drawing/2014/main" id="{FD4A4FB1-CCDD-66AA-3832-FD415469D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5" y="1462087"/>
              <a:ext cx="9525" cy="9525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3"/>
                    <a:pt x="1" y="3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7" name="Freeform 276">
              <a:extLst>
                <a:ext uri="{FF2B5EF4-FFF2-40B4-BE49-F238E27FC236}">
                  <a16:creationId xmlns:a16="http://schemas.microsoft.com/office/drawing/2014/main" id="{1B3013DA-EA4A-CA62-C2D6-21DA86E28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363" y="750887"/>
              <a:ext cx="7938" cy="19050"/>
            </a:xfrm>
            <a:custGeom>
              <a:avLst/>
              <a:gdLst>
                <a:gd name="T0" fmla="*/ 3 w 3"/>
                <a:gd name="T1" fmla="*/ 3 h 6"/>
                <a:gd name="T2" fmla="*/ 0 w 3"/>
                <a:gd name="T3" fmla="*/ 2 h 6"/>
                <a:gd name="T4" fmla="*/ 3 w 3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cubicBezTo>
                    <a:pt x="2" y="6"/>
                    <a:pt x="1" y="3"/>
                    <a:pt x="0" y="2"/>
                  </a:cubicBezTo>
                  <a:cubicBezTo>
                    <a:pt x="0" y="0"/>
                    <a:pt x="2" y="4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8" name="Freeform 277">
              <a:extLst>
                <a:ext uri="{FF2B5EF4-FFF2-40B4-BE49-F238E27FC236}">
                  <a16:creationId xmlns:a16="http://schemas.microsoft.com/office/drawing/2014/main" id="{53A0C51A-B75A-3076-0198-5531B6D97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013" y="1179512"/>
              <a:ext cx="7938" cy="14288"/>
            </a:xfrm>
            <a:custGeom>
              <a:avLst/>
              <a:gdLst>
                <a:gd name="T0" fmla="*/ 1 w 3"/>
                <a:gd name="T1" fmla="*/ 0 h 5"/>
                <a:gd name="T2" fmla="*/ 3 w 3"/>
                <a:gd name="T3" fmla="*/ 0 h 5"/>
                <a:gd name="T4" fmla="*/ 2 w 3"/>
                <a:gd name="T5" fmla="*/ 4 h 5"/>
                <a:gd name="T6" fmla="*/ 0 w 3"/>
                <a:gd name="T7" fmla="*/ 5 h 5"/>
                <a:gd name="T8" fmla="*/ 1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2"/>
                    <a:pt x="2" y="0"/>
                    <a:pt x="3" y="0"/>
                  </a:cubicBezTo>
                  <a:cubicBezTo>
                    <a:pt x="3" y="2"/>
                    <a:pt x="1" y="2"/>
                    <a:pt x="2" y="4"/>
                  </a:cubicBezTo>
                  <a:cubicBezTo>
                    <a:pt x="2" y="5"/>
                    <a:pt x="0" y="4"/>
                    <a:pt x="0" y="5"/>
                  </a:cubicBezTo>
                  <a:cubicBezTo>
                    <a:pt x="0" y="3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9" name="Freeform 278">
              <a:extLst>
                <a:ext uri="{FF2B5EF4-FFF2-40B4-BE49-F238E27FC236}">
                  <a16:creationId xmlns:a16="http://schemas.microsoft.com/office/drawing/2014/main" id="{2192468D-8802-596C-5239-257ED12A2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0313" y="1462087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0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1"/>
                    <a:pt x="0" y="3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0" name="Freeform 279">
              <a:extLst>
                <a:ext uri="{FF2B5EF4-FFF2-40B4-BE49-F238E27FC236}">
                  <a16:creationId xmlns:a16="http://schemas.microsoft.com/office/drawing/2014/main" id="{E5EBD542-57F0-68B4-8F6F-337E2FFB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675" y="1189037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2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2"/>
                    <a:pt x="0" y="4"/>
                    <a:pt x="0" y="2"/>
                  </a:cubicBezTo>
                  <a:cubicBezTo>
                    <a:pt x="0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1" name="Freeform 280">
              <a:extLst>
                <a:ext uri="{FF2B5EF4-FFF2-40B4-BE49-F238E27FC236}">
                  <a16:creationId xmlns:a16="http://schemas.microsoft.com/office/drawing/2014/main" id="{12F9847F-3D23-740B-1347-A082C270E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3325" y="733425"/>
              <a:ext cx="6350" cy="23813"/>
            </a:xfrm>
            <a:custGeom>
              <a:avLst/>
              <a:gdLst>
                <a:gd name="T0" fmla="*/ 2 w 2"/>
                <a:gd name="T1" fmla="*/ 4 h 8"/>
                <a:gd name="T2" fmla="*/ 0 w 2"/>
                <a:gd name="T3" fmla="*/ 3 h 8"/>
                <a:gd name="T4" fmla="*/ 2 w 2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cubicBezTo>
                    <a:pt x="2" y="8"/>
                    <a:pt x="1" y="4"/>
                    <a:pt x="0" y="3"/>
                  </a:cubicBezTo>
                  <a:cubicBezTo>
                    <a:pt x="1" y="0"/>
                    <a:pt x="1" y="5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2" name="Freeform 281">
              <a:extLst>
                <a:ext uri="{FF2B5EF4-FFF2-40B4-BE49-F238E27FC236}">
                  <a16:creationId xmlns:a16="http://schemas.microsoft.com/office/drawing/2014/main" id="{B8072C4F-3291-0380-EC2C-31B096A6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5" y="736601"/>
              <a:ext cx="9525" cy="14288"/>
            </a:xfrm>
            <a:custGeom>
              <a:avLst/>
              <a:gdLst>
                <a:gd name="T0" fmla="*/ 2 w 3"/>
                <a:gd name="T1" fmla="*/ 3 h 5"/>
                <a:gd name="T2" fmla="*/ 0 w 3"/>
                <a:gd name="T3" fmla="*/ 3 h 5"/>
                <a:gd name="T4" fmla="*/ 2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2" y="3"/>
                  </a:moveTo>
                  <a:cubicBezTo>
                    <a:pt x="3" y="5"/>
                    <a:pt x="0" y="5"/>
                    <a:pt x="0" y="3"/>
                  </a:cubicBezTo>
                  <a:cubicBezTo>
                    <a:pt x="0" y="0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3" name="Freeform 282">
              <a:extLst>
                <a:ext uri="{FF2B5EF4-FFF2-40B4-BE49-F238E27FC236}">
                  <a16:creationId xmlns:a16="http://schemas.microsoft.com/office/drawing/2014/main" id="{4F771F58-3006-62DF-5E0A-0B8DD727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000" y="773112"/>
              <a:ext cx="15875" cy="6350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1 h 2"/>
                <a:gd name="T4" fmla="*/ 1 w 5"/>
                <a:gd name="T5" fmla="*/ 0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4" y="0"/>
                    <a:pt x="4" y="1"/>
                  </a:cubicBezTo>
                  <a:cubicBezTo>
                    <a:pt x="3" y="0"/>
                    <a:pt x="0" y="2"/>
                    <a:pt x="1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4" name="Freeform 283">
              <a:extLst>
                <a:ext uri="{FF2B5EF4-FFF2-40B4-BE49-F238E27FC236}">
                  <a16:creationId xmlns:a16="http://schemas.microsoft.com/office/drawing/2014/main" id="{02C73EE4-F11E-C467-5E80-190970BE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5375" y="733425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0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4"/>
                    <a:pt x="0" y="4"/>
                    <a:pt x="0" y="0"/>
                  </a:cubicBezTo>
                  <a:cubicBezTo>
                    <a:pt x="2" y="1"/>
                    <a:pt x="3" y="2"/>
                    <a:pt x="5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5" name="Freeform 284">
              <a:extLst>
                <a:ext uri="{FF2B5EF4-FFF2-40B4-BE49-F238E27FC236}">
                  <a16:creationId xmlns:a16="http://schemas.microsoft.com/office/drawing/2014/main" id="{2881B32E-EF93-7BBC-C194-D9FAEB74F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9025" y="1146175"/>
              <a:ext cx="12700" cy="12700"/>
            </a:xfrm>
            <a:custGeom>
              <a:avLst/>
              <a:gdLst>
                <a:gd name="T0" fmla="*/ 0 w 4"/>
                <a:gd name="T1" fmla="*/ 3 h 4"/>
                <a:gd name="T2" fmla="*/ 0 w 4"/>
                <a:gd name="T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0"/>
                    <a:pt x="4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6" name="Freeform 285">
              <a:extLst>
                <a:ext uri="{FF2B5EF4-FFF2-40B4-BE49-F238E27FC236}">
                  <a16:creationId xmlns:a16="http://schemas.microsoft.com/office/drawing/2014/main" id="{C5511998-E11F-11AC-6DD9-342E4C2A7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5" y="712788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0 w 4"/>
                <a:gd name="T3" fmla="*/ 4 h 6"/>
                <a:gd name="T4" fmla="*/ 4 w 4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6"/>
                    <a:pt x="2" y="5"/>
                    <a:pt x="0" y="4"/>
                  </a:cubicBezTo>
                  <a:cubicBezTo>
                    <a:pt x="1" y="0"/>
                    <a:pt x="3" y="4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7" name="Freeform 286">
              <a:extLst>
                <a:ext uri="{FF2B5EF4-FFF2-40B4-BE49-F238E27FC236}">
                  <a16:creationId xmlns:a16="http://schemas.microsoft.com/office/drawing/2014/main" id="{DA741EBA-566B-412B-9370-257399366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1400" y="1089025"/>
              <a:ext cx="6350" cy="17463"/>
            </a:xfrm>
            <a:custGeom>
              <a:avLst/>
              <a:gdLst>
                <a:gd name="T0" fmla="*/ 2 w 2"/>
                <a:gd name="T1" fmla="*/ 3 h 6"/>
                <a:gd name="T2" fmla="*/ 1 w 2"/>
                <a:gd name="T3" fmla="*/ 6 h 6"/>
                <a:gd name="T4" fmla="*/ 1 w 2"/>
                <a:gd name="T5" fmla="*/ 0 h 6"/>
                <a:gd name="T6" fmla="*/ 2 w 2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3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0" y="4"/>
                    <a:pt x="1" y="3"/>
                    <a:pt x="1" y="0"/>
                  </a:cubicBezTo>
                  <a:cubicBezTo>
                    <a:pt x="2" y="0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8" name="Freeform 287">
              <a:extLst>
                <a:ext uri="{FF2B5EF4-FFF2-40B4-BE49-F238E27FC236}">
                  <a16:creationId xmlns:a16="http://schemas.microsoft.com/office/drawing/2014/main" id="{EAC2F724-686F-DA96-D6C9-A7B35556E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075" y="1092201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3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4"/>
                    <a:pt x="1" y="3"/>
                    <a:pt x="0" y="3"/>
                  </a:cubicBezTo>
                  <a:cubicBezTo>
                    <a:pt x="1" y="0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9" name="Freeform 288">
              <a:extLst>
                <a:ext uri="{FF2B5EF4-FFF2-40B4-BE49-F238E27FC236}">
                  <a16:creationId xmlns:a16="http://schemas.microsoft.com/office/drawing/2014/main" id="{3E50D225-ACB6-5201-62E8-9BAF00908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7900" y="706437"/>
              <a:ext cx="6350" cy="1270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0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0" y="4"/>
                    <a:pt x="0" y="0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0" name="Freeform 289">
              <a:extLst>
                <a:ext uri="{FF2B5EF4-FFF2-40B4-BE49-F238E27FC236}">
                  <a16:creationId xmlns:a16="http://schemas.microsoft.com/office/drawing/2014/main" id="{43E351E9-7614-7BF4-77E1-A6EAAEBA3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7900" y="1220787"/>
              <a:ext cx="6350" cy="15875"/>
            </a:xfrm>
            <a:custGeom>
              <a:avLst/>
              <a:gdLst>
                <a:gd name="T0" fmla="*/ 2 w 2"/>
                <a:gd name="T1" fmla="*/ 2 h 5"/>
                <a:gd name="T2" fmla="*/ 0 w 2"/>
                <a:gd name="T3" fmla="*/ 0 h 5"/>
                <a:gd name="T4" fmla="*/ 2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2" y="5"/>
                    <a:pt x="0" y="3"/>
                    <a:pt x="0" y="0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1" name="Freeform 290">
              <a:extLst>
                <a:ext uri="{FF2B5EF4-FFF2-40B4-BE49-F238E27FC236}">
                  <a16:creationId xmlns:a16="http://schemas.microsoft.com/office/drawing/2014/main" id="{D56E73BF-3E69-A78D-DD7D-B3720703F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38" y="706437"/>
              <a:ext cx="14288" cy="12700"/>
            </a:xfrm>
            <a:custGeom>
              <a:avLst/>
              <a:gdLst>
                <a:gd name="T0" fmla="*/ 5 w 5"/>
                <a:gd name="T1" fmla="*/ 1 h 4"/>
                <a:gd name="T2" fmla="*/ 0 w 5"/>
                <a:gd name="T3" fmla="*/ 4 h 4"/>
                <a:gd name="T4" fmla="*/ 5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3" y="4"/>
                    <a:pt x="3" y="3"/>
                    <a:pt x="0" y="4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2" name="Freeform 291">
              <a:extLst>
                <a:ext uri="{FF2B5EF4-FFF2-40B4-BE49-F238E27FC236}">
                  <a16:creationId xmlns:a16="http://schemas.microsoft.com/office/drawing/2014/main" id="{8107DBB8-AA6C-5574-70F9-169A7E318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652462"/>
              <a:ext cx="6350" cy="14288"/>
            </a:xfrm>
            <a:custGeom>
              <a:avLst/>
              <a:gdLst>
                <a:gd name="T0" fmla="*/ 2 w 2"/>
                <a:gd name="T1" fmla="*/ 4 h 5"/>
                <a:gd name="T2" fmla="*/ 0 w 2"/>
                <a:gd name="T3" fmla="*/ 2 h 5"/>
                <a:gd name="T4" fmla="*/ 2 w 2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2" y="5"/>
                    <a:pt x="1" y="1"/>
                    <a:pt x="0" y="2"/>
                  </a:cubicBezTo>
                  <a:cubicBezTo>
                    <a:pt x="1" y="0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3" name="Freeform 292">
              <a:extLst>
                <a:ext uri="{FF2B5EF4-FFF2-40B4-BE49-F238E27FC236}">
                  <a16:creationId xmlns:a16="http://schemas.microsoft.com/office/drawing/2014/main" id="{28AA0E9B-D97C-BE2C-B999-C3C69350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563" y="652462"/>
              <a:ext cx="3175" cy="11113"/>
            </a:xfrm>
            <a:custGeom>
              <a:avLst/>
              <a:gdLst>
                <a:gd name="T0" fmla="*/ 1 w 1"/>
                <a:gd name="T1" fmla="*/ 1 h 4"/>
                <a:gd name="T2" fmla="*/ 0 w 1"/>
                <a:gd name="T3" fmla="*/ 4 h 4"/>
                <a:gd name="T4" fmla="*/ 0 w 1"/>
                <a:gd name="T5" fmla="*/ 0 h 4"/>
                <a:gd name="T6" fmla="*/ 1 w 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3"/>
                    <a:pt x="0" y="2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4" name="Freeform 293">
              <a:extLst>
                <a:ext uri="{FF2B5EF4-FFF2-40B4-BE49-F238E27FC236}">
                  <a16:creationId xmlns:a16="http://schemas.microsoft.com/office/drawing/2014/main" id="{DD6E9B16-336B-9083-6FFA-0D4E782C1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703263"/>
              <a:ext cx="14288" cy="20638"/>
            </a:xfrm>
            <a:custGeom>
              <a:avLst/>
              <a:gdLst>
                <a:gd name="T0" fmla="*/ 5 w 5"/>
                <a:gd name="T1" fmla="*/ 7 h 7"/>
                <a:gd name="T2" fmla="*/ 0 w 5"/>
                <a:gd name="T3" fmla="*/ 5 h 7"/>
                <a:gd name="T4" fmla="*/ 5 w 5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4" y="3"/>
                    <a:pt x="2" y="5"/>
                    <a:pt x="0" y="5"/>
                  </a:cubicBezTo>
                  <a:cubicBezTo>
                    <a:pt x="1" y="3"/>
                    <a:pt x="4" y="0"/>
                    <a:pt x="5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5" name="Freeform 294">
              <a:extLst>
                <a:ext uri="{FF2B5EF4-FFF2-40B4-BE49-F238E27FC236}">
                  <a16:creationId xmlns:a16="http://schemas.microsoft.com/office/drawing/2014/main" id="{601A956F-AB58-9A8E-56E5-AF813D3FD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5" y="163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2 w 4"/>
                <a:gd name="T3" fmla="*/ 2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4"/>
                    <a:pt x="3" y="3"/>
                    <a:pt x="2" y="2"/>
                  </a:cubicBezTo>
                  <a:cubicBezTo>
                    <a:pt x="0" y="3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6" name="Freeform 295">
              <a:extLst>
                <a:ext uri="{FF2B5EF4-FFF2-40B4-BE49-F238E27FC236}">
                  <a16:creationId xmlns:a16="http://schemas.microsoft.com/office/drawing/2014/main" id="{CC18F665-3128-1ED1-BC06-90220E99D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25" y="1089025"/>
              <a:ext cx="7938" cy="12700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3" y="2"/>
                    <a:pt x="1" y="4"/>
                    <a:pt x="1" y="3"/>
                  </a:cubicBezTo>
                  <a:cubicBezTo>
                    <a:pt x="0" y="0"/>
                    <a:pt x="2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7" name="Freeform 296">
              <a:extLst>
                <a:ext uri="{FF2B5EF4-FFF2-40B4-BE49-F238E27FC236}">
                  <a16:creationId xmlns:a16="http://schemas.microsoft.com/office/drawing/2014/main" id="{DC35339D-CC95-E693-C91B-F6022950A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5988" y="809625"/>
              <a:ext cx="7938" cy="14288"/>
            </a:xfrm>
            <a:custGeom>
              <a:avLst/>
              <a:gdLst>
                <a:gd name="T0" fmla="*/ 3 w 3"/>
                <a:gd name="T1" fmla="*/ 1 h 5"/>
                <a:gd name="T2" fmla="*/ 0 w 3"/>
                <a:gd name="T3" fmla="*/ 4 h 5"/>
                <a:gd name="T4" fmla="*/ 3 w 3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1"/>
                  </a:moveTo>
                  <a:cubicBezTo>
                    <a:pt x="3" y="5"/>
                    <a:pt x="1" y="5"/>
                    <a:pt x="0" y="4"/>
                  </a:cubicBezTo>
                  <a:cubicBezTo>
                    <a:pt x="0" y="0"/>
                    <a:pt x="2" y="4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8" name="Freeform 297">
              <a:extLst>
                <a:ext uri="{FF2B5EF4-FFF2-40B4-BE49-F238E27FC236}">
                  <a16:creationId xmlns:a16="http://schemas.microsoft.com/office/drawing/2014/main" id="{E173C173-953F-7F0F-0DF1-7AF4D21C5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5988" y="746126"/>
              <a:ext cx="4763" cy="14288"/>
            </a:xfrm>
            <a:custGeom>
              <a:avLst/>
              <a:gdLst>
                <a:gd name="T0" fmla="*/ 2 w 2"/>
                <a:gd name="T1" fmla="*/ 1 h 5"/>
                <a:gd name="T2" fmla="*/ 1 w 2"/>
                <a:gd name="T3" fmla="*/ 3 h 5"/>
                <a:gd name="T4" fmla="*/ 0 w 2"/>
                <a:gd name="T5" fmla="*/ 1 h 5"/>
                <a:gd name="T6" fmla="*/ 1 w 2"/>
                <a:gd name="T7" fmla="*/ 0 h 5"/>
                <a:gd name="T8" fmla="*/ 2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1" y="5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09" name="Freeform 298">
              <a:extLst>
                <a:ext uri="{FF2B5EF4-FFF2-40B4-BE49-F238E27FC236}">
                  <a16:creationId xmlns:a16="http://schemas.microsoft.com/office/drawing/2014/main" id="{19CBC259-2AC3-4CFC-76F2-89B1F0FC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0113" y="838201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1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2"/>
                    <a:pt x="0" y="3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0" name="Freeform 299">
              <a:extLst>
                <a:ext uri="{FF2B5EF4-FFF2-40B4-BE49-F238E27FC236}">
                  <a16:creationId xmlns:a16="http://schemas.microsoft.com/office/drawing/2014/main" id="{BC2EA5FA-A646-7E85-333E-EAC79DDCC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1089025"/>
              <a:ext cx="11113" cy="9525"/>
            </a:xfrm>
            <a:custGeom>
              <a:avLst/>
              <a:gdLst>
                <a:gd name="T0" fmla="*/ 3 w 4"/>
                <a:gd name="T1" fmla="*/ 1 h 3"/>
                <a:gd name="T2" fmla="*/ 0 w 4"/>
                <a:gd name="T3" fmla="*/ 2 h 3"/>
                <a:gd name="T4" fmla="*/ 3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4" y="3"/>
                    <a:pt x="1" y="2"/>
                    <a:pt x="0" y="2"/>
                  </a:cubicBezTo>
                  <a:cubicBezTo>
                    <a:pt x="1" y="0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1" name="Freeform 300">
              <a:extLst>
                <a:ext uri="{FF2B5EF4-FFF2-40B4-BE49-F238E27FC236}">
                  <a16:creationId xmlns:a16="http://schemas.microsoft.com/office/drawing/2014/main" id="{7408A2C7-6333-C38B-3776-03A766B72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475" y="974725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3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2" name="Freeform 301">
              <a:extLst>
                <a:ext uri="{FF2B5EF4-FFF2-40B4-BE49-F238E27FC236}">
                  <a16:creationId xmlns:a16="http://schemas.microsoft.com/office/drawing/2014/main" id="{ACE9DAD7-50CB-794F-8731-78019AF43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5663" y="984250"/>
              <a:ext cx="7938" cy="20638"/>
            </a:xfrm>
            <a:custGeom>
              <a:avLst/>
              <a:gdLst>
                <a:gd name="T0" fmla="*/ 3 w 3"/>
                <a:gd name="T1" fmla="*/ 2 h 7"/>
                <a:gd name="T2" fmla="*/ 0 w 3"/>
                <a:gd name="T3" fmla="*/ 2 h 7"/>
                <a:gd name="T4" fmla="*/ 3 w 3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2"/>
                  </a:moveTo>
                  <a:cubicBezTo>
                    <a:pt x="3" y="7"/>
                    <a:pt x="1" y="1"/>
                    <a:pt x="0" y="2"/>
                  </a:cubicBezTo>
                  <a:cubicBezTo>
                    <a:pt x="0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3" name="Freeform 302">
              <a:extLst>
                <a:ext uri="{FF2B5EF4-FFF2-40B4-BE49-F238E27FC236}">
                  <a16:creationId xmlns:a16="http://schemas.microsoft.com/office/drawing/2014/main" id="{57D7B133-30E6-CF13-3F76-C23DBC8E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788" y="558801"/>
              <a:ext cx="6350" cy="14288"/>
            </a:xfrm>
            <a:custGeom>
              <a:avLst/>
              <a:gdLst>
                <a:gd name="T0" fmla="*/ 2 w 2"/>
                <a:gd name="T1" fmla="*/ 5 h 5"/>
                <a:gd name="T2" fmla="*/ 0 w 2"/>
                <a:gd name="T3" fmla="*/ 3 h 5"/>
                <a:gd name="T4" fmla="*/ 2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5"/>
                    <a:pt x="1" y="3"/>
                    <a:pt x="0" y="3"/>
                  </a:cubicBezTo>
                  <a:cubicBezTo>
                    <a:pt x="0" y="0"/>
                    <a:pt x="2" y="2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4" name="Freeform 303">
              <a:extLst>
                <a:ext uri="{FF2B5EF4-FFF2-40B4-BE49-F238E27FC236}">
                  <a16:creationId xmlns:a16="http://schemas.microsoft.com/office/drawing/2014/main" id="{1088577D-3B52-60C1-9494-CC2AFDCC2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25" y="893762"/>
              <a:ext cx="9525" cy="7938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3"/>
                    <a:pt x="1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5" name="Freeform 304">
              <a:extLst>
                <a:ext uri="{FF2B5EF4-FFF2-40B4-BE49-F238E27FC236}">
                  <a16:creationId xmlns:a16="http://schemas.microsoft.com/office/drawing/2014/main" id="{612E3A84-9001-2962-05C9-ED0F4149B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163" y="893762"/>
              <a:ext cx="12700" cy="7938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3"/>
                    <a:pt x="2" y="0"/>
                    <a:pt x="0" y="2"/>
                  </a:cubicBezTo>
                  <a:cubicBezTo>
                    <a:pt x="1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6" name="Freeform 305">
              <a:extLst>
                <a:ext uri="{FF2B5EF4-FFF2-40B4-BE49-F238E27FC236}">
                  <a16:creationId xmlns:a16="http://schemas.microsoft.com/office/drawing/2014/main" id="{6BBC4B6B-8656-C631-30A2-9A11BDCC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541337"/>
              <a:ext cx="4763" cy="14288"/>
            </a:xfrm>
            <a:custGeom>
              <a:avLst/>
              <a:gdLst>
                <a:gd name="T0" fmla="*/ 2 w 2"/>
                <a:gd name="T1" fmla="*/ 3 h 5"/>
                <a:gd name="T2" fmla="*/ 0 w 2"/>
                <a:gd name="T3" fmla="*/ 1 h 5"/>
                <a:gd name="T4" fmla="*/ 2 w 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5"/>
                    <a:pt x="0" y="4"/>
                    <a:pt x="0" y="1"/>
                  </a:cubicBezTo>
                  <a:cubicBezTo>
                    <a:pt x="1" y="0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7" name="Freeform 306">
              <a:extLst>
                <a:ext uri="{FF2B5EF4-FFF2-40B4-BE49-F238E27FC236}">
                  <a16:creationId xmlns:a16="http://schemas.microsoft.com/office/drawing/2014/main" id="{2DDF33C5-2AE6-DA08-3756-004D6FD2D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1525" y="866775"/>
              <a:ext cx="11113" cy="17463"/>
            </a:xfrm>
            <a:custGeom>
              <a:avLst/>
              <a:gdLst>
                <a:gd name="T0" fmla="*/ 4 w 4"/>
                <a:gd name="T1" fmla="*/ 3 h 6"/>
                <a:gd name="T2" fmla="*/ 1 w 4"/>
                <a:gd name="T3" fmla="*/ 6 h 6"/>
                <a:gd name="T4" fmla="*/ 2 w 4"/>
                <a:gd name="T5" fmla="*/ 2 h 6"/>
                <a:gd name="T6" fmla="*/ 4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3" y="6"/>
                    <a:pt x="2" y="5"/>
                    <a:pt x="1" y="6"/>
                  </a:cubicBezTo>
                  <a:cubicBezTo>
                    <a:pt x="0" y="4"/>
                    <a:pt x="3" y="4"/>
                    <a:pt x="2" y="2"/>
                  </a:cubicBezTo>
                  <a:cubicBezTo>
                    <a:pt x="2" y="0"/>
                    <a:pt x="3" y="4"/>
                    <a:pt x="4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8" name="Freeform 307">
              <a:extLst>
                <a:ext uri="{FF2B5EF4-FFF2-40B4-BE49-F238E27FC236}">
                  <a16:creationId xmlns:a16="http://schemas.microsoft.com/office/drawing/2014/main" id="{6FB17B96-7948-156F-0613-D55DDB5EB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175" y="874712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0 h 4"/>
                <a:gd name="T4" fmla="*/ 2 w 2"/>
                <a:gd name="T5" fmla="*/ 3 h 4"/>
                <a:gd name="T6" fmla="*/ 1 w 2"/>
                <a:gd name="T7" fmla="*/ 2 h 4"/>
                <a:gd name="T8" fmla="*/ 0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0" y="2"/>
                    <a:pt x="1" y="0"/>
                  </a:cubicBezTo>
                  <a:cubicBezTo>
                    <a:pt x="1" y="1"/>
                    <a:pt x="2" y="0"/>
                    <a:pt x="2" y="3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19" name="Freeform 308">
              <a:extLst>
                <a:ext uri="{FF2B5EF4-FFF2-40B4-BE49-F238E27FC236}">
                  <a16:creationId xmlns:a16="http://schemas.microsoft.com/office/drawing/2014/main" id="{5F9ACDF4-9976-7E8D-E78B-139A5CB0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5" y="877887"/>
              <a:ext cx="9525" cy="19050"/>
            </a:xfrm>
            <a:custGeom>
              <a:avLst/>
              <a:gdLst>
                <a:gd name="T0" fmla="*/ 3 w 3"/>
                <a:gd name="T1" fmla="*/ 3 h 6"/>
                <a:gd name="T2" fmla="*/ 0 w 3"/>
                <a:gd name="T3" fmla="*/ 4 h 6"/>
                <a:gd name="T4" fmla="*/ 3 w 3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cubicBezTo>
                    <a:pt x="2" y="6"/>
                    <a:pt x="1" y="1"/>
                    <a:pt x="0" y="4"/>
                  </a:cubicBezTo>
                  <a:cubicBezTo>
                    <a:pt x="0" y="0"/>
                    <a:pt x="2" y="1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0" name="Freeform 309">
              <a:extLst>
                <a:ext uri="{FF2B5EF4-FFF2-40B4-BE49-F238E27FC236}">
                  <a16:creationId xmlns:a16="http://schemas.microsoft.com/office/drawing/2014/main" id="{66A38169-1136-AC6F-E0AD-71558583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3" y="1293812"/>
              <a:ext cx="4763" cy="17463"/>
            </a:xfrm>
            <a:custGeom>
              <a:avLst/>
              <a:gdLst>
                <a:gd name="T0" fmla="*/ 1 w 2"/>
                <a:gd name="T1" fmla="*/ 3 h 6"/>
                <a:gd name="T2" fmla="*/ 0 w 2"/>
                <a:gd name="T3" fmla="*/ 3 h 6"/>
                <a:gd name="T4" fmla="*/ 1 w 2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3"/>
                  </a:moveTo>
                  <a:cubicBezTo>
                    <a:pt x="2" y="6"/>
                    <a:pt x="0" y="4"/>
                    <a:pt x="0" y="3"/>
                  </a:cubicBezTo>
                  <a:cubicBezTo>
                    <a:pt x="0" y="0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1" name="Freeform 310">
              <a:extLst>
                <a:ext uri="{FF2B5EF4-FFF2-40B4-BE49-F238E27FC236}">
                  <a16:creationId xmlns:a16="http://schemas.microsoft.com/office/drawing/2014/main" id="{E6E964D5-39C4-FD89-324D-F98710A67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8" y="1098550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0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0" y="3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2" name="Freeform 311">
              <a:extLst>
                <a:ext uri="{FF2B5EF4-FFF2-40B4-BE49-F238E27FC236}">
                  <a16:creationId xmlns:a16="http://schemas.microsoft.com/office/drawing/2014/main" id="{82F4EEE1-0565-B44C-231C-3ACE29A2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5" y="1212850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2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2"/>
                    <a:pt x="1" y="4"/>
                    <a:pt x="0" y="2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3" name="Freeform 312">
              <a:extLst>
                <a:ext uri="{FF2B5EF4-FFF2-40B4-BE49-F238E27FC236}">
                  <a16:creationId xmlns:a16="http://schemas.microsoft.com/office/drawing/2014/main" id="{7949CC85-1C27-277D-D2E0-BFF83CAFF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5325" y="1639887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4 h 4"/>
                <a:gd name="T4" fmla="*/ 0 w 2"/>
                <a:gd name="T5" fmla="*/ 0 h 4"/>
                <a:gd name="T6" fmla="*/ 1 w 2"/>
                <a:gd name="T7" fmla="*/ 0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3"/>
                    <a:pt x="1" y="4"/>
                    <a:pt x="0" y="4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4" name="Freeform 313">
              <a:extLst>
                <a:ext uri="{FF2B5EF4-FFF2-40B4-BE49-F238E27FC236}">
                  <a16:creationId xmlns:a16="http://schemas.microsoft.com/office/drawing/2014/main" id="{4A41246C-B84F-A7F4-FB8D-E22379269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713" y="944562"/>
              <a:ext cx="39688" cy="33338"/>
            </a:xfrm>
            <a:custGeom>
              <a:avLst/>
              <a:gdLst>
                <a:gd name="T0" fmla="*/ 13 w 13"/>
                <a:gd name="T1" fmla="*/ 9 h 11"/>
                <a:gd name="T2" fmla="*/ 0 w 13"/>
                <a:gd name="T3" fmla="*/ 8 h 11"/>
                <a:gd name="T4" fmla="*/ 13 w 13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13" y="9"/>
                  </a:moveTo>
                  <a:cubicBezTo>
                    <a:pt x="9" y="11"/>
                    <a:pt x="5" y="9"/>
                    <a:pt x="0" y="8"/>
                  </a:cubicBezTo>
                  <a:cubicBezTo>
                    <a:pt x="4" y="0"/>
                    <a:pt x="9" y="11"/>
                    <a:pt x="13" y="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5" name="Freeform 314">
              <a:extLst>
                <a:ext uri="{FF2B5EF4-FFF2-40B4-BE49-F238E27FC236}">
                  <a16:creationId xmlns:a16="http://schemas.microsoft.com/office/drawing/2014/main" id="{02CFD568-71FC-062A-8EEF-D8F10DAF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1398587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0" y="3"/>
                    <a:pt x="0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6" name="Freeform 315">
              <a:extLst>
                <a:ext uri="{FF2B5EF4-FFF2-40B4-BE49-F238E27FC236}">
                  <a16:creationId xmlns:a16="http://schemas.microsoft.com/office/drawing/2014/main" id="{4465EF0C-2671-0A7E-812A-8127F11E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5" y="1498600"/>
              <a:ext cx="6350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3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4"/>
                    <a:pt x="0" y="3"/>
                    <a:pt x="0" y="3"/>
                  </a:cubicBezTo>
                  <a:cubicBezTo>
                    <a:pt x="0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7" name="Freeform 316">
              <a:extLst>
                <a:ext uri="{FF2B5EF4-FFF2-40B4-BE49-F238E27FC236}">
                  <a16:creationId xmlns:a16="http://schemas.microsoft.com/office/drawing/2014/main" id="{BB79AF3F-4208-6A4E-9F85-3CD1622C1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1397000"/>
              <a:ext cx="4763" cy="11113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3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8" name="Freeform 317">
              <a:extLst>
                <a:ext uri="{FF2B5EF4-FFF2-40B4-BE49-F238E27FC236}">
                  <a16:creationId xmlns:a16="http://schemas.microsoft.com/office/drawing/2014/main" id="{97ADB978-97A6-A65E-F6E5-81F7B7D4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063" y="1428750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1 h 4"/>
                <a:gd name="T4" fmla="*/ 2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4" y="2"/>
                    <a:pt x="0" y="4"/>
                    <a:pt x="1" y="1"/>
                  </a:cubicBezTo>
                  <a:cubicBezTo>
                    <a:pt x="1" y="0"/>
                    <a:pt x="2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29" name="Freeform 318">
              <a:extLst>
                <a:ext uri="{FF2B5EF4-FFF2-40B4-BE49-F238E27FC236}">
                  <a16:creationId xmlns:a16="http://schemas.microsoft.com/office/drawing/2014/main" id="{72E37AAC-3491-0C01-B546-D9B96B26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713" y="1431925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0" y="3"/>
                    <a:pt x="0" y="0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0" name="Freeform 319">
              <a:extLst>
                <a:ext uri="{FF2B5EF4-FFF2-40B4-BE49-F238E27FC236}">
                  <a16:creationId xmlns:a16="http://schemas.microsoft.com/office/drawing/2014/main" id="{117CC132-1797-5E44-9728-07BD4B64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0" y="958851"/>
              <a:ext cx="11113" cy="15875"/>
            </a:xfrm>
            <a:custGeom>
              <a:avLst/>
              <a:gdLst>
                <a:gd name="T0" fmla="*/ 4 w 4"/>
                <a:gd name="T1" fmla="*/ 1 h 5"/>
                <a:gd name="T2" fmla="*/ 2 w 4"/>
                <a:gd name="T3" fmla="*/ 5 h 5"/>
                <a:gd name="T4" fmla="*/ 0 w 4"/>
                <a:gd name="T5" fmla="*/ 2 h 5"/>
                <a:gd name="T6" fmla="*/ 4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5"/>
                    <a:pt x="2" y="2"/>
                    <a:pt x="2" y="5"/>
                  </a:cubicBezTo>
                  <a:cubicBezTo>
                    <a:pt x="1" y="5"/>
                    <a:pt x="1" y="4"/>
                    <a:pt x="0" y="2"/>
                  </a:cubicBezTo>
                  <a:cubicBezTo>
                    <a:pt x="1" y="0"/>
                    <a:pt x="3" y="2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1" name="Freeform 320">
              <a:extLst>
                <a:ext uri="{FF2B5EF4-FFF2-40B4-BE49-F238E27FC236}">
                  <a16:creationId xmlns:a16="http://schemas.microsoft.com/office/drawing/2014/main" id="{32A1D624-3257-1E7E-7128-2E8853231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0" y="1071562"/>
              <a:ext cx="7938" cy="11113"/>
            </a:xfrm>
            <a:custGeom>
              <a:avLst/>
              <a:gdLst>
                <a:gd name="T0" fmla="*/ 2 w 3"/>
                <a:gd name="T1" fmla="*/ 2 h 4"/>
                <a:gd name="T2" fmla="*/ 0 w 3"/>
                <a:gd name="T3" fmla="*/ 3 h 4"/>
                <a:gd name="T4" fmla="*/ 0 w 3"/>
                <a:gd name="T5" fmla="*/ 2 h 4"/>
                <a:gd name="T6" fmla="*/ 0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3" y="4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2" name="Freeform 321">
              <a:extLst>
                <a:ext uri="{FF2B5EF4-FFF2-40B4-BE49-F238E27FC236}">
                  <a16:creationId xmlns:a16="http://schemas.microsoft.com/office/drawing/2014/main" id="{11F50D14-DD3E-2E77-6D23-9B43E97D6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1065212"/>
              <a:ext cx="6350" cy="1111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3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2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3" name="Freeform 322">
              <a:extLst>
                <a:ext uri="{FF2B5EF4-FFF2-40B4-BE49-F238E27FC236}">
                  <a16:creationId xmlns:a16="http://schemas.microsoft.com/office/drawing/2014/main" id="{F49ABD5C-EF8A-6D34-DB43-CEB452692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2613" y="1303337"/>
              <a:ext cx="4763" cy="7938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1" y="3"/>
                    <a:pt x="0" y="3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4" name="Freeform 323">
              <a:extLst>
                <a:ext uri="{FF2B5EF4-FFF2-40B4-BE49-F238E27FC236}">
                  <a16:creationId xmlns:a16="http://schemas.microsoft.com/office/drawing/2014/main" id="{F848DD4A-103F-0D85-6228-CCF322482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2613" y="1435100"/>
              <a:ext cx="4763" cy="15875"/>
            </a:xfrm>
            <a:custGeom>
              <a:avLst/>
              <a:gdLst>
                <a:gd name="T0" fmla="*/ 2 w 2"/>
                <a:gd name="T1" fmla="*/ 3 h 5"/>
                <a:gd name="T2" fmla="*/ 1 w 2"/>
                <a:gd name="T3" fmla="*/ 5 h 5"/>
                <a:gd name="T4" fmla="*/ 0 w 2"/>
                <a:gd name="T5" fmla="*/ 2 h 5"/>
                <a:gd name="T6" fmla="*/ 2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4"/>
                    <a:pt x="1" y="3"/>
                    <a:pt x="1" y="5"/>
                  </a:cubicBezTo>
                  <a:cubicBezTo>
                    <a:pt x="1" y="2"/>
                    <a:pt x="0" y="3"/>
                    <a:pt x="0" y="2"/>
                  </a:cubicBezTo>
                  <a:cubicBezTo>
                    <a:pt x="0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5" name="Freeform 324">
              <a:extLst>
                <a:ext uri="{FF2B5EF4-FFF2-40B4-BE49-F238E27FC236}">
                  <a16:creationId xmlns:a16="http://schemas.microsoft.com/office/drawing/2014/main" id="{0971BCDF-777F-716A-460F-D4BA00E6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1646237"/>
              <a:ext cx="4763" cy="12700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3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0" y="2"/>
                    <a:pt x="0" y="3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6" name="Freeform 325">
              <a:extLst>
                <a:ext uri="{FF2B5EF4-FFF2-40B4-BE49-F238E27FC236}">
                  <a16:creationId xmlns:a16="http://schemas.microsoft.com/office/drawing/2014/main" id="{092AF5FA-5238-A215-533D-7824A94C3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750" y="447676"/>
              <a:ext cx="6350" cy="14288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0 w 2"/>
                <a:gd name="T5" fmla="*/ 2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0" y="3"/>
                    <a:pt x="1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7" name="Freeform 326">
              <a:extLst>
                <a:ext uri="{FF2B5EF4-FFF2-40B4-BE49-F238E27FC236}">
                  <a16:creationId xmlns:a16="http://schemas.microsoft.com/office/drawing/2014/main" id="{33AB1C0A-00D6-3771-FDFB-1A0F0191C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5" y="1397000"/>
              <a:ext cx="9525" cy="7938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0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3"/>
                    <a:pt x="0" y="2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8" name="Freeform 327">
              <a:extLst>
                <a:ext uri="{FF2B5EF4-FFF2-40B4-BE49-F238E27FC236}">
                  <a16:creationId xmlns:a16="http://schemas.microsoft.com/office/drawing/2014/main" id="{577D8ED5-5A93-15AA-871E-EA3D4A79B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938" y="390526"/>
              <a:ext cx="12700" cy="14288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5 h 5"/>
                <a:gd name="T4" fmla="*/ 0 w 4"/>
                <a:gd name="T5" fmla="*/ 4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3"/>
                    <a:pt x="4" y="3"/>
                    <a:pt x="4" y="5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39" name="Freeform 328">
              <a:extLst>
                <a:ext uri="{FF2B5EF4-FFF2-40B4-BE49-F238E27FC236}">
                  <a16:creationId xmlns:a16="http://schemas.microsoft.com/office/drawing/2014/main" id="{D6D01EFD-0E96-6F88-A1B8-22C458EF2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488951"/>
              <a:ext cx="12700" cy="9525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3"/>
                    <a:pt x="1" y="1"/>
                    <a:pt x="0" y="2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0" name="Freeform 329">
              <a:extLst>
                <a:ext uri="{FF2B5EF4-FFF2-40B4-BE49-F238E27FC236}">
                  <a16:creationId xmlns:a16="http://schemas.microsoft.com/office/drawing/2014/main" id="{A958510B-A998-DF0B-49BE-A1630F31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393701"/>
              <a:ext cx="20638" cy="17463"/>
            </a:xfrm>
            <a:custGeom>
              <a:avLst/>
              <a:gdLst>
                <a:gd name="T0" fmla="*/ 6 w 7"/>
                <a:gd name="T1" fmla="*/ 1 h 6"/>
                <a:gd name="T2" fmla="*/ 5 w 7"/>
                <a:gd name="T3" fmla="*/ 4 h 6"/>
                <a:gd name="T4" fmla="*/ 4 w 7"/>
                <a:gd name="T5" fmla="*/ 3 h 6"/>
                <a:gd name="T6" fmla="*/ 4 w 7"/>
                <a:gd name="T7" fmla="*/ 2 h 6"/>
                <a:gd name="T8" fmla="*/ 5 w 7"/>
                <a:gd name="T9" fmla="*/ 1 h 6"/>
                <a:gd name="T10" fmla="*/ 6 w 7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6" y="1"/>
                  </a:moveTo>
                  <a:cubicBezTo>
                    <a:pt x="7" y="6"/>
                    <a:pt x="5" y="0"/>
                    <a:pt x="5" y="4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0" y="4"/>
                    <a:pt x="3" y="1"/>
                    <a:pt x="4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6" y="0"/>
                    <a:pt x="6" y="2"/>
                    <a:pt x="6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1" name="Freeform 330">
              <a:extLst>
                <a:ext uri="{FF2B5EF4-FFF2-40B4-BE49-F238E27FC236}">
                  <a16:creationId xmlns:a16="http://schemas.microsoft.com/office/drawing/2014/main" id="{A69377DE-E188-782A-D700-9FDE10DF5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1514475"/>
              <a:ext cx="6350" cy="1111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2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2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2" name="Freeform 331">
              <a:extLst>
                <a:ext uri="{FF2B5EF4-FFF2-40B4-BE49-F238E27FC236}">
                  <a16:creationId xmlns:a16="http://schemas.microsoft.com/office/drawing/2014/main" id="{B948C171-879A-17A5-35AF-E69A1DBC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238" y="1397000"/>
              <a:ext cx="9525" cy="14288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5 h 5"/>
                <a:gd name="T4" fmla="*/ 0 w 3"/>
                <a:gd name="T5" fmla="*/ 1 h 5"/>
                <a:gd name="T6" fmla="*/ 3 w 3"/>
                <a:gd name="T7" fmla="*/ 0 h 5"/>
                <a:gd name="T8" fmla="*/ 3 w 3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2" y="0"/>
                    <a:pt x="1" y="3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1"/>
                    <a:pt x="3" y="2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3" name="Freeform 332">
              <a:extLst>
                <a:ext uri="{FF2B5EF4-FFF2-40B4-BE49-F238E27FC236}">
                  <a16:creationId xmlns:a16="http://schemas.microsoft.com/office/drawing/2014/main" id="{8FCDF176-5F3C-2102-8CE0-58385D388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1428750"/>
              <a:ext cx="17463" cy="30163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7 h 10"/>
                <a:gd name="T4" fmla="*/ 2 w 6"/>
                <a:gd name="T5" fmla="*/ 6 h 10"/>
                <a:gd name="T6" fmla="*/ 0 w 6"/>
                <a:gd name="T7" fmla="*/ 5 h 10"/>
                <a:gd name="T8" fmla="*/ 6 w 6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6" y="3"/>
                  </a:moveTo>
                  <a:cubicBezTo>
                    <a:pt x="4" y="4"/>
                    <a:pt x="2" y="10"/>
                    <a:pt x="0" y="7"/>
                  </a:cubicBezTo>
                  <a:cubicBezTo>
                    <a:pt x="0" y="5"/>
                    <a:pt x="1" y="7"/>
                    <a:pt x="2" y="6"/>
                  </a:cubicBezTo>
                  <a:cubicBezTo>
                    <a:pt x="2" y="4"/>
                    <a:pt x="1" y="5"/>
                    <a:pt x="0" y="5"/>
                  </a:cubicBezTo>
                  <a:cubicBezTo>
                    <a:pt x="1" y="3"/>
                    <a:pt x="5" y="0"/>
                    <a:pt x="6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4" name="Freeform 333">
              <a:extLst>
                <a:ext uri="{FF2B5EF4-FFF2-40B4-BE49-F238E27FC236}">
                  <a16:creationId xmlns:a16="http://schemas.microsoft.com/office/drawing/2014/main" id="{26F23884-38B9-92A2-52C4-DA8A6DA25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0" y="398463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5" name="Freeform 334">
              <a:extLst>
                <a:ext uri="{FF2B5EF4-FFF2-40B4-BE49-F238E27FC236}">
                  <a16:creationId xmlns:a16="http://schemas.microsoft.com/office/drawing/2014/main" id="{9689484E-9738-28EB-662A-EF2768726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600" y="393701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3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6" name="Freeform 335">
              <a:extLst>
                <a:ext uri="{FF2B5EF4-FFF2-40B4-BE49-F238E27FC236}">
                  <a16:creationId xmlns:a16="http://schemas.microsoft.com/office/drawing/2014/main" id="{6B4923E6-CC0A-EEB1-649D-BACA55F03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390526"/>
              <a:ext cx="14288" cy="23813"/>
            </a:xfrm>
            <a:custGeom>
              <a:avLst/>
              <a:gdLst>
                <a:gd name="T0" fmla="*/ 4 w 5"/>
                <a:gd name="T1" fmla="*/ 4 h 8"/>
                <a:gd name="T2" fmla="*/ 1 w 5"/>
                <a:gd name="T3" fmla="*/ 6 h 8"/>
                <a:gd name="T4" fmla="*/ 1 w 5"/>
                <a:gd name="T5" fmla="*/ 1 h 8"/>
                <a:gd name="T6" fmla="*/ 4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4" y="4"/>
                  </a:moveTo>
                  <a:cubicBezTo>
                    <a:pt x="5" y="8"/>
                    <a:pt x="0" y="0"/>
                    <a:pt x="1" y="6"/>
                  </a:cubicBezTo>
                  <a:cubicBezTo>
                    <a:pt x="1" y="5"/>
                    <a:pt x="0" y="3"/>
                    <a:pt x="1" y="1"/>
                  </a:cubicBezTo>
                  <a:cubicBezTo>
                    <a:pt x="3" y="2"/>
                    <a:pt x="3" y="3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7" name="Freeform 336">
              <a:extLst>
                <a:ext uri="{FF2B5EF4-FFF2-40B4-BE49-F238E27FC236}">
                  <a16:creationId xmlns:a16="http://schemas.microsoft.com/office/drawing/2014/main" id="{42D7FF88-6695-15A9-1D28-FDE3B74EF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1441450"/>
              <a:ext cx="7938" cy="12700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4 h 4"/>
                <a:gd name="T4" fmla="*/ 0 w 3"/>
                <a:gd name="T5" fmla="*/ 3 h 4"/>
                <a:gd name="T6" fmla="*/ 2 w 3"/>
                <a:gd name="T7" fmla="*/ 0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2"/>
                    <a:pt x="0" y="3"/>
                  </a:cubicBezTo>
                  <a:cubicBezTo>
                    <a:pt x="0" y="0"/>
                    <a:pt x="2" y="3"/>
                    <a:pt x="2" y="0"/>
                  </a:cubicBezTo>
                  <a:cubicBezTo>
                    <a:pt x="2" y="1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8" name="Freeform 337">
              <a:extLst>
                <a:ext uri="{FF2B5EF4-FFF2-40B4-BE49-F238E27FC236}">
                  <a16:creationId xmlns:a16="http://schemas.microsoft.com/office/drawing/2014/main" id="{1D2CBF4D-C637-9287-E551-875267B4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1016001"/>
              <a:ext cx="4763" cy="12700"/>
            </a:xfrm>
            <a:custGeom>
              <a:avLst/>
              <a:gdLst>
                <a:gd name="T0" fmla="*/ 2 w 2"/>
                <a:gd name="T1" fmla="*/ 3 h 4"/>
                <a:gd name="T2" fmla="*/ 0 w 2"/>
                <a:gd name="T3" fmla="*/ 1 h 4"/>
                <a:gd name="T4" fmla="*/ 2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1" y="3"/>
                    <a:pt x="0" y="4"/>
                    <a:pt x="0" y="1"/>
                  </a:cubicBezTo>
                  <a:cubicBezTo>
                    <a:pt x="1" y="1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49" name="Freeform 338">
              <a:extLst>
                <a:ext uri="{FF2B5EF4-FFF2-40B4-BE49-F238E27FC236}">
                  <a16:creationId xmlns:a16="http://schemas.microsoft.com/office/drawing/2014/main" id="{662C600C-0F48-7F4B-6B25-BE09BD6FE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8788" y="1435100"/>
              <a:ext cx="9525" cy="20638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5 h 7"/>
                <a:gd name="T4" fmla="*/ 2 w 3"/>
                <a:gd name="T5" fmla="*/ 6 h 7"/>
                <a:gd name="T6" fmla="*/ 0 w 3"/>
                <a:gd name="T7" fmla="*/ 3 h 7"/>
                <a:gd name="T8" fmla="*/ 3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3" y="2"/>
                    <a:pt x="3" y="2"/>
                    <a:pt x="3" y="5"/>
                  </a:cubicBezTo>
                  <a:cubicBezTo>
                    <a:pt x="3" y="3"/>
                    <a:pt x="2" y="4"/>
                    <a:pt x="2" y="6"/>
                  </a:cubicBezTo>
                  <a:cubicBezTo>
                    <a:pt x="1" y="7"/>
                    <a:pt x="2" y="2"/>
                    <a:pt x="0" y="3"/>
                  </a:cubicBezTo>
                  <a:cubicBezTo>
                    <a:pt x="1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0" name="Freeform 339">
              <a:extLst>
                <a:ext uri="{FF2B5EF4-FFF2-40B4-BE49-F238E27FC236}">
                  <a16:creationId xmlns:a16="http://schemas.microsoft.com/office/drawing/2014/main" id="{B666F87F-F281-0E3B-A4CF-8CC285909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1485900"/>
              <a:ext cx="6350" cy="12700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0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1" y="3"/>
                    <a:pt x="0" y="4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1" name="Freeform 340">
              <a:extLst>
                <a:ext uri="{FF2B5EF4-FFF2-40B4-BE49-F238E27FC236}">
                  <a16:creationId xmlns:a16="http://schemas.microsoft.com/office/drawing/2014/main" id="{85A2A601-9142-8F8D-FF7D-4198E114A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1438275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2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2" name="Freeform 341">
              <a:extLst>
                <a:ext uri="{FF2B5EF4-FFF2-40B4-BE49-F238E27FC236}">
                  <a16:creationId xmlns:a16="http://schemas.microsoft.com/office/drawing/2014/main" id="{D1D1C755-7647-EE30-BDB4-7537376EA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1427162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2 h 4"/>
                <a:gd name="T4" fmla="*/ 2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1" y="4"/>
                    <a:pt x="1" y="3"/>
                    <a:pt x="0" y="2"/>
                  </a:cubicBezTo>
                  <a:cubicBezTo>
                    <a:pt x="0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3" name="Freeform 342">
              <a:extLst>
                <a:ext uri="{FF2B5EF4-FFF2-40B4-BE49-F238E27FC236}">
                  <a16:creationId xmlns:a16="http://schemas.microsoft.com/office/drawing/2014/main" id="{734AF579-A397-ADB3-513E-2534D708B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1489075"/>
              <a:ext cx="11113" cy="9525"/>
            </a:xfrm>
            <a:custGeom>
              <a:avLst/>
              <a:gdLst>
                <a:gd name="T0" fmla="*/ 3 w 4"/>
                <a:gd name="T1" fmla="*/ 1 h 3"/>
                <a:gd name="T2" fmla="*/ 0 w 4"/>
                <a:gd name="T3" fmla="*/ 2 h 3"/>
                <a:gd name="T4" fmla="*/ 3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4" y="2"/>
                    <a:pt x="1" y="3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4" name="Freeform 343">
              <a:extLst>
                <a:ext uri="{FF2B5EF4-FFF2-40B4-BE49-F238E27FC236}">
                  <a16:creationId xmlns:a16="http://schemas.microsoft.com/office/drawing/2014/main" id="{4883F10C-2446-A5F9-E2FE-A86A2F2CC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5" y="411163"/>
              <a:ext cx="6350" cy="14288"/>
            </a:xfrm>
            <a:custGeom>
              <a:avLst/>
              <a:gdLst>
                <a:gd name="T0" fmla="*/ 2 w 2"/>
                <a:gd name="T1" fmla="*/ 3 h 5"/>
                <a:gd name="T2" fmla="*/ 0 w 2"/>
                <a:gd name="T3" fmla="*/ 5 h 5"/>
                <a:gd name="T4" fmla="*/ 1 w 2"/>
                <a:gd name="T5" fmla="*/ 0 h 5"/>
                <a:gd name="T6" fmla="*/ 2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5"/>
                    <a:pt x="1" y="5"/>
                    <a:pt x="0" y="5"/>
                  </a:cubicBezTo>
                  <a:cubicBezTo>
                    <a:pt x="0" y="2"/>
                    <a:pt x="1" y="2"/>
                    <a:pt x="1" y="0"/>
                  </a:cubicBezTo>
                  <a:cubicBezTo>
                    <a:pt x="1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5" name="Freeform 344">
              <a:extLst>
                <a:ext uri="{FF2B5EF4-FFF2-40B4-BE49-F238E27FC236}">
                  <a16:creationId xmlns:a16="http://schemas.microsoft.com/office/drawing/2014/main" id="{399945B2-483A-3BEE-AD82-B7DFAB7E5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1414462"/>
              <a:ext cx="12700" cy="1270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3 h 4"/>
                <a:gd name="T4" fmla="*/ 3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3"/>
                    <a:pt x="0" y="4"/>
                    <a:pt x="0" y="3"/>
                  </a:cubicBezTo>
                  <a:cubicBezTo>
                    <a:pt x="0" y="2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6" name="Freeform 345">
              <a:extLst>
                <a:ext uri="{FF2B5EF4-FFF2-40B4-BE49-F238E27FC236}">
                  <a16:creationId xmlns:a16="http://schemas.microsoft.com/office/drawing/2014/main" id="{B3768A4B-DCDD-EFDD-9512-66732EC99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25" y="1603375"/>
              <a:ext cx="3175" cy="1587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5 h 5"/>
                <a:gd name="T4" fmla="*/ 1 w 1"/>
                <a:gd name="T5" fmla="*/ 1 h 5"/>
                <a:gd name="T6" fmla="*/ 1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0"/>
                    <a:pt x="1" y="1"/>
                  </a:cubicBezTo>
                  <a:cubicBezTo>
                    <a:pt x="1" y="3"/>
                    <a:pt x="1" y="3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7" name="Freeform 346">
              <a:extLst>
                <a:ext uri="{FF2B5EF4-FFF2-40B4-BE49-F238E27FC236}">
                  <a16:creationId xmlns:a16="http://schemas.microsoft.com/office/drawing/2014/main" id="{71492196-C2A3-6FCF-CCF8-5815DC5A7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5" y="461962"/>
              <a:ext cx="3175" cy="1270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4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2"/>
                    <a:pt x="1" y="4"/>
                    <a:pt x="0" y="4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8" name="Freeform 347">
              <a:extLst>
                <a:ext uri="{FF2B5EF4-FFF2-40B4-BE49-F238E27FC236}">
                  <a16:creationId xmlns:a16="http://schemas.microsoft.com/office/drawing/2014/main" id="{6E31740A-FA8D-C617-1847-9F67A1E7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988" y="4651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59" name="Freeform 348">
              <a:extLst>
                <a:ext uri="{FF2B5EF4-FFF2-40B4-BE49-F238E27FC236}">
                  <a16:creationId xmlns:a16="http://schemas.microsoft.com/office/drawing/2014/main" id="{F8DF6D49-350E-FEC3-D9A1-A3D6C7B84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988" y="1447800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2" y="1"/>
                    <a:pt x="2" y="3"/>
                  </a:cubicBezTo>
                  <a:cubicBezTo>
                    <a:pt x="1" y="2"/>
                    <a:pt x="0" y="2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0" name="Freeform 349">
              <a:extLst>
                <a:ext uri="{FF2B5EF4-FFF2-40B4-BE49-F238E27FC236}">
                  <a16:creationId xmlns:a16="http://schemas.microsoft.com/office/drawing/2014/main" id="{CF180DBF-A807-84F8-1408-64A29C1CC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1411287"/>
              <a:ext cx="6350" cy="20638"/>
            </a:xfrm>
            <a:custGeom>
              <a:avLst/>
              <a:gdLst>
                <a:gd name="T0" fmla="*/ 0 w 2"/>
                <a:gd name="T1" fmla="*/ 6 h 7"/>
                <a:gd name="T2" fmla="*/ 1 w 2"/>
                <a:gd name="T3" fmla="*/ 4 h 7"/>
                <a:gd name="T4" fmla="*/ 1 w 2"/>
                <a:gd name="T5" fmla="*/ 3 h 7"/>
                <a:gd name="T6" fmla="*/ 0 w 2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0"/>
                    <a:pt x="2" y="7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1" name="Freeform 350">
              <a:extLst>
                <a:ext uri="{FF2B5EF4-FFF2-40B4-BE49-F238E27FC236}">
                  <a16:creationId xmlns:a16="http://schemas.microsoft.com/office/drawing/2014/main" id="{0A7AF2A2-1BC3-2A2D-E01B-0712AD740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5" y="1544637"/>
              <a:ext cx="11113" cy="17463"/>
            </a:xfrm>
            <a:custGeom>
              <a:avLst/>
              <a:gdLst>
                <a:gd name="T0" fmla="*/ 4 w 4"/>
                <a:gd name="T1" fmla="*/ 4 h 6"/>
                <a:gd name="T2" fmla="*/ 0 w 4"/>
                <a:gd name="T3" fmla="*/ 5 h 6"/>
                <a:gd name="T4" fmla="*/ 4 w 4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cubicBezTo>
                    <a:pt x="2" y="6"/>
                    <a:pt x="2" y="2"/>
                    <a:pt x="0" y="5"/>
                  </a:cubicBezTo>
                  <a:cubicBezTo>
                    <a:pt x="0" y="0"/>
                    <a:pt x="3" y="2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2" name="Freeform 351">
              <a:extLst>
                <a:ext uri="{FF2B5EF4-FFF2-40B4-BE49-F238E27FC236}">
                  <a16:creationId xmlns:a16="http://schemas.microsoft.com/office/drawing/2014/main" id="{8E97B94E-D463-726D-741B-2789A999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1411287"/>
              <a:ext cx="4763" cy="26988"/>
            </a:xfrm>
            <a:custGeom>
              <a:avLst/>
              <a:gdLst>
                <a:gd name="T0" fmla="*/ 2 w 2"/>
                <a:gd name="T1" fmla="*/ 4 h 9"/>
                <a:gd name="T2" fmla="*/ 1 w 2"/>
                <a:gd name="T3" fmla="*/ 9 h 9"/>
                <a:gd name="T4" fmla="*/ 0 w 2"/>
                <a:gd name="T5" fmla="*/ 6 h 9"/>
                <a:gd name="T6" fmla="*/ 1 w 2"/>
                <a:gd name="T7" fmla="*/ 4 h 9"/>
                <a:gd name="T8" fmla="*/ 2 w 2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2" y="4"/>
                  </a:moveTo>
                  <a:cubicBezTo>
                    <a:pt x="2" y="7"/>
                    <a:pt x="1" y="7"/>
                    <a:pt x="1" y="9"/>
                  </a:cubicBezTo>
                  <a:cubicBezTo>
                    <a:pt x="1" y="8"/>
                    <a:pt x="1" y="6"/>
                    <a:pt x="0" y="6"/>
                  </a:cubicBezTo>
                  <a:cubicBezTo>
                    <a:pt x="0" y="5"/>
                    <a:pt x="2" y="4"/>
                    <a:pt x="1" y="4"/>
                  </a:cubicBezTo>
                  <a:cubicBezTo>
                    <a:pt x="2" y="0"/>
                    <a:pt x="1" y="7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3" name="Freeform 352">
              <a:extLst>
                <a:ext uri="{FF2B5EF4-FFF2-40B4-BE49-F238E27FC236}">
                  <a16:creationId xmlns:a16="http://schemas.microsoft.com/office/drawing/2014/main" id="{E460DAE4-DBA1-E120-19A0-31B84DAE8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447800"/>
              <a:ext cx="11113" cy="20638"/>
            </a:xfrm>
            <a:custGeom>
              <a:avLst/>
              <a:gdLst>
                <a:gd name="T0" fmla="*/ 4 w 4"/>
                <a:gd name="T1" fmla="*/ 2 h 7"/>
                <a:gd name="T2" fmla="*/ 0 w 4"/>
                <a:gd name="T3" fmla="*/ 3 h 7"/>
                <a:gd name="T4" fmla="*/ 4 w 4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2"/>
                  </a:moveTo>
                  <a:cubicBezTo>
                    <a:pt x="4" y="7"/>
                    <a:pt x="1" y="3"/>
                    <a:pt x="0" y="3"/>
                  </a:cubicBezTo>
                  <a:cubicBezTo>
                    <a:pt x="2" y="0"/>
                    <a:pt x="3" y="5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4" name="Freeform 353">
              <a:extLst>
                <a:ext uri="{FF2B5EF4-FFF2-40B4-BE49-F238E27FC236}">
                  <a16:creationId xmlns:a16="http://schemas.microsoft.com/office/drawing/2014/main" id="{DF70C18B-766B-9BBC-A85C-B5B9D7F4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650" y="438151"/>
              <a:ext cx="9525" cy="15875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2 h 5"/>
                <a:gd name="T4" fmla="*/ 3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3" y="5"/>
                    <a:pt x="1" y="2"/>
                    <a:pt x="0" y="2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5" name="Freeform 354">
              <a:extLst>
                <a:ext uri="{FF2B5EF4-FFF2-40B4-BE49-F238E27FC236}">
                  <a16:creationId xmlns:a16="http://schemas.microsoft.com/office/drawing/2014/main" id="{4E28AD9D-5095-7A00-AE4E-7275B1A84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1549400"/>
              <a:ext cx="17463" cy="25400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3 h 8"/>
                <a:gd name="T4" fmla="*/ 4 w 6"/>
                <a:gd name="T5" fmla="*/ 6 h 8"/>
                <a:gd name="T6" fmla="*/ 0 w 6"/>
                <a:gd name="T7" fmla="*/ 7 h 8"/>
                <a:gd name="T8" fmla="*/ 0 w 6"/>
                <a:gd name="T9" fmla="*/ 4 h 8"/>
                <a:gd name="T10" fmla="*/ 6 w 6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4" y="6"/>
                    <a:pt x="4" y="6"/>
                  </a:cubicBezTo>
                  <a:cubicBezTo>
                    <a:pt x="3" y="8"/>
                    <a:pt x="2" y="6"/>
                    <a:pt x="0" y="7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3" y="7"/>
                    <a:pt x="3" y="2"/>
                    <a:pt x="6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6" name="Freeform 355">
              <a:extLst>
                <a:ext uri="{FF2B5EF4-FFF2-40B4-BE49-F238E27FC236}">
                  <a16:creationId xmlns:a16="http://schemas.microsoft.com/office/drawing/2014/main" id="{4D437353-17DC-FCB8-4985-FB43AA350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1441450"/>
              <a:ext cx="9525" cy="12700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0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0" y="4"/>
                    <a:pt x="1" y="0"/>
                  </a:cubicBezTo>
                  <a:cubicBezTo>
                    <a:pt x="1" y="3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7" name="Rectangle 356">
              <a:extLst>
                <a:ext uri="{FF2B5EF4-FFF2-40B4-BE49-F238E27FC236}">
                  <a16:creationId xmlns:a16="http://schemas.microsoft.com/office/drawing/2014/main" id="{A9BFAC61-063C-38A6-A4EA-83EE77286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488" y="1585912"/>
              <a:ext cx="6350" cy="9525"/>
            </a:xfrm>
            <a:prstGeom prst="rect">
              <a:avLst/>
            </a:pr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8" name="Freeform 357">
              <a:extLst>
                <a:ext uri="{FF2B5EF4-FFF2-40B4-BE49-F238E27FC236}">
                  <a16:creationId xmlns:a16="http://schemas.microsoft.com/office/drawing/2014/main" id="{758C13F7-E246-2980-7D91-8965A17B2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444625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4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4"/>
                    <a:pt x="0" y="3"/>
                    <a:pt x="0" y="4"/>
                  </a:cubicBezTo>
                  <a:cubicBezTo>
                    <a:pt x="0" y="0"/>
                    <a:pt x="1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69" name="Freeform 358">
              <a:extLst>
                <a:ext uri="{FF2B5EF4-FFF2-40B4-BE49-F238E27FC236}">
                  <a16:creationId xmlns:a16="http://schemas.microsoft.com/office/drawing/2014/main" id="{72CC391A-573C-8ED6-8A9F-C6C1D780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0" y="1423987"/>
              <a:ext cx="14288" cy="26988"/>
            </a:xfrm>
            <a:custGeom>
              <a:avLst/>
              <a:gdLst>
                <a:gd name="T0" fmla="*/ 5 w 5"/>
                <a:gd name="T1" fmla="*/ 7 h 9"/>
                <a:gd name="T2" fmla="*/ 0 w 5"/>
                <a:gd name="T3" fmla="*/ 2 h 9"/>
                <a:gd name="T4" fmla="*/ 5 w 5"/>
                <a:gd name="T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5" y="7"/>
                  </a:moveTo>
                  <a:cubicBezTo>
                    <a:pt x="4" y="9"/>
                    <a:pt x="1" y="5"/>
                    <a:pt x="0" y="2"/>
                  </a:cubicBezTo>
                  <a:cubicBezTo>
                    <a:pt x="1" y="0"/>
                    <a:pt x="3" y="6"/>
                    <a:pt x="5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0" name="Freeform 359">
              <a:extLst>
                <a:ext uri="{FF2B5EF4-FFF2-40B4-BE49-F238E27FC236}">
                  <a16:creationId xmlns:a16="http://schemas.microsoft.com/office/drawing/2014/main" id="{60ED25E6-43D4-665C-799D-2B5683D40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555750"/>
              <a:ext cx="6350" cy="23813"/>
            </a:xfrm>
            <a:custGeom>
              <a:avLst/>
              <a:gdLst>
                <a:gd name="T0" fmla="*/ 2 w 2"/>
                <a:gd name="T1" fmla="*/ 3 h 8"/>
                <a:gd name="T2" fmla="*/ 1 w 2"/>
                <a:gd name="T3" fmla="*/ 5 h 8"/>
                <a:gd name="T4" fmla="*/ 0 w 2"/>
                <a:gd name="T5" fmla="*/ 1 h 8"/>
                <a:gd name="T6" fmla="*/ 2 w 2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2" y="3"/>
                  </a:moveTo>
                  <a:cubicBezTo>
                    <a:pt x="2" y="8"/>
                    <a:pt x="1" y="0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1" name="Freeform 360">
              <a:extLst>
                <a:ext uri="{FF2B5EF4-FFF2-40B4-BE49-F238E27FC236}">
                  <a16:creationId xmlns:a16="http://schemas.microsoft.com/office/drawing/2014/main" id="{047AEA2F-D589-6B05-37FD-AA9C1BC7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4963" y="1465262"/>
              <a:ext cx="6350" cy="15875"/>
            </a:xfrm>
            <a:custGeom>
              <a:avLst/>
              <a:gdLst>
                <a:gd name="T0" fmla="*/ 2 w 2"/>
                <a:gd name="T1" fmla="*/ 3 h 5"/>
                <a:gd name="T2" fmla="*/ 0 w 2"/>
                <a:gd name="T3" fmla="*/ 4 h 5"/>
                <a:gd name="T4" fmla="*/ 0 w 2"/>
                <a:gd name="T5" fmla="*/ 0 h 5"/>
                <a:gd name="T6" fmla="*/ 2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5"/>
                    <a:pt x="1" y="3"/>
                    <a:pt x="0" y="4"/>
                  </a:cubicBezTo>
                  <a:cubicBezTo>
                    <a:pt x="1" y="1"/>
                    <a:pt x="1" y="2"/>
                    <a:pt x="0" y="0"/>
                  </a:cubicBezTo>
                  <a:cubicBezTo>
                    <a:pt x="1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2" name="Freeform 361">
              <a:extLst>
                <a:ext uri="{FF2B5EF4-FFF2-40B4-BE49-F238E27FC236}">
                  <a16:creationId xmlns:a16="http://schemas.microsoft.com/office/drawing/2014/main" id="{E8429B1D-A3C5-69D1-4996-EDBB76E84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1492250"/>
              <a:ext cx="1588" cy="12700"/>
            </a:xfrm>
            <a:custGeom>
              <a:avLst/>
              <a:gdLst>
                <a:gd name="T0" fmla="*/ 1 w 1"/>
                <a:gd name="T1" fmla="*/ 0 h 4"/>
                <a:gd name="T2" fmla="*/ 0 w 1"/>
                <a:gd name="T3" fmla="*/ 2 h 4"/>
                <a:gd name="T4" fmla="*/ 1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2"/>
                    <a:pt x="0" y="4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3" name="Freeform 362">
              <a:extLst>
                <a:ext uri="{FF2B5EF4-FFF2-40B4-BE49-F238E27FC236}">
                  <a16:creationId xmlns:a16="http://schemas.microsoft.com/office/drawing/2014/main" id="{F6594ECE-9E16-22C0-B0CE-56F2264D2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0" y="1471612"/>
              <a:ext cx="9525" cy="17463"/>
            </a:xfrm>
            <a:custGeom>
              <a:avLst/>
              <a:gdLst>
                <a:gd name="T0" fmla="*/ 3 w 3"/>
                <a:gd name="T1" fmla="*/ 1 h 6"/>
                <a:gd name="T2" fmla="*/ 0 w 3"/>
                <a:gd name="T3" fmla="*/ 3 h 6"/>
                <a:gd name="T4" fmla="*/ 0 w 3"/>
                <a:gd name="T5" fmla="*/ 0 h 6"/>
                <a:gd name="T6" fmla="*/ 3 w 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1"/>
                  </a:moveTo>
                  <a:cubicBezTo>
                    <a:pt x="2" y="3"/>
                    <a:pt x="0" y="6"/>
                    <a:pt x="0" y="3"/>
                  </a:cubicBezTo>
                  <a:cubicBezTo>
                    <a:pt x="0" y="1"/>
                    <a:pt x="1" y="3"/>
                    <a:pt x="0" y="0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4" name="Freeform 363">
              <a:extLst>
                <a:ext uri="{FF2B5EF4-FFF2-40B4-BE49-F238E27FC236}">
                  <a16:creationId xmlns:a16="http://schemas.microsoft.com/office/drawing/2014/main" id="{9EFEE163-8B41-B386-17F6-426B6F0BB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928687"/>
              <a:ext cx="6350" cy="19050"/>
            </a:xfrm>
            <a:custGeom>
              <a:avLst/>
              <a:gdLst>
                <a:gd name="T0" fmla="*/ 2 w 2"/>
                <a:gd name="T1" fmla="*/ 2 h 6"/>
                <a:gd name="T2" fmla="*/ 2 w 2"/>
                <a:gd name="T3" fmla="*/ 5 h 6"/>
                <a:gd name="T4" fmla="*/ 0 w 2"/>
                <a:gd name="T5" fmla="*/ 3 h 6"/>
                <a:gd name="T6" fmla="*/ 2 w 2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cubicBezTo>
                    <a:pt x="2" y="2"/>
                    <a:pt x="2" y="4"/>
                    <a:pt x="2" y="5"/>
                  </a:cubicBezTo>
                  <a:cubicBezTo>
                    <a:pt x="1" y="6"/>
                    <a:pt x="1" y="3"/>
                    <a:pt x="0" y="3"/>
                  </a:cubicBezTo>
                  <a:cubicBezTo>
                    <a:pt x="1" y="0"/>
                    <a:pt x="2" y="5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5" name="Freeform 364">
              <a:extLst>
                <a:ext uri="{FF2B5EF4-FFF2-40B4-BE49-F238E27FC236}">
                  <a16:creationId xmlns:a16="http://schemas.microsoft.com/office/drawing/2014/main" id="{D5CD239A-F7C5-2663-65C2-70E8D0974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1465262"/>
              <a:ext cx="19050" cy="19050"/>
            </a:xfrm>
            <a:custGeom>
              <a:avLst/>
              <a:gdLst>
                <a:gd name="T0" fmla="*/ 6 w 6"/>
                <a:gd name="T1" fmla="*/ 2 h 6"/>
                <a:gd name="T2" fmla="*/ 1 w 6"/>
                <a:gd name="T3" fmla="*/ 0 h 6"/>
                <a:gd name="T4" fmla="*/ 2 w 6"/>
                <a:gd name="T5" fmla="*/ 3 h 6"/>
                <a:gd name="T6" fmla="*/ 6 w 6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6" y="6"/>
                    <a:pt x="0" y="6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3" y="1"/>
                    <a:pt x="5" y="4"/>
                    <a:pt x="6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6" name="Freeform 365">
              <a:extLst>
                <a:ext uri="{FF2B5EF4-FFF2-40B4-BE49-F238E27FC236}">
                  <a16:creationId xmlns:a16="http://schemas.microsoft.com/office/drawing/2014/main" id="{2A89BF93-D894-1EAE-508A-A1B0812F8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904876"/>
              <a:ext cx="6350" cy="15875"/>
            </a:xfrm>
            <a:custGeom>
              <a:avLst/>
              <a:gdLst>
                <a:gd name="T0" fmla="*/ 2 w 2"/>
                <a:gd name="T1" fmla="*/ 1 h 5"/>
                <a:gd name="T2" fmla="*/ 0 w 2"/>
                <a:gd name="T3" fmla="*/ 3 h 5"/>
                <a:gd name="T4" fmla="*/ 0 w 2"/>
                <a:gd name="T5" fmla="*/ 1 h 5"/>
                <a:gd name="T6" fmla="*/ 2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cubicBezTo>
                    <a:pt x="1" y="2"/>
                    <a:pt x="1" y="5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7" name="Freeform 366">
              <a:extLst>
                <a:ext uri="{FF2B5EF4-FFF2-40B4-BE49-F238E27FC236}">
                  <a16:creationId xmlns:a16="http://schemas.microsoft.com/office/drawing/2014/main" id="{462EBA22-7361-5A7E-4D0A-CAB213428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947738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0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8" name="Freeform 367">
              <a:extLst>
                <a:ext uri="{FF2B5EF4-FFF2-40B4-BE49-F238E27FC236}">
                  <a16:creationId xmlns:a16="http://schemas.microsoft.com/office/drawing/2014/main" id="{59C52EA5-1529-926F-04C1-F78451E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0350" y="411163"/>
              <a:ext cx="6350" cy="12700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1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79" name="Freeform 368">
              <a:extLst>
                <a:ext uri="{FF2B5EF4-FFF2-40B4-BE49-F238E27FC236}">
                  <a16:creationId xmlns:a16="http://schemas.microsoft.com/office/drawing/2014/main" id="{82BC05FB-907E-E036-8D9D-CDCEDB78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0" y="914401"/>
              <a:ext cx="6350" cy="1270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4"/>
                    <a:pt x="0" y="4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0" name="Freeform 369">
              <a:extLst>
                <a:ext uri="{FF2B5EF4-FFF2-40B4-BE49-F238E27FC236}">
                  <a16:creationId xmlns:a16="http://schemas.microsoft.com/office/drawing/2014/main" id="{5AB3E0C1-4CE2-5687-E5DD-3B4D6141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1489075"/>
              <a:ext cx="4763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0" y="2"/>
                    <a:pt x="0" y="2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1" name="Freeform 370">
              <a:extLst>
                <a:ext uri="{FF2B5EF4-FFF2-40B4-BE49-F238E27FC236}">
                  <a16:creationId xmlns:a16="http://schemas.microsoft.com/office/drawing/2014/main" id="{CC8F2712-37C1-B75E-9D05-1E5A0BB5D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927101"/>
              <a:ext cx="6350" cy="11113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4 h 4"/>
                <a:gd name="T4" fmla="*/ 0 w 2"/>
                <a:gd name="T5" fmla="*/ 3 h 4"/>
                <a:gd name="T6" fmla="*/ 0 w 2"/>
                <a:gd name="T7" fmla="*/ 3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3"/>
                    <a:pt x="1" y="2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2" name="Freeform 371">
              <a:extLst>
                <a:ext uri="{FF2B5EF4-FFF2-40B4-BE49-F238E27FC236}">
                  <a16:creationId xmlns:a16="http://schemas.microsoft.com/office/drawing/2014/main" id="{2D874B5E-0C58-3FE8-4429-3484FD06A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414338"/>
              <a:ext cx="17463" cy="11113"/>
            </a:xfrm>
            <a:custGeom>
              <a:avLst/>
              <a:gdLst>
                <a:gd name="T0" fmla="*/ 6 w 6"/>
                <a:gd name="T1" fmla="*/ 1 h 4"/>
                <a:gd name="T2" fmla="*/ 6 w 6"/>
                <a:gd name="T3" fmla="*/ 3 h 4"/>
                <a:gd name="T4" fmla="*/ 4 w 6"/>
                <a:gd name="T5" fmla="*/ 3 h 4"/>
                <a:gd name="T6" fmla="*/ 6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0" y="4"/>
                    <a:pt x="4" y="3"/>
                  </a:cubicBezTo>
                  <a:cubicBezTo>
                    <a:pt x="4" y="2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3" name="Freeform 372">
              <a:extLst>
                <a:ext uri="{FF2B5EF4-FFF2-40B4-BE49-F238E27FC236}">
                  <a16:creationId xmlns:a16="http://schemas.microsoft.com/office/drawing/2014/main" id="{96A3C667-B80B-D73F-80BD-1CB55FDD0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323851"/>
              <a:ext cx="4763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2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3"/>
                    <a:pt x="0" y="2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4" name="Freeform 373">
              <a:extLst>
                <a:ext uri="{FF2B5EF4-FFF2-40B4-BE49-F238E27FC236}">
                  <a16:creationId xmlns:a16="http://schemas.microsoft.com/office/drawing/2014/main" id="{0684A492-A714-FFAA-EC1B-51ED7684C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025" y="941387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1 h 4"/>
                <a:gd name="T4" fmla="*/ 3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4"/>
                    <a:pt x="0" y="2"/>
                    <a:pt x="0" y="1"/>
                  </a:cubicBezTo>
                  <a:cubicBezTo>
                    <a:pt x="0" y="0"/>
                    <a:pt x="3" y="3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5" name="Freeform 374">
              <a:extLst>
                <a:ext uri="{FF2B5EF4-FFF2-40B4-BE49-F238E27FC236}">
                  <a16:creationId xmlns:a16="http://schemas.microsoft.com/office/drawing/2014/main" id="{B4CB63AD-3ACD-4502-1A9E-5856D337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0" y="317501"/>
              <a:ext cx="6350" cy="19050"/>
            </a:xfrm>
            <a:custGeom>
              <a:avLst/>
              <a:gdLst>
                <a:gd name="T0" fmla="*/ 2 w 2"/>
                <a:gd name="T1" fmla="*/ 3 h 6"/>
                <a:gd name="T2" fmla="*/ 0 w 2"/>
                <a:gd name="T3" fmla="*/ 3 h 6"/>
                <a:gd name="T4" fmla="*/ 2 w 2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3"/>
                  </a:moveTo>
                  <a:cubicBezTo>
                    <a:pt x="1" y="3"/>
                    <a:pt x="1" y="6"/>
                    <a:pt x="0" y="3"/>
                  </a:cubicBezTo>
                  <a:cubicBezTo>
                    <a:pt x="1" y="2"/>
                    <a:pt x="1" y="0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6" name="Freeform 375">
              <a:extLst>
                <a:ext uri="{FF2B5EF4-FFF2-40B4-BE49-F238E27FC236}">
                  <a16:creationId xmlns:a16="http://schemas.microsoft.com/office/drawing/2014/main" id="{5821F97A-B966-05FE-B4A4-85857C7DB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311151"/>
              <a:ext cx="4763" cy="12700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4 h 4"/>
                <a:gd name="T4" fmla="*/ 1 w 2"/>
                <a:gd name="T5" fmla="*/ 1 h 4"/>
                <a:gd name="T6" fmla="*/ 2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3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7" name="Freeform 376">
              <a:extLst>
                <a:ext uri="{FF2B5EF4-FFF2-40B4-BE49-F238E27FC236}">
                  <a16:creationId xmlns:a16="http://schemas.microsoft.com/office/drawing/2014/main" id="{444DD6C2-9ECE-305D-F62A-3E1C8A5F6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1504950"/>
              <a:ext cx="3175" cy="9525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8" name="Freeform 377">
              <a:extLst>
                <a:ext uri="{FF2B5EF4-FFF2-40B4-BE49-F238E27FC236}">
                  <a16:creationId xmlns:a16="http://schemas.microsoft.com/office/drawing/2014/main" id="{9135519D-D00E-8A39-6D76-A2D6110F9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213" y="420688"/>
              <a:ext cx="9525" cy="14288"/>
            </a:xfrm>
            <a:custGeom>
              <a:avLst/>
              <a:gdLst>
                <a:gd name="T0" fmla="*/ 2 w 3"/>
                <a:gd name="T1" fmla="*/ 1 h 5"/>
                <a:gd name="T2" fmla="*/ 1 w 3"/>
                <a:gd name="T3" fmla="*/ 5 h 5"/>
                <a:gd name="T4" fmla="*/ 0 w 3"/>
                <a:gd name="T5" fmla="*/ 1 h 5"/>
                <a:gd name="T6" fmla="*/ 2 w 3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1"/>
                  </a:moveTo>
                  <a:cubicBezTo>
                    <a:pt x="3" y="3"/>
                    <a:pt x="0" y="3"/>
                    <a:pt x="1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1" y="4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89" name="Freeform 378">
              <a:extLst>
                <a:ext uri="{FF2B5EF4-FFF2-40B4-BE49-F238E27FC236}">
                  <a16:creationId xmlns:a16="http://schemas.microsoft.com/office/drawing/2014/main" id="{FFAF845D-4A73-216D-7C28-D0A87D823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327026"/>
              <a:ext cx="6350" cy="14288"/>
            </a:xfrm>
            <a:custGeom>
              <a:avLst/>
              <a:gdLst>
                <a:gd name="T0" fmla="*/ 2 w 2"/>
                <a:gd name="T1" fmla="*/ 2 h 5"/>
                <a:gd name="T2" fmla="*/ 0 w 2"/>
                <a:gd name="T3" fmla="*/ 3 h 5"/>
                <a:gd name="T4" fmla="*/ 0 w 2"/>
                <a:gd name="T5" fmla="*/ 1 h 5"/>
                <a:gd name="T6" fmla="*/ 2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1" y="5"/>
                    <a:pt x="0" y="1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0" name="Freeform 379">
              <a:extLst>
                <a:ext uri="{FF2B5EF4-FFF2-40B4-BE49-F238E27FC236}">
                  <a16:creationId xmlns:a16="http://schemas.microsoft.com/office/drawing/2014/main" id="{2805A31D-DF27-FC3E-6E09-0A319EC7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100" y="357188"/>
              <a:ext cx="11113" cy="11113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4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4" y="3"/>
                    <a:pt x="1" y="0"/>
                    <a:pt x="2" y="4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1" name="Freeform 380">
              <a:extLst>
                <a:ext uri="{FF2B5EF4-FFF2-40B4-BE49-F238E27FC236}">
                  <a16:creationId xmlns:a16="http://schemas.microsoft.com/office/drawing/2014/main" id="{0BA24E3C-C439-5402-A7FB-EBE672EB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317501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2 h 3"/>
                <a:gd name="T4" fmla="*/ 1 w 2"/>
                <a:gd name="T5" fmla="*/ 2 h 3"/>
                <a:gd name="T6" fmla="*/ 0 w 2"/>
                <a:gd name="T7" fmla="*/ 3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2" name="Freeform 381">
              <a:extLst>
                <a:ext uri="{FF2B5EF4-FFF2-40B4-BE49-F238E27FC236}">
                  <a16:creationId xmlns:a16="http://schemas.microsoft.com/office/drawing/2014/main" id="{0C2DA5D0-AEA1-B72D-874B-1507334AF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050" y="363537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0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0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3" name="Freeform 382">
              <a:extLst>
                <a:ext uri="{FF2B5EF4-FFF2-40B4-BE49-F238E27FC236}">
                  <a16:creationId xmlns:a16="http://schemas.microsoft.com/office/drawing/2014/main" id="{9B69A4B3-41B2-F430-2DE7-072962FB7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063" y="307975"/>
              <a:ext cx="9525" cy="952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4" name="Freeform 383">
              <a:extLst>
                <a:ext uri="{FF2B5EF4-FFF2-40B4-BE49-F238E27FC236}">
                  <a16:creationId xmlns:a16="http://schemas.microsoft.com/office/drawing/2014/main" id="{6EEE77F1-CF83-E878-EB92-6D966335B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1508125"/>
              <a:ext cx="12700" cy="17463"/>
            </a:xfrm>
            <a:custGeom>
              <a:avLst/>
              <a:gdLst>
                <a:gd name="T0" fmla="*/ 4 w 4"/>
                <a:gd name="T1" fmla="*/ 3 h 6"/>
                <a:gd name="T2" fmla="*/ 0 w 4"/>
                <a:gd name="T3" fmla="*/ 3 h 6"/>
                <a:gd name="T4" fmla="*/ 2 w 4"/>
                <a:gd name="T5" fmla="*/ 0 h 6"/>
                <a:gd name="T6" fmla="*/ 4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4" y="6"/>
                    <a:pt x="2" y="2"/>
                    <a:pt x="0" y="3"/>
                  </a:cubicBezTo>
                  <a:cubicBezTo>
                    <a:pt x="0" y="1"/>
                    <a:pt x="2" y="4"/>
                    <a:pt x="2" y="0"/>
                  </a:cubicBezTo>
                  <a:cubicBezTo>
                    <a:pt x="2" y="3"/>
                    <a:pt x="3" y="2"/>
                    <a:pt x="4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5" name="Freeform 384">
              <a:extLst>
                <a:ext uri="{FF2B5EF4-FFF2-40B4-BE49-F238E27FC236}">
                  <a16:creationId xmlns:a16="http://schemas.microsoft.com/office/drawing/2014/main" id="{28FFB7CE-7D61-1AAB-97AD-D92F4575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314326"/>
              <a:ext cx="6350" cy="1587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3 h 5"/>
                <a:gd name="T4" fmla="*/ 2 w 2"/>
                <a:gd name="T5" fmla="*/ 3 h 5"/>
                <a:gd name="T6" fmla="*/ 0 w 2"/>
                <a:gd name="T7" fmla="*/ 2 h 5"/>
                <a:gd name="T8" fmla="*/ 2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2" y="1"/>
                    <a:pt x="1" y="0"/>
                    <a:pt x="2" y="3"/>
                  </a:cubicBezTo>
                  <a:cubicBezTo>
                    <a:pt x="1" y="5"/>
                    <a:pt x="1" y="1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6" name="Freeform 385">
              <a:extLst>
                <a:ext uri="{FF2B5EF4-FFF2-40B4-BE49-F238E27FC236}">
                  <a16:creationId xmlns:a16="http://schemas.microsoft.com/office/drawing/2014/main" id="{56818478-A161-1DE3-147A-FB1D49825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314326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7" name="Freeform 386">
              <a:extLst>
                <a:ext uri="{FF2B5EF4-FFF2-40B4-BE49-F238E27FC236}">
                  <a16:creationId xmlns:a16="http://schemas.microsoft.com/office/drawing/2014/main" id="{D891F53B-9C69-D6F1-B349-9D8BCD9C0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7300" y="1609725"/>
              <a:ext cx="6350" cy="22225"/>
            </a:xfrm>
            <a:custGeom>
              <a:avLst/>
              <a:gdLst>
                <a:gd name="T0" fmla="*/ 2 w 2"/>
                <a:gd name="T1" fmla="*/ 2 h 7"/>
                <a:gd name="T2" fmla="*/ 0 w 2"/>
                <a:gd name="T3" fmla="*/ 3 h 7"/>
                <a:gd name="T4" fmla="*/ 1 w 2"/>
                <a:gd name="T5" fmla="*/ 5 h 7"/>
                <a:gd name="T6" fmla="*/ 0 w 2"/>
                <a:gd name="T7" fmla="*/ 2 h 7"/>
                <a:gd name="T8" fmla="*/ 2 w 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2" y="2"/>
                  </a:moveTo>
                  <a:cubicBezTo>
                    <a:pt x="2" y="3"/>
                    <a:pt x="1" y="2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7"/>
                    <a:pt x="0" y="4"/>
                    <a:pt x="0" y="2"/>
                  </a:cubicBezTo>
                  <a:cubicBezTo>
                    <a:pt x="1" y="2"/>
                    <a:pt x="1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8" name="Freeform 387">
              <a:extLst>
                <a:ext uri="{FF2B5EF4-FFF2-40B4-BE49-F238E27FC236}">
                  <a16:creationId xmlns:a16="http://schemas.microsoft.com/office/drawing/2014/main" id="{14CFC299-3E9E-85EA-58E3-2700A2E76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74650"/>
              <a:ext cx="4763" cy="12700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4"/>
                    <a:pt x="2" y="0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399" name="Freeform 388">
              <a:extLst>
                <a:ext uri="{FF2B5EF4-FFF2-40B4-BE49-F238E27FC236}">
                  <a16:creationId xmlns:a16="http://schemas.microsoft.com/office/drawing/2014/main" id="{39826D01-F9F6-1F20-BBFB-7C4237637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88" y="344488"/>
              <a:ext cx="9525" cy="9525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1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0" name="Freeform 389">
              <a:extLst>
                <a:ext uri="{FF2B5EF4-FFF2-40B4-BE49-F238E27FC236}">
                  <a16:creationId xmlns:a16="http://schemas.microsoft.com/office/drawing/2014/main" id="{6E7B3040-5071-47D8-7BD8-2B7D2C4B2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313" y="374650"/>
              <a:ext cx="9525" cy="9525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2 h 3"/>
                <a:gd name="T4" fmla="*/ 3 w 3"/>
                <a:gd name="T5" fmla="*/ 0 h 3"/>
                <a:gd name="T6" fmla="*/ 3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2"/>
                    <a:pt x="0" y="2"/>
                  </a:cubicBezTo>
                  <a:cubicBezTo>
                    <a:pt x="0" y="0"/>
                    <a:pt x="2" y="2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1" name="Freeform 390">
              <a:extLst>
                <a:ext uri="{FF2B5EF4-FFF2-40B4-BE49-F238E27FC236}">
                  <a16:creationId xmlns:a16="http://schemas.microsoft.com/office/drawing/2014/main" id="{CD71FD4E-B22C-EFA0-A5DC-C4CB9CDE7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0" y="273051"/>
              <a:ext cx="6350" cy="17463"/>
            </a:xfrm>
            <a:custGeom>
              <a:avLst/>
              <a:gdLst>
                <a:gd name="T0" fmla="*/ 2 w 2"/>
                <a:gd name="T1" fmla="*/ 4 h 6"/>
                <a:gd name="T2" fmla="*/ 0 w 2"/>
                <a:gd name="T3" fmla="*/ 5 h 6"/>
                <a:gd name="T4" fmla="*/ 2 w 2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cubicBezTo>
                    <a:pt x="2" y="6"/>
                    <a:pt x="0" y="3"/>
                    <a:pt x="0" y="5"/>
                  </a:cubicBezTo>
                  <a:cubicBezTo>
                    <a:pt x="0" y="0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2" name="Freeform 391">
              <a:extLst>
                <a:ext uri="{FF2B5EF4-FFF2-40B4-BE49-F238E27FC236}">
                  <a16:creationId xmlns:a16="http://schemas.microsoft.com/office/drawing/2014/main" id="{F637DDD8-C5BE-7276-1B50-61B300415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306387"/>
              <a:ext cx="6350" cy="14288"/>
            </a:xfrm>
            <a:custGeom>
              <a:avLst/>
              <a:gdLst>
                <a:gd name="T0" fmla="*/ 1 w 2"/>
                <a:gd name="T1" fmla="*/ 1 h 5"/>
                <a:gd name="T2" fmla="*/ 1 w 2"/>
                <a:gd name="T3" fmla="*/ 5 h 5"/>
                <a:gd name="T4" fmla="*/ 0 w 2"/>
                <a:gd name="T5" fmla="*/ 2 h 5"/>
                <a:gd name="T6" fmla="*/ 1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2" y="4"/>
                    <a:pt x="0" y="2"/>
                    <a:pt x="1" y="5"/>
                  </a:cubicBezTo>
                  <a:cubicBezTo>
                    <a:pt x="0" y="5"/>
                    <a:pt x="0" y="2"/>
                    <a:pt x="0" y="2"/>
                  </a:cubicBezTo>
                  <a:cubicBezTo>
                    <a:pt x="0" y="0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3" name="Freeform 392">
              <a:extLst>
                <a:ext uri="{FF2B5EF4-FFF2-40B4-BE49-F238E27FC236}">
                  <a16:creationId xmlns:a16="http://schemas.microsoft.com/office/drawing/2014/main" id="{9B5856AA-2A55-81AC-619B-115F1503F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0" y="260351"/>
              <a:ext cx="3175" cy="9525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4" name="Freeform 393">
              <a:extLst>
                <a:ext uri="{FF2B5EF4-FFF2-40B4-BE49-F238E27FC236}">
                  <a16:creationId xmlns:a16="http://schemas.microsoft.com/office/drawing/2014/main" id="{92004476-6C29-673A-D446-F0DC4ADC4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303213"/>
              <a:ext cx="15875" cy="17463"/>
            </a:xfrm>
            <a:custGeom>
              <a:avLst/>
              <a:gdLst>
                <a:gd name="T0" fmla="*/ 5 w 5"/>
                <a:gd name="T1" fmla="*/ 3 h 6"/>
                <a:gd name="T2" fmla="*/ 0 w 5"/>
                <a:gd name="T3" fmla="*/ 4 h 6"/>
                <a:gd name="T4" fmla="*/ 2 w 5"/>
                <a:gd name="T5" fmla="*/ 1 h 6"/>
                <a:gd name="T6" fmla="*/ 4 w 5"/>
                <a:gd name="T7" fmla="*/ 0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4" y="5"/>
                    <a:pt x="1" y="6"/>
                    <a:pt x="0" y="4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" y="3"/>
                    <a:pt x="5" y="4"/>
                    <a:pt x="4" y="0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5" name="Freeform 394">
              <a:extLst>
                <a:ext uri="{FF2B5EF4-FFF2-40B4-BE49-F238E27FC236}">
                  <a16:creationId xmlns:a16="http://schemas.microsoft.com/office/drawing/2014/main" id="{1D8B8DD2-E764-9879-2500-DCE7DED4C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000" y="320676"/>
              <a:ext cx="3175" cy="17463"/>
            </a:xfrm>
            <a:custGeom>
              <a:avLst/>
              <a:gdLst>
                <a:gd name="T0" fmla="*/ 1 w 1"/>
                <a:gd name="T1" fmla="*/ 2 h 6"/>
                <a:gd name="T2" fmla="*/ 1 w 1"/>
                <a:gd name="T3" fmla="*/ 5 h 6"/>
                <a:gd name="T4" fmla="*/ 0 w 1"/>
                <a:gd name="T5" fmla="*/ 2 h 6"/>
                <a:gd name="T6" fmla="*/ 1 w 1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1" y="2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1" y="2"/>
                    <a:pt x="0" y="2"/>
                  </a:cubicBezTo>
                  <a:cubicBezTo>
                    <a:pt x="0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6" name="Freeform 395">
              <a:extLst>
                <a:ext uri="{FF2B5EF4-FFF2-40B4-BE49-F238E27FC236}">
                  <a16:creationId xmlns:a16="http://schemas.microsoft.com/office/drawing/2014/main" id="{64B33FFC-50CB-CAA6-8DBF-79D056A14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303213"/>
              <a:ext cx="9525" cy="14288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3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5"/>
                    <a:pt x="1" y="1"/>
                    <a:pt x="0" y="3"/>
                  </a:cubicBezTo>
                  <a:cubicBezTo>
                    <a:pt x="0" y="0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7" name="Freeform 396">
              <a:extLst>
                <a:ext uri="{FF2B5EF4-FFF2-40B4-BE49-F238E27FC236}">
                  <a16:creationId xmlns:a16="http://schemas.microsoft.com/office/drawing/2014/main" id="{95712758-EFD5-F4A7-9831-F109012E0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249238"/>
              <a:ext cx="6350" cy="7938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0 w 2"/>
                <a:gd name="T5" fmla="*/ 0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0" y="3"/>
                    <a:pt x="0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8" name="Freeform 397">
              <a:extLst>
                <a:ext uri="{FF2B5EF4-FFF2-40B4-BE49-F238E27FC236}">
                  <a16:creationId xmlns:a16="http://schemas.microsoft.com/office/drawing/2014/main" id="{865C99AF-D832-7BF8-6CDD-467ACA6C8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13" y="1606550"/>
              <a:ext cx="7938" cy="9525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1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2"/>
                    <a:pt x="1" y="3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09" name="Freeform 398">
              <a:extLst>
                <a:ext uri="{FF2B5EF4-FFF2-40B4-BE49-F238E27FC236}">
                  <a16:creationId xmlns:a16="http://schemas.microsoft.com/office/drawing/2014/main" id="{D488548D-BB55-0DD6-4661-10693617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213" y="193676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3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3"/>
                    <a:pt x="1" y="2"/>
                    <a:pt x="0" y="3"/>
                  </a:cubicBezTo>
                  <a:cubicBezTo>
                    <a:pt x="0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0" name="Freeform 399">
              <a:extLst>
                <a:ext uri="{FF2B5EF4-FFF2-40B4-BE49-F238E27FC236}">
                  <a16:creationId xmlns:a16="http://schemas.microsoft.com/office/drawing/2014/main" id="{D79A657A-4207-740A-F249-B2755DB7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0600" y="1609725"/>
              <a:ext cx="4763" cy="9525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1" name="Freeform 400">
              <a:extLst>
                <a:ext uri="{FF2B5EF4-FFF2-40B4-BE49-F238E27FC236}">
                  <a16:creationId xmlns:a16="http://schemas.microsoft.com/office/drawing/2014/main" id="{D6876414-E8A5-6CBD-769D-D217A7B86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938" y="163671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2 h 4"/>
                <a:gd name="T4" fmla="*/ 0 w 5"/>
                <a:gd name="T5" fmla="*/ 2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1"/>
                    <a:pt x="3" y="1"/>
                    <a:pt x="5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2" name="Freeform 401">
              <a:extLst>
                <a:ext uri="{FF2B5EF4-FFF2-40B4-BE49-F238E27FC236}">
                  <a16:creationId xmlns:a16="http://schemas.microsoft.com/office/drawing/2014/main" id="{F8BD535D-5FDC-30CD-0D04-EAA87748D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1603375"/>
              <a:ext cx="6350" cy="15875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3"/>
                    <a:pt x="0" y="3"/>
                    <a:pt x="0" y="5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3" name="Freeform 402">
              <a:extLst>
                <a:ext uri="{FF2B5EF4-FFF2-40B4-BE49-F238E27FC236}">
                  <a16:creationId xmlns:a16="http://schemas.microsoft.com/office/drawing/2014/main" id="{B40787EA-00C2-8F00-DEB4-7EAA253E8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1609725"/>
              <a:ext cx="12700" cy="26988"/>
            </a:xfrm>
            <a:custGeom>
              <a:avLst/>
              <a:gdLst>
                <a:gd name="T0" fmla="*/ 1 w 4"/>
                <a:gd name="T1" fmla="*/ 4 h 9"/>
                <a:gd name="T2" fmla="*/ 2 w 4"/>
                <a:gd name="T3" fmla="*/ 5 h 9"/>
                <a:gd name="T4" fmla="*/ 0 w 4"/>
                <a:gd name="T5" fmla="*/ 9 h 9"/>
                <a:gd name="T6" fmla="*/ 1 w 4"/>
                <a:gd name="T7" fmla="*/ 8 h 9"/>
                <a:gd name="T8" fmla="*/ 0 w 4"/>
                <a:gd name="T9" fmla="*/ 3 h 9"/>
                <a:gd name="T10" fmla="*/ 3 w 4"/>
                <a:gd name="T11" fmla="*/ 0 h 9"/>
                <a:gd name="T12" fmla="*/ 3 w 4"/>
                <a:gd name="T13" fmla="*/ 4 h 9"/>
                <a:gd name="T14" fmla="*/ 1 w 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5"/>
                    <a:pt x="2" y="5"/>
                    <a:pt x="2" y="5"/>
                  </a:cubicBezTo>
                  <a:cubicBezTo>
                    <a:pt x="2" y="8"/>
                    <a:pt x="1" y="7"/>
                    <a:pt x="0" y="9"/>
                  </a:cubicBezTo>
                  <a:cubicBezTo>
                    <a:pt x="0" y="9"/>
                    <a:pt x="0" y="7"/>
                    <a:pt x="1" y="8"/>
                  </a:cubicBezTo>
                  <a:cubicBezTo>
                    <a:pt x="0" y="5"/>
                    <a:pt x="0" y="6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1"/>
                    <a:pt x="4" y="2"/>
                    <a:pt x="3" y="4"/>
                  </a:cubicBezTo>
                  <a:cubicBezTo>
                    <a:pt x="3" y="7"/>
                    <a:pt x="2" y="2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4" name="Freeform 403">
              <a:extLst>
                <a:ext uri="{FF2B5EF4-FFF2-40B4-BE49-F238E27FC236}">
                  <a16:creationId xmlns:a16="http://schemas.microsoft.com/office/drawing/2014/main" id="{C06FD88D-D516-7E93-57F2-243A50302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1646237"/>
              <a:ext cx="7938" cy="17463"/>
            </a:xfrm>
            <a:custGeom>
              <a:avLst/>
              <a:gdLst>
                <a:gd name="T0" fmla="*/ 3 w 3"/>
                <a:gd name="T1" fmla="*/ 0 h 6"/>
                <a:gd name="T2" fmla="*/ 1 w 3"/>
                <a:gd name="T3" fmla="*/ 2 h 6"/>
                <a:gd name="T4" fmla="*/ 0 w 3"/>
                <a:gd name="T5" fmla="*/ 2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3" y="3"/>
                    <a:pt x="2" y="1"/>
                    <a:pt x="1" y="2"/>
                  </a:cubicBezTo>
                  <a:cubicBezTo>
                    <a:pt x="0" y="3"/>
                    <a:pt x="1" y="6"/>
                    <a:pt x="0" y="2"/>
                  </a:cubicBezTo>
                  <a:cubicBezTo>
                    <a:pt x="1" y="0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5" name="Freeform 404">
              <a:extLst>
                <a:ext uri="{FF2B5EF4-FFF2-40B4-BE49-F238E27FC236}">
                  <a16:creationId xmlns:a16="http://schemas.microsoft.com/office/drawing/2014/main" id="{7FC70B7C-4675-2B00-F29E-AD061127E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188913"/>
              <a:ext cx="6350" cy="20638"/>
            </a:xfrm>
            <a:custGeom>
              <a:avLst/>
              <a:gdLst>
                <a:gd name="T0" fmla="*/ 2 w 2"/>
                <a:gd name="T1" fmla="*/ 2 h 7"/>
                <a:gd name="T2" fmla="*/ 0 w 2"/>
                <a:gd name="T3" fmla="*/ 4 h 7"/>
                <a:gd name="T4" fmla="*/ 2 w 2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2"/>
                  </a:moveTo>
                  <a:cubicBezTo>
                    <a:pt x="2" y="7"/>
                    <a:pt x="1" y="1"/>
                    <a:pt x="0" y="4"/>
                  </a:cubicBezTo>
                  <a:cubicBezTo>
                    <a:pt x="0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6" name="Freeform 405">
              <a:extLst>
                <a:ext uri="{FF2B5EF4-FFF2-40B4-BE49-F238E27FC236}">
                  <a16:creationId xmlns:a16="http://schemas.microsoft.com/office/drawing/2014/main" id="{6B8C4FB3-4969-B765-3297-1320AC97E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488" y="1646237"/>
              <a:ext cx="11113" cy="6350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1" y="2"/>
                    <a:pt x="0" y="2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7" name="Freeform 407">
              <a:extLst>
                <a:ext uri="{FF2B5EF4-FFF2-40B4-BE49-F238E27FC236}">
                  <a16:creationId xmlns:a16="http://schemas.microsoft.com/office/drawing/2014/main" id="{F8361FA9-2804-9496-3D63-FFD8118A9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788" y="1619250"/>
              <a:ext cx="6350" cy="12700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4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1" y="4"/>
                    <a:pt x="0" y="4"/>
                  </a:cubicBezTo>
                  <a:cubicBezTo>
                    <a:pt x="0" y="0"/>
                    <a:pt x="2" y="0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8" name="Freeform 408">
              <a:extLst>
                <a:ext uri="{FF2B5EF4-FFF2-40B4-BE49-F238E27FC236}">
                  <a16:creationId xmlns:a16="http://schemas.microsoft.com/office/drawing/2014/main" id="{CC95E549-80FD-53FB-CC2E-63AD55CB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3" y="1582737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3"/>
                    <a:pt x="1" y="2"/>
                    <a:pt x="0" y="3"/>
                  </a:cubicBezTo>
                  <a:cubicBezTo>
                    <a:pt x="0" y="0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19" name="Freeform 409">
              <a:extLst>
                <a:ext uri="{FF2B5EF4-FFF2-40B4-BE49-F238E27FC236}">
                  <a16:creationId xmlns:a16="http://schemas.microsoft.com/office/drawing/2014/main" id="{C852E972-FECA-1ADC-CD23-B8B542E79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276" y="136526"/>
              <a:ext cx="6350" cy="19050"/>
            </a:xfrm>
            <a:custGeom>
              <a:avLst/>
              <a:gdLst>
                <a:gd name="T0" fmla="*/ 2 w 2"/>
                <a:gd name="T1" fmla="*/ 5 h 6"/>
                <a:gd name="T2" fmla="*/ 0 w 2"/>
                <a:gd name="T3" fmla="*/ 6 h 6"/>
                <a:gd name="T4" fmla="*/ 2 w 2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5"/>
                  </a:moveTo>
                  <a:cubicBezTo>
                    <a:pt x="1" y="3"/>
                    <a:pt x="1" y="5"/>
                    <a:pt x="0" y="6"/>
                  </a:cubicBezTo>
                  <a:cubicBezTo>
                    <a:pt x="0" y="3"/>
                    <a:pt x="2" y="0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0" name="Freeform 410">
              <a:extLst>
                <a:ext uri="{FF2B5EF4-FFF2-40B4-BE49-F238E27FC236}">
                  <a16:creationId xmlns:a16="http://schemas.microsoft.com/office/drawing/2014/main" id="{4964EC68-1222-90EB-507D-91A567AD5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451" y="1323975"/>
              <a:ext cx="9525" cy="14288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3 h 5"/>
                <a:gd name="T4" fmla="*/ 0 w 3"/>
                <a:gd name="T5" fmla="*/ 3 h 5"/>
                <a:gd name="T6" fmla="*/ 3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2" y="5"/>
                    <a:pt x="1" y="3"/>
                    <a:pt x="0" y="3"/>
                  </a:cubicBezTo>
                  <a:cubicBezTo>
                    <a:pt x="1" y="2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1" name="Freeform 411">
              <a:extLst>
                <a:ext uri="{FF2B5EF4-FFF2-40B4-BE49-F238E27FC236}">
                  <a16:creationId xmlns:a16="http://schemas.microsoft.com/office/drawing/2014/main" id="{9CD50A0F-4C65-060F-16F9-90FB52EB3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288" y="1411287"/>
              <a:ext cx="3175" cy="9525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2" name="Freeform 412">
              <a:extLst>
                <a:ext uri="{FF2B5EF4-FFF2-40B4-BE49-F238E27FC236}">
                  <a16:creationId xmlns:a16="http://schemas.microsoft.com/office/drawing/2014/main" id="{09F3C971-EF2C-5DDA-448A-9A38B4ABB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6" y="1423987"/>
              <a:ext cx="4763" cy="7938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2 w 2"/>
                <a:gd name="T5" fmla="*/ 0 h 3"/>
                <a:gd name="T6" fmla="*/ 2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3"/>
                    <a:pt x="1" y="1"/>
                    <a:pt x="0" y="3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3" name="Freeform 413">
              <a:extLst>
                <a:ext uri="{FF2B5EF4-FFF2-40B4-BE49-F238E27FC236}">
                  <a16:creationId xmlns:a16="http://schemas.microsoft.com/office/drawing/2014/main" id="{3DBC09B4-63BB-6E92-3BA8-9FB592420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6" y="1498600"/>
              <a:ext cx="9525" cy="12700"/>
            </a:xfrm>
            <a:custGeom>
              <a:avLst/>
              <a:gdLst>
                <a:gd name="T0" fmla="*/ 3 w 3"/>
                <a:gd name="T1" fmla="*/ 1 h 4"/>
                <a:gd name="T2" fmla="*/ 0 w 3"/>
                <a:gd name="T3" fmla="*/ 4 h 4"/>
                <a:gd name="T4" fmla="*/ 0 w 3"/>
                <a:gd name="T5" fmla="*/ 3 h 4"/>
                <a:gd name="T6" fmla="*/ 1 w 3"/>
                <a:gd name="T7" fmla="*/ 0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3"/>
                    <a:pt x="2" y="2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1"/>
                    <a:pt x="1" y="3"/>
                    <a:pt x="1" y="0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4" name="Freeform 414">
              <a:extLst>
                <a:ext uri="{FF2B5EF4-FFF2-40B4-BE49-F238E27FC236}">
                  <a16:creationId xmlns:a16="http://schemas.microsoft.com/office/drawing/2014/main" id="{F92BDD17-1C35-289A-8CE3-33E80B5E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963" y="1230312"/>
              <a:ext cx="19050" cy="33338"/>
            </a:xfrm>
            <a:custGeom>
              <a:avLst/>
              <a:gdLst>
                <a:gd name="T0" fmla="*/ 6 w 6"/>
                <a:gd name="T1" fmla="*/ 1 h 11"/>
                <a:gd name="T2" fmla="*/ 3 w 6"/>
                <a:gd name="T3" fmla="*/ 3 h 11"/>
                <a:gd name="T4" fmla="*/ 5 w 6"/>
                <a:gd name="T5" fmla="*/ 5 h 11"/>
                <a:gd name="T6" fmla="*/ 2 w 6"/>
                <a:gd name="T7" fmla="*/ 9 h 11"/>
                <a:gd name="T8" fmla="*/ 0 w 6"/>
                <a:gd name="T9" fmla="*/ 8 h 11"/>
                <a:gd name="T10" fmla="*/ 2 w 6"/>
                <a:gd name="T11" fmla="*/ 7 h 11"/>
                <a:gd name="T12" fmla="*/ 1 w 6"/>
                <a:gd name="T13" fmla="*/ 0 h 11"/>
                <a:gd name="T14" fmla="*/ 6 w 6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6" y="1"/>
                  </a:moveTo>
                  <a:cubicBezTo>
                    <a:pt x="6" y="5"/>
                    <a:pt x="4" y="1"/>
                    <a:pt x="3" y="3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5" y="11"/>
                    <a:pt x="2" y="2"/>
                    <a:pt x="2" y="9"/>
                  </a:cubicBezTo>
                  <a:cubicBezTo>
                    <a:pt x="2" y="9"/>
                    <a:pt x="1" y="8"/>
                    <a:pt x="0" y="8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0" y="4"/>
                    <a:pt x="3" y="4"/>
                    <a:pt x="1" y="0"/>
                  </a:cubicBezTo>
                  <a:cubicBezTo>
                    <a:pt x="3" y="2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5" name="Freeform 415">
              <a:extLst>
                <a:ext uri="{FF2B5EF4-FFF2-40B4-BE49-F238E27FC236}">
                  <a16:creationId xmlns:a16="http://schemas.microsoft.com/office/drawing/2014/main" id="{781BD554-C312-3A98-891B-2CB229F6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026" y="133351"/>
              <a:ext cx="6350" cy="33338"/>
            </a:xfrm>
            <a:custGeom>
              <a:avLst/>
              <a:gdLst>
                <a:gd name="T0" fmla="*/ 2 w 2"/>
                <a:gd name="T1" fmla="*/ 6 h 11"/>
                <a:gd name="T2" fmla="*/ 1 w 2"/>
                <a:gd name="T3" fmla="*/ 10 h 11"/>
                <a:gd name="T4" fmla="*/ 0 w 2"/>
                <a:gd name="T5" fmla="*/ 3 h 11"/>
                <a:gd name="T6" fmla="*/ 2 w 2"/>
                <a:gd name="T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1">
                  <a:moveTo>
                    <a:pt x="2" y="6"/>
                  </a:moveTo>
                  <a:cubicBezTo>
                    <a:pt x="2" y="11"/>
                    <a:pt x="1" y="6"/>
                    <a:pt x="1" y="10"/>
                  </a:cubicBezTo>
                  <a:cubicBezTo>
                    <a:pt x="0" y="8"/>
                    <a:pt x="1" y="5"/>
                    <a:pt x="0" y="3"/>
                  </a:cubicBezTo>
                  <a:cubicBezTo>
                    <a:pt x="1" y="0"/>
                    <a:pt x="1" y="7"/>
                    <a:pt x="2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6" name="Freeform 416">
              <a:extLst>
                <a:ext uri="{FF2B5EF4-FFF2-40B4-BE49-F238E27FC236}">
                  <a16:creationId xmlns:a16="http://schemas.microsoft.com/office/drawing/2014/main" id="{7BFA4952-7F0D-69B4-1D5F-91AB89ECC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213" y="188913"/>
              <a:ext cx="7938" cy="17463"/>
            </a:xfrm>
            <a:custGeom>
              <a:avLst/>
              <a:gdLst>
                <a:gd name="T0" fmla="*/ 2 w 3"/>
                <a:gd name="T1" fmla="*/ 1 h 6"/>
                <a:gd name="T2" fmla="*/ 0 w 3"/>
                <a:gd name="T3" fmla="*/ 6 h 6"/>
                <a:gd name="T4" fmla="*/ 0 w 3"/>
                <a:gd name="T5" fmla="*/ 2 h 6"/>
                <a:gd name="T6" fmla="*/ 2 w 3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0" y="3"/>
                    <a:pt x="3" y="5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7" name="Freeform 417">
              <a:extLst>
                <a:ext uri="{FF2B5EF4-FFF2-40B4-BE49-F238E27FC236}">
                  <a16:creationId xmlns:a16="http://schemas.microsoft.com/office/drawing/2014/main" id="{F6AAD814-7B11-EF67-B41F-B72F3DCC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63" y="163513"/>
              <a:ext cx="19050" cy="69850"/>
            </a:xfrm>
            <a:custGeom>
              <a:avLst/>
              <a:gdLst>
                <a:gd name="T0" fmla="*/ 6 w 6"/>
                <a:gd name="T1" fmla="*/ 3 h 23"/>
                <a:gd name="T2" fmla="*/ 2 w 6"/>
                <a:gd name="T3" fmla="*/ 10 h 23"/>
                <a:gd name="T4" fmla="*/ 2 w 6"/>
                <a:gd name="T5" fmla="*/ 13 h 23"/>
                <a:gd name="T6" fmla="*/ 5 w 6"/>
                <a:gd name="T7" fmla="*/ 10 h 23"/>
                <a:gd name="T8" fmla="*/ 6 w 6"/>
                <a:gd name="T9" fmla="*/ 19 h 23"/>
                <a:gd name="T10" fmla="*/ 2 w 6"/>
                <a:gd name="T11" fmla="*/ 14 h 23"/>
                <a:gd name="T12" fmla="*/ 0 w 6"/>
                <a:gd name="T13" fmla="*/ 6 h 23"/>
                <a:gd name="T14" fmla="*/ 2 w 6"/>
                <a:gd name="T15" fmla="*/ 0 h 23"/>
                <a:gd name="T16" fmla="*/ 4 w 6"/>
                <a:gd name="T17" fmla="*/ 4 h 23"/>
                <a:gd name="T18" fmla="*/ 6 w 6"/>
                <a:gd name="T1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3">
                  <a:moveTo>
                    <a:pt x="6" y="3"/>
                  </a:moveTo>
                  <a:cubicBezTo>
                    <a:pt x="5" y="4"/>
                    <a:pt x="4" y="10"/>
                    <a:pt x="2" y="10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5" y="13"/>
                    <a:pt x="4" y="18"/>
                    <a:pt x="6" y="19"/>
                  </a:cubicBezTo>
                  <a:cubicBezTo>
                    <a:pt x="5" y="23"/>
                    <a:pt x="4" y="13"/>
                    <a:pt x="2" y="14"/>
                  </a:cubicBezTo>
                  <a:cubicBezTo>
                    <a:pt x="1" y="10"/>
                    <a:pt x="1" y="8"/>
                    <a:pt x="0" y="6"/>
                  </a:cubicBezTo>
                  <a:cubicBezTo>
                    <a:pt x="1" y="4"/>
                    <a:pt x="1" y="2"/>
                    <a:pt x="2" y="0"/>
                  </a:cubicBezTo>
                  <a:cubicBezTo>
                    <a:pt x="3" y="0"/>
                    <a:pt x="4" y="2"/>
                    <a:pt x="4" y="4"/>
                  </a:cubicBezTo>
                  <a:cubicBezTo>
                    <a:pt x="5" y="2"/>
                    <a:pt x="5" y="3"/>
                    <a:pt x="6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8" name="Freeform 418">
              <a:extLst>
                <a:ext uri="{FF2B5EF4-FFF2-40B4-BE49-F238E27FC236}">
                  <a16:creationId xmlns:a16="http://schemas.microsoft.com/office/drawing/2014/main" id="{F2B6717E-176B-3F95-2C26-5ED4EEDE6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227013"/>
              <a:ext cx="6350" cy="23813"/>
            </a:xfrm>
            <a:custGeom>
              <a:avLst/>
              <a:gdLst>
                <a:gd name="T0" fmla="*/ 2 w 2"/>
                <a:gd name="T1" fmla="*/ 8 h 8"/>
                <a:gd name="T2" fmla="*/ 0 w 2"/>
                <a:gd name="T3" fmla="*/ 3 h 8"/>
                <a:gd name="T4" fmla="*/ 1 w 2"/>
                <a:gd name="T5" fmla="*/ 0 h 8"/>
                <a:gd name="T6" fmla="*/ 2 w 2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0" y="8"/>
                    <a:pt x="2" y="2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4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29" name="Freeform 419">
              <a:extLst>
                <a:ext uri="{FF2B5EF4-FFF2-40B4-BE49-F238E27FC236}">
                  <a16:creationId xmlns:a16="http://schemas.microsoft.com/office/drawing/2014/main" id="{8D5B77A5-1C4E-01A8-0DC0-C89A90A51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1350962"/>
              <a:ext cx="6350" cy="20638"/>
            </a:xfrm>
            <a:custGeom>
              <a:avLst/>
              <a:gdLst>
                <a:gd name="T0" fmla="*/ 2 w 2"/>
                <a:gd name="T1" fmla="*/ 1 h 7"/>
                <a:gd name="T2" fmla="*/ 2 w 2"/>
                <a:gd name="T3" fmla="*/ 6 h 7"/>
                <a:gd name="T4" fmla="*/ 0 w 2"/>
                <a:gd name="T5" fmla="*/ 7 h 7"/>
                <a:gd name="T6" fmla="*/ 2 w 2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cubicBezTo>
                    <a:pt x="1" y="3"/>
                    <a:pt x="1" y="3"/>
                    <a:pt x="2" y="6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1" y="5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0" name="Freeform 420">
              <a:extLst>
                <a:ext uri="{FF2B5EF4-FFF2-40B4-BE49-F238E27FC236}">
                  <a16:creationId xmlns:a16="http://schemas.microsoft.com/office/drawing/2014/main" id="{2308447C-6018-6C09-C307-647F20845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176" y="1489075"/>
              <a:ext cx="6350" cy="15875"/>
            </a:xfrm>
            <a:custGeom>
              <a:avLst/>
              <a:gdLst>
                <a:gd name="T0" fmla="*/ 2 w 2"/>
                <a:gd name="T1" fmla="*/ 2 h 5"/>
                <a:gd name="T2" fmla="*/ 1 w 2"/>
                <a:gd name="T3" fmla="*/ 1 h 5"/>
                <a:gd name="T4" fmla="*/ 2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2" y="4"/>
                    <a:pt x="0" y="5"/>
                    <a:pt x="1" y="1"/>
                  </a:cubicBezTo>
                  <a:cubicBezTo>
                    <a:pt x="2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1" name="Freeform 421">
              <a:extLst>
                <a:ext uri="{FF2B5EF4-FFF2-40B4-BE49-F238E27FC236}">
                  <a16:creationId xmlns:a16="http://schemas.microsoft.com/office/drawing/2014/main" id="{C4EE48CD-C2B1-608A-313C-284F570F5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1541462"/>
              <a:ext cx="17463" cy="26988"/>
            </a:xfrm>
            <a:custGeom>
              <a:avLst/>
              <a:gdLst>
                <a:gd name="T0" fmla="*/ 5 w 6"/>
                <a:gd name="T1" fmla="*/ 3 h 9"/>
                <a:gd name="T2" fmla="*/ 2 w 6"/>
                <a:gd name="T3" fmla="*/ 4 h 9"/>
                <a:gd name="T4" fmla="*/ 2 w 6"/>
                <a:gd name="T5" fmla="*/ 9 h 9"/>
                <a:gd name="T6" fmla="*/ 0 w 6"/>
                <a:gd name="T7" fmla="*/ 2 h 9"/>
                <a:gd name="T8" fmla="*/ 3 w 6"/>
                <a:gd name="T9" fmla="*/ 3 h 9"/>
                <a:gd name="T10" fmla="*/ 5 w 6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9">
                  <a:moveTo>
                    <a:pt x="5" y="3"/>
                  </a:moveTo>
                  <a:cubicBezTo>
                    <a:pt x="6" y="6"/>
                    <a:pt x="3" y="5"/>
                    <a:pt x="2" y="4"/>
                  </a:cubicBezTo>
                  <a:cubicBezTo>
                    <a:pt x="2" y="5"/>
                    <a:pt x="2" y="7"/>
                    <a:pt x="2" y="9"/>
                  </a:cubicBezTo>
                  <a:cubicBezTo>
                    <a:pt x="1" y="7"/>
                    <a:pt x="0" y="4"/>
                    <a:pt x="0" y="2"/>
                  </a:cubicBezTo>
                  <a:cubicBezTo>
                    <a:pt x="1" y="0"/>
                    <a:pt x="3" y="1"/>
                    <a:pt x="3" y="3"/>
                  </a:cubicBezTo>
                  <a:cubicBezTo>
                    <a:pt x="4" y="3"/>
                    <a:pt x="4" y="2"/>
                    <a:pt x="5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2" name="Freeform 422">
              <a:extLst>
                <a:ext uri="{FF2B5EF4-FFF2-40B4-BE49-F238E27FC236}">
                  <a16:creationId xmlns:a16="http://schemas.microsoft.com/office/drawing/2014/main" id="{C7D9FEC0-16E3-F966-01CA-DB44A5CE0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901" y="1273175"/>
              <a:ext cx="6350" cy="14288"/>
            </a:xfrm>
            <a:custGeom>
              <a:avLst/>
              <a:gdLst>
                <a:gd name="T0" fmla="*/ 2 w 2"/>
                <a:gd name="T1" fmla="*/ 3 h 5"/>
                <a:gd name="T2" fmla="*/ 0 w 2"/>
                <a:gd name="T3" fmla="*/ 2 h 5"/>
                <a:gd name="T4" fmla="*/ 2 w 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3"/>
                  </a:moveTo>
                  <a:cubicBezTo>
                    <a:pt x="2" y="5"/>
                    <a:pt x="0" y="3"/>
                    <a:pt x="0" y="2"/>
                  </a:cubicBezTo>
                  <a:cubicBezTo>
                    <a:pt x="0" y="0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3" name="Freeform 423">
              <a:extLst>
                <a:ext uri="{FF2B5EF4-FFF2-40B4-BE49-F238E27FC236}">
                  <a16:creationId xmlns:a16="http://schemas.microsoft.com/office/drawing/2014/main" id="{711C5900-86D0-A434-6964-600200D1A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216025"/>
              <a:ext cx="7938" cy="11113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3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4" name="Freeform 424">
              <a:extLst>
                <a:ext uri="{FF2B5EF4-FFF2-40B4-BE49-F238E27FC236}">
                  <a16:creationId xmlns:a16="http://schemas.microsoft.com/office/drawing/2014/main" id="{02BCBCB9-1719-7AEB-A0CC-15C92889C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866775"/>
              <a:ext cx="6350" cy="14288"/>
            </a:xfrm>
            <a:custGeom>
              <a:avLst/>
              <a:gdLst>
                <a:gd name="T0" fmla="*/ 2 w 2"/>
                <a:gd name="T1" fmla="*/ 1 h 5"/>
                <a:gd name="T2" fmla="*/ 2 w 2"/>
                <a:gd name="T3" fmla="*/ 4 h 5"/>
                <a:gd name="T4" fmla="*/ 1 w 2"/>
                <a:gd name="T5" fmla="*/ 3 h 5"/>
                <a:gd name="T6" fmla="*/ 2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1" y="5"/>
                    <a:pt x="1" y="3"/>
                  </a:cubicBezTo>
                  <a:cubicBezTo>
                    <a:pt x="0" y="0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5" name="Freeform 425">
              <a:extLst>
                <a:ext uri="{FF2B5EF4-FFF2-40B4-BE49-F238E27FC236}">
                  <a16:creationId xmlns:a16="http://schemas.microsoft.com/office/drawing/2014/main" id="{DE3A8AAA-C070-B3AD-D564-9ABFCB6C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844550"/>
              <a:ext cx="6350" cy="15875"/>
            </a:xfrm>
            <a:custGeom>
              <a:avLst/>
              <a:gdLst>
                <a:gd name="T0" fmla="*/ 2 w 2"/>
                <a:gd name="T1" fmla="*/ 2 h 5"/>
                <a:gd name="T2" fmla="*/ 1 w 2"/>
                <a:gd name="T3" fmla="*/ 5 h 5"/>
                <a:gd name="T4" fmla="*/ 1 w 2"/>
                <a:gd name="T5" fmla="*/ 0 h 5"/>
                <a:gd name="T6" fmla="*/ 2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2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6" name="Freeform 426">
              <a:extLst>
                <a:ext uri="{FF2B5EF4-FFF2-40B4-BE49-F238E27FC236}">
                  <a16:creationId xmlns:a16="http://schemas.microsoft.com/office/drawing/2014/main" id="{D9621F54-BB12-74D2-2BE0-52CE86CD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6" y="149226"/>
              <a:ext cx="9525" cy="14288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3 h 5"/>
                <a:gd name="T4" fmla="*/ 1 w 3"/>
                <a:gd name="T5" fmla="*/ 3 h 5"/>
                <a:gd name="T6" fmla="*/ 2 w 3"/>
                <a:gd name="T7" fmla="*/ 0 h 5"/>
                <a:gd name="T8" fmla="*/ 3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2" y="4"/>
                    <a:pt x="2" y="5"/>
                    <a:pt x="0" y="3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0"/>
                  </a:cubicBezTo>
                  <a:cubicBezTo>
                    <a:pt x="3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7" name="Freeform 427">
              <a:extLst>
                <a:ext uri="{FF2B5EF4-FFF2-40B4-BE49-F238E27FC236}">
                  <a16:creationId xmlns:a16="http://schemas.microsoft.com/office/drawing/2014/main" id="{D281C53D-CE82-A2EA-2C86-AB084B8FC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125413"/>
              <a:ext cx="22225" cy="20638"/>
            </a:xfrm>
            <a:custGeom>
              <a:avLst/>
              <a:gdLst>
                <a:gd name="T0" fmla="*/ 7 w 7"/>
                <a:gd name="T1" fmla="*/ 7 h 7"/>
                <a:gd name="T2" fmla="*/ 0 w 7"/>
                <a:gd name="T3" fmla="*/ 0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5" y="3"/>
                    <a:pt x="2" y="6"/>
                    <a:pt x="0" y="0"/>
                  </a:cubicBezTo>
                  <a:cubicBezTo>
                    <a:pt x="2" y="1"/>
                    <a:pt x="6" y="1"/>
                    <a:pt x="7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8" name="Freeform 428">
              <a:extLst>
                <a:ext uri="{FF2B5EF4-FFF2-40B4-BE49-F238E27FC236}">
                  <a16:creationId xmlns:a16="http://schemas.microsoft.com/office/drawing/2014/main" id="{FDBFD119-9EB2-54E2-EEB8-FB9F1BF4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6" y="1062037"/>
              <a:ext cx="6350" cy="9525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2"/>
                    <a:pt x="0" y="3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39" name="Freeform 429">
              <a:extLst>
                <a:ext uri="{FF2B5EF4-FFF2-40B4-BE49-F238E27FC236}">
                  <a16:creationId xmlns:a16="http://schemas.microsoft.com/office/drawing/2014/main" id="{B1BA936B-C494-A117-E00A-8AE1A96D4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763" y="188913"/>
              <a:ext cx="6350" cy="17463"/>
            </a:xfrm>
            <a:custGeom>
              <a:avLst/>
              <a:gdLst>
                <a:gd name="T0" fmla="*/ 2 w 2"/>
                <a:gd name="T1" fmla="*/ 1 h 6"/>
                <a:gd name="T2" fmla="*/ 0 w 2"/>
                <a:gd name="T3" fmla="*/ 6 h 6"/>
                <a:gd name="T4" fmla="*/ 1 w 2"/>
                <a:gd name="T5" fmla="*/ 0 h 6"/>
                <a:gd name="T6" fmla="*/ 2 w 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1"/>
                  </a:moveTo>
                  <a:cubicBezTo>
                    <a:pt x="2" y="4"/>
                    <a:pt x="1" y="6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0" name="Freeform 430">
              <a:extLst>
                <a:ext uri="{FF2B5EF4-FFF2-40B4-BE49-F238E27FC236}">
                  <a16:creationId xmlns:a16="http://schemas.microsoft.com/office/drawing/2014/main" id="{C81D10DC-BD55-D6E5-688E-B02804A6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944562"/>
              <a:ext cx="28575" cy="39688"/>
            </a:xfrm>
            <a:custGeom>
              <a:avLst/>
              <a:gdLst>
                <a:gd name="T0" fmla="*/ 9 w 9"/>
                <a:gd name="T1" fmla="*/ 8 h 13"/>
                <a:gd name="T2" fmla="*/ 0 w 9"/>
                <a:gd name="T3" fmla="*/ 0 h 13"/>
                <a:gd name="T4" fmla="*/ 9 w 9"/>
                <a:gd name="T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3">
                  <a:moveTo>
                    <a:pt x="9" y="8"/>
                  </a:moveTo>
                  <a:cubicBezTo>
                    <a:pt x="6" y="13"/>
                    <a:pt x="1" y="8"/>
                    <a:pt x="0" y="0"/>
                  </a:cubicBezTo>
                  <a:cubicBezTo>
                    <a:pt x="2" y="1"/>
                    <a:pt x="5" y="9"/>
                    <a:pt x="9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1" name="Freeform 431">
              <a:extLst>
                <a:ext uri="{FF2B5EF4-FFF2-40B4-BE49-F238E27FC236}">
                  <a16:creationId xmlns:a16="http://schemas.microsoft.com/office/drawing/2014/main" id="{7F3E6F51-8862-98BE-47D9-352D99EBD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863600"/>
              <a:ext cx="12700" cy="30163"/>
            </a:xfrm>
            <a:custGeom>
              <a:avLst/>
              <a:gdLst>
                <a:gd name="T0" fmla="*/ 4 w 4"/>
                <a:gd name="T1" fmla="*/ 4 h 10"/>
                <a:gd name="T2" fmla="*/ 2 w 4"/>
                <a:gd name="T3" fmla="*/ 5 h 10"/>
                <a:gd name="T4" fmla="*/ 3 w 4"/>
                <a:gd name="T5" fmla="*/ 8 h 10"/>
                <a:gd name="T6" fmla="*/ 0 w 4"/>
                <a:gd name="T7" fmla="*/ 4 h 10"/>
                <a:gd name="T8" fmla="*/ 1 w 4"/>
                <a:gd name="T9" fmla="*/ 0 h 10"/>
                <a:gd name="T10" fmla="*/ 4 w 4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4" y="4"/>
                  </a:moveTo>
                  <a:cubicBezTo>
                    <a:pt x="4" y="8"/>
                    <a:pt x="3" y="4"/>
                    <a:pt x="2" y="5"/>
                  </a:cubicBezTo>
                  <a:cubicBezTo>
                    <a:pt x="2" y="7"/>
                    <a:pt x="2" y="8"/>
                    <a:pt x="3" y="8"/>
                  </a:cubicBezTo>
                  <a:cubicBezTo>
                    <a:pt x="2" y="10"/>
                    <a:pt x="1" y="6"/>
                    <a:pt x="0" y="4"/>
                  </a:cubicBezTo>
                  <a:cubicBezTo>
                    <a:pt x="0" y="2"/>
                    <a:pt x="1" y="3"/>
                    <a:pt x="1" y="0"/>
                  </a:cubicBezTo>
                  <a:cubicBezTo>
                    <a:pt x="2" y="1"/>
                    <a:pt x="3" y="3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2" name="Freeform 432">
              <a:extLst>
                <a:ext uri="{FF2B5EF4-FFF2-40B4-BE49-F238E27FC236}">
                  <a16:creationId xmlns:a16="http://schemas.microsoft.com/office/drawing/2014/main" id="{13ED6926-1FFA-1778-EEB9-8C792232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088" y="314326"/>
              <a:ext cx="15875" cy="22225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3 h 7"/>
                <a:gd name="T4" fmla="*/ 5 w 5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3" y="7"/>
                    <a:pt x="2" y="4"/>
                    <a:pt x="0" y="3"/>
                  </a:cubicBezTo>
                  <a:cubicBezTo>
                    <a:pt x="2" y="0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3" name="Freeform 433">
              <a:extLst>
                <a:ext uri="{FF2B5EF4-FFF2-40B4-BE49-F238E27FC236}">
                  <a16:creationId xmlns:a16="http://schemas.microsoft.com/office/drawing/2014/main" id="{BD93609A-A6B4-4BAD-E2B4-E4DBBBE4B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788" y="377826"/>
              <a:ext cx="6350" cy="19050"/>
            </a:xfrm>
            <a:custGeom>
              <a:avLst/>
              <a:gdLst>
                <a:gd name="T0" fmla="*/ 2 w 2"/>
                <a:gd name="T1" fmla="*/ 2 h 6"/>
                <a:gd name="T2" fmla="*/ 2 w 2"/>
                <a:gd name="T3" fmla="*/ 6 h 6"/>
                <a:gd name="T4" fmla="*/ 1 w 2"/>
                <a:gd name="T5" fmla="*/ 0 h 6"/>
                <a:gd name="T6" fmla="*/ 2 w 2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cubicBezTo>
                    <a:pt x="2" y="3"/>
                    <a:pt x="2" y="4"/>
                    <a:pt x="2" y="6"/>
                  </a:cubicBezTo>
                  <a:cubicBezTo>
                    <a:pt x="1" y="4"/>
                    <a:pt x="0" y="3"/>
                    <a:pt x="1" y="0"/>
                  </a:cubicBezTo>
                  <a:cubicBezTo>
                    <a:pt x="2" y="0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4" name="Freeform 434">
              <a:extLst>
                <a:ext uri="{FF2B5EF4-FFF2-40B4-BE49-F238E27FC236}">
                  <a16:creationId xmlns:a16="http://schemas.microsoft.com/office/drawing/2014/main" id="{BDA2192C-6DD0-7729-9FEC-3DF8DC7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976" y="904876"/>
              <a:ext cx="11113" cy="26988"/>
            </a:xfrm>
            <a:custGeom>
              <a:avLst/>
              <a:gdLst>
                <a:gd name="T0" fmla="*/ 2 w 4"/>
                <a:gd name="T1" fmla="*/ 4 h 9"/>
                <a:gd name="T2" fmla="*/ 3 w 4"/>
                <a:gd name="T3" fmla="*/ 4 h 9"/>
                <a:gd name="T4" fmla="*/ 4 w 4"/>
                <a:gd name="T5" fmla="*/ 6 h 9"/>
                <a:gd name="T6" fmla="*/ 2 w 4"/>
                <a:gd name="T7" fmla="*/ 9 h 9"/>
                <a:gd name="T8" fmla="*/ 2 w 4"/>
                <a:gd name="T9" fmla="*/ 0 h 9"/>
                <a:gd name="T10" fmla="*/ 2 w 4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9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6"/>
                    <a:pt x="4" y="6"/>
                  </a:cubicBezTo>
                  <a:cubicBezTo>
                    <a:pt x="3" y="7"/>
                    <a:pt x="3" y="9"/>
                    <a:pt x="2" y="9"/>
                  </a:cubicBezTo>
                  <a:cubicBezTo>
                    <a:pt x="3" y="5"/>
                    <a:pt x="0" y="2"/>
                    <a:pt x="2" y="0"/>
                  </a:cubicBezTo>
                  <a:cubicBezTo>
                    <a:pt x="2" y="1"/>
                    <a:pt x="2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5" name="Freeform 435">
              <a:extLst>
                <a:ext uri="{FF2B5EF4-FFF2-40B4-BE49-F238E27FC236}">
                  <a16:creationId xmlns:a16="http://schemas.microsoft.com/office/drawing/2014/main" id="{0D4416A6-E29E-1355-7DDC-8EADA496C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2051" y="693738"/>
              <a:ext cx="14288" cy="9525"/>
            </a:xfrm>
            <a:custGeom>
              <a:avLst/>
              <a:gdLst>
                <a:gd name="T0" fmla="*/ 5 w 5"/>
                <a:gd name="T1" fmla="*/ 1 h 3"/>
                <a:gd name="T2" fmla="*/ 0 w 5"/>
                <a:gd name="T3" fmla="*/ 0 h 3"/>
                <a:gd name="T4" fmla="*/ 5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cubicBezTo>
                    <a:pt x="4" y="3"/>
                    <a:pt x="1" y="2"/>
                    <a:pt x="0" y="0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6" name="Freeform 436">
              <a:extLst>
                <a:ext uri="{FF2B5EF4-FFF2-40B4-BE49-F238E27FC236}">
                  <a16:creationId xmlns:a16="http://schemas.microsoft.com/office/drawing/2014/main" id="{7942DC9A-016E-7470-0AC1-3E361F99C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5538" y="742950"/>
              <a:ext cx="12700" cy="30163"/>
            </a:xfrm>
            <a:custGeom>
              <a:avLst/>
              <a:gdLst>
                <a:gd name="T0" fmla="*/ 1 w 4"/>
                <a:gd name="T1" fmla="*/ 0 h 10"/>
                <a:gd name="T2" fmla="*/ 3 w 4"/>
                <a:gd name="T3" fmla="*/ 2 h 10"/>
                <a:gd name="T4" fmla="*/ 4 w 4"/>
                <a:gd name="T5" fmla="*/ 7 h 10"/>
                <a:gd name="T6" fmla="*/ 1 w 4"/>
                <a:gd name="T7" fmla="*/ 10 h 10"/>
                <a:gd name="T8" fmla="*/ 2 w 4"/>
                <a:gd name="T9" fmla="*/ 3 h 10"/>
                <a:gd name="T10" fmla="*/ 1 w 4"/>
                <a:gd name="T11" fmla="*/ 3 h 10"/>
                <a:gd name="T12" fmla="*/ 1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3" y="4"/>
                    <a:pt x="3" y="7"/>
                    <a:pt x="4" y="7"/>
                  </a:cubicBezTo>
                  <a:cubicBezTo>
                    <a:pt x="3" y="8"/>
                    <a:pt x="2" y="8"/>
                    <a:pt x="1" y="10"/>
                  </a:cubicBezTo>
                  <a:cubicBezTo>
                    <a:pt x="2" y="7"/>
                    <a:pt x="0" y="4"/>
                    <a:pt x="2" y="3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2"/>
                    <a:pt x="2" y="2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7" name="Freeform 437">
              <a:extLst>
                <a:ext uri="{FF2B5EF4-FFF2-40B4-BE49-F238E27FC236}">
                  <a16:creationId xmlns:a16="http://schemas.microsoft.com/office/drawing/2014/main" id="{0C128787-EC8F-EE4D-5775-AA732E6E8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4738" y="633413"/>
              <a:ext cx="9525" cy="22225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3 h 7"/>
                <a:gd name="T4" fmla="*/ 3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3" y="5"/>
                    <a:pt x="1" y="7"/>
                    <a:pt x="0" y="3"/>
                  </a:cubicBezTo>
                  <a:cubicBezTo>
                    <a:pt x="3" y="4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8" name="Freeform 438">
              <a:extLst>
                <a:ext uri="{FF2B5EF4-FFF2-40B4-BE49-F238E27FC236}">
                  <a16:creationId xmlns:a16="http://schemas.microsoft.com/office/drawing/2014/main" id="{1867343E-4622-F157-812D-D7CA8373D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1563" y="720725"/>
              <a:ext cx="6350" cy="15875"/>
            </a:xfrm>
            <a:custGeom>
              <a:avLst/>
              <a:gdLst>
                <a:gd name="T0" fmla="*/ 0 w 2"/>
                <a:gd name="T1" fmla="*/ 3 h 5"/>
                <a:gd name="T2" fmla="*/ 2 w 2"/>
                <a:gd name="T3" fmla="*/ 2 h 5"/>
                <a:gd name="T4" fmla="*/ 2 w 2"/>
                <a:gd name="T5" fmla="*/ 5 h 5"/>
                <a:gd name="T6" fmla="*/ 0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2" y="3"/>
                    <a:pt x="2" y="5"/>
                  </a:cubicBezTo>
                  <a:cubicBezTo>
                    <a:pt x="2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49" name="Freeform 439">
              <a:extLst>
                <a:ext uri="{FF2B5EF4-FFF2-40B4-BE49-F238E27FC236}">
                  <a16:creationId xmlns:a16="http://schemas.microsoft.com/office/drawing/2014/main" id="{69B53212-6213-C608-0B98-CB864BFFA1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5451" y="133351"/>
              <a:ext cx="1808163" cy="1503362"/>
            </a:xfrm>
            <a:custGeom>
              <a:avLst/>
              <a:gdLst>
                <a:gd name="T0" fmla="*/ 522 w 602"/>
                <a:gd name="T1" fmla="*/ 127 h 499"/>
                <a:gd name="T2" fmla="*/ 410 w 602"/>
                <a:gd name="T3" fmla="*/ 114 h 499"/>
                <a:gd name="T4" fmla="*/ 404 w 602"/>
                <a:gd name="T5" fmla="*/ 94 h 499"/>
                <a:gd name="T6" fmla="*/ 345 w 602"/>
                <a:gd name="T7" fmla="*/ 96 h 499"/>
                <a:gd name="T8" fmla="*/ 263 w 602"/>
                <a:gd name="T9" fmla="*/ 87 h 499"/>
                <a:gd name="T10" fmla="*/ 239 w 602"/>
                <a:gd name="T11" fmla="*/ 87 h 499"/>
                <a:gd name="T12" fmla="*/ 198 w 602"/>
                <a:gd name="T13" fmla="*/ 62 h 499"/>
                <a:gd name="T14" fmla="*/ 234 w 602"/>
                <a:gd name="T15" fmla="*/ 49 h 499"/>
                <a:gd name="T16" fmla="*/ 212 w 602"/>
                <a:gd name="T17" fmla="*/ 21 h 499"/>
                <a:gd name="T18" fmla="*/ 171 w 602"/>
                <a:gd name="T19" fmla="*/ 30 h 499"/>
                <a:gd name="T20" fmla="*/ 124 w 602"/>
                <a:gd name="T21" fmla="*/ 18 h 499"/>
                <a:gd name="T22" fmla="*/ 60 w 602"/>
                <a:gd name="T23" fmla="*/ 54 h 499"/>
                <a:gd name="T24" fmla="*/ 23 w 602"/>
                <a:gd name="T25" fmla="*/ 118 h 499"/>
                <a:gd name="T26" fmla="*/ 8 w 602"/>
                <a:gd name="T27" fmla="*/ 192 h 499"/>
                <a:gd name="T28" fmla="*/ 80 w 602"/>
                <a:gd name="T29" fmla="*/ 242 h 499"/>
                <a:gd name="T30" fmla="*/ 43 w 602"/>
                <a:gd name="T31" fmla="*/ 329 h 499"/>
                <a:gd name="T32" fmla="*/ 98 w 602"/>
                <a:gd name="T33" fmla="*/ 353 h 499"/>
                <a:gd name="T34" fmla="*/ 126 w 602"/>
                <a:gd name="T35" fmla="*/ 370 h 499"/>
                <a:gd name="T36" fmla="*/ 111 w 602"/>
                <a:gd name="T37" fmla="*/ 409 h 499"/>
                <a:gd name="T38" fmla="*/ 107 w 602"/>
                <a:gd name="T39" fmla="*/ 433 h 499"/>
                <a:gd name="T40" fmla="*/ 136 w 602"/>
                <a:gd name="T41" fmla="*/ 456 h 499"/>
                <a:gd name="T42" fmla="*/ 90 w 602"/>
                <a:gd name="T43" fmla="*/ 458 h 499"/>
                <a:gd name="T44" fmla="*/ 124 w 602"/>
                <a:gd name="T45" fmla="*/ 482 h 499"/>
                <a:gd name="T46" fmla="*/ 198 w 602"/>
                <a:gd name="T47" fmla="*/ 478 h 499"/>
                <a:gd name="T48" fmla="*/ 245 w 602"/>
                <a:gd name="T49" fmla="*/ 495 h 499"/>
                <a:gd name="T50" fmla="*/ 285 w 602"/>
                <a:gd name="T51" fmla="*/ 484 h 499"/>
                <a:gd name="T52" fmla="*/ 345 w 602"/>
                <a:gd name="T53" fmla="*/ 485 h 499"/>
                <a:gd name="T54" fmla="*/ 444 w 602"/>
                <a:gd name="T55" fmla="*/ 461 h 499"/>
                <a:gd name="T56" fmla="*/ 359 w 602"/>
                <a:gd name="T57" fmla="*/ 459 h 499"/>
                <a:gd name="T58" fmla="*/ 314 w 602"/>
                <a:gd name="T59" fmla="*/ 460 h 499"/>
                <a:gd name="T60" fmla="*/ 376 w 602"/>
                <a:gd name="T61" fmla="*/ 447 h 499"/>
                <a:gd name="T62" fmla="*/ 413 w 602"/>
                <a:gd name="T63" fmla="*/ 428 h 499"/>
                <a:gd name="T64" fmla="*/ 470 w 602"/>
                <a:gd name="T65" fmla="*/ 394 h 499"/>
                <a:gd name="T66" fmla="*/ 519 w 602"/>
                <a:gd name="T67" fmla="*/ 335 h 499"/>
                <a:gd name="T68" fmla="*/ 402 w 602"/>
                <a:gd name="T69" fmla="*/ 311 h 499"/>
                <a:gd name="T70" fmla="*/ 387 w 602"/>
                <a:gd name="T71" fmla="*/ 285 h 499"/>
                <a:gd name="T72" fmla="*/ 509 w 602"/>
                <a:gd name="T73" fmla="*/ 259 h 499"/>
                <a:gd name="T74" fmla="*/ 466 w 602"/>
                <a:gd name="T75" fmla="*/ 254 h 499"/>
                <a:gd name="T76" fmla="*/ 569 w 602"/>
                <a:gd name="T77" fmla="*/ 215 h 499"/>
                <a:gd name="T78" fmla="*/ 448 w 602"/>
                <a:gd name="T79" fmla="*/ 458 h 499"/>
                <a:gd name="T80" fmla="*/ 596 w 602"/>
                <a:gd name="T81" fmla="*/ 166 h 499"/>
                <a:gd name="T82" fmla="*/ 399 w 602"/>
                <a:gd name="T83" fmla="*/ 266 h 499"/>
                <a:gd name="T84" fmla="*/ 338 w 602"/>
                <a:gd name="T85" fmla="*/ 277 h 499"/>
                <a:gd name="T86" fmla="*/ 384 w 602"/>
                <a:gd name="T87" fmla="*/ 259 h 499"/>
                <a:gd name="T88" fmla="*/ 427 w 602"/>
                <a:gd name="T89" fmla="*/ 258 h 499"/>
                <a:gd name="T90" fmla="*/ 391 w 602"/>
                <a:gd name="T91" fmla="*/ 112 h 499"/>
                <a:gd name="T92" fmla="*/ 365 w 602"/>
                <a:gd name="T93" fmla="*/ 440 h 499"/>
                <a:gd name="T94" fmla="*/ 344 w 602"/>
                <a:gd name="T95" fmla="*/ 442 h 499"/>
                <a:gd name="T96" fmla="*/ 319 w 602"/>
                <a:gd name="T97" fmla="*/ 453 h 499"/>
                <a:gd name="T98" fmla="*/ 297 w 602"/>
                <a:gd name="T99" fmla="*/ 479 h 499"/>
                <a:gd name="T100" fmla="*/ 260 w 602"/>
                <a:gd name="T101" fmla="*/ 479 h 499"/>
                <a:gd name="T102" fmla="*/ 251 w 602"/>
                <a:gd name="T103" fmla="*/ 89 h 499"/>
                <a:gd name="T104" fmla="*/ 244 w 602"/>
                <a:gd name="T105" fmla="*/ 487 h 499"/>
                <a:gd name="T106" fmla="*/ 224 w 602"/>
                <a:gd name="T107" fmla="*/ 467 h 499"/>
                <a:gd name="T108" fmla="*/ 198 w 602"/>
                <a:gd name="T109" fmla="*/ 23 h 499"/>
                <a:gd name="T110" fmla="*/ 191 w 602"/>
                <a:gd name="T111" fmla="*/ 72 h 499"/>
                <a:gd name="T112" fmla="*/ 156 w 602"/>
                <a:gd name="T113" fmla="*/ 462 h 499"/>
                <a:gd name="T114" fmla="*/ 172 w 602"/>
                <a:gd name="T115" fmla="*/ 446 h 499"/>
                <a:gd name="T116" fmla="*/ 163 w 602"/>
                <a:gd name="T117" fmla="*/ 378 h 499"/>
                <a:gd name="T118" fmla="*/ 146 w 602"/>
                <a:gd name="T119" fmla="*/ 380 h 499"/>
                <a:gd name="T120" fmla="*/ 141 w 602"/>
                <a:gd name="T121" fmla="*/ 449 h 499"/>
                <a:gd name="T122" fmla="*/ 88 w 602"/>
                <a:gd name="T123" fmla="*/ 35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2" h="499">
                  <a:moveTo>
                    <a:pt x="601" y="161"/>
                  </a:moveTo>
                  <a:cubicBezTo>
                    <a:pt x="598" y="159"/>
                    <a:pt x="595" y="158"/>
                    <a:pt x="593" y="159"/>
                  </a:cubicBezTo>
                  <a:cubicBezTo>
                    <a:pt x="592" y="153"/>
                    <a:pt x="587" y="161"/>
                    <a:pt x="586" y="152"/>
                  </a:cubicBezTo>
                  <a:cubicBezTo>
                    <a:pt x="585" y="152"/>
                    <a:pt x="586" y="157"/>
                    <a:pt x="585" y="156"/>
                  </a:cubicBezTo>
                  <a:cubicBezTo>
                    <a:pt x="584" y="155"/>
                    <a:pt x="583" y="153"/>
                    <a:pt x="582" y="152"/>
                  </a:cubicBezTo>
                  <a:cubicBezTo>
                    <a:pt x="581" y="155"/>
                    <a:pt x="579" y="154"/>
                    <a:pt x="579" y="151"/>
                  </a:cubicBezTo>
                  <a:cubicBezTo>
                    <a:pt x="579" y="151"/>
                    <a:pt x="579" y="149"/>
                    <a:pt x="580" y="149"/>
                  </a:cubicBezTo>
                  <a:cubicBezTo>
                    <a:pt x="581" y="152"/>
                    <a:pt x="584" y="151"/>
                    <a:pt x="585" y="149"/>
                  </a:cubicBezTo>
                  <a:cubicBezTo>
                    <a:pt x="583" y="149"/>
                    <a:pt x="580" y="147"/>
                    <a:pt x="578" y="149"/>
                  </a:cubicBezTo>
                  <a:cubicBezTo>
                    <a:pt x="578" y="149"/>
                    <a:pt x="579" y="149"/>
                    <a:pt x="579" y="150"/>
                  </a:cubicBezTo>
                  <a:cubicBezTo>
                    <a:pt x="578" y="150"/>
                    <a:pt x="578" y="152"/>
                    <a:pt x="577" y="152"/>
                  </a:cubicBezTo>
                  <a:cubicBezTo>
                    <a:pt x="577" y="150"/>
                    <a:pt x="578" y="149"/>
                    <a:pt x="577" y="149"/>
                  </a:cubicBezTo>
                  <a:cubicBezTo>
                    <a:pt x="576" y="150"/>
                    <a:pt x="576" y="151"/>
                    <a:pt x="576" y="152"/>
                  </a:cubicBezTo>
                  <a:cubicBezTo>
                    <a:pt x="574" y="149"/>
                    <a:pt x="571" y="148"/>
                    <a:pt x="569" y="150"/>
                  </a:cubicBezTo>
                  <a:cubicBezTo>
                    <a:pt x="566" y="144"/>
                    <a:pt x="560" y="153"/>
                    <a:pt x="560" y="142"/>
                  </a:cubicBezTo>
                  <a:cubicBezTo>
                    <a:pt x="557" y="144"/>
                    <a:pt x="555" y="144"/>
                    <a:pt x="553" y="140"/>
                  </a:cubicBezTo>
                  <a:cubicBezTo>
                    <a:pt x="552" y="140"/>
                    <a:pt x="553" y="143"/>
                    <a:pt x="552" y="143"/>
                  </a:cubicBezTo>
                  <a:cubicBezTo>
                    <a:pt x="549" y="138"/>
                    <a:pt x="546" y="145"/>
                    <a:pt x="543" y="143"/>
                  </a:cubicBezTo>
                  <a:cubicBezTo>
                    <a:pt x="543" y="140"/>
                    <a:pt x="546" y="144"/>
                    <a:pt x="545" y="140"/>
                  </a:cubicBezTo>
                  <a:cubicBezTo>
                    <a:pt x="541" y="143"/>
                    <a:pt x="537" y="137"/>
                    <a:pt x="534" y="137"/>
                  </a:cubicBezTo>
                  <a:cubicBezTo>
                    <a:pt x="534" y="135"/>
                    <a:pt x="535" y="136"/>
                    <a:pt x="535" y="134"/>
                  </a:cubicBezTo>
                  <a:cubicBezTo>
                    <a:pt x="534" y="134"/>
                    <a:pt x="532" y="132"/>
                    <a:pt x="531" y="134"/>
                  </a:cubicBezTo>
                  <a:cubicBezTo>
                    <a:pt x="531" y="133"/>
                    <a:pt x="531" y="132"/>
                    <a:pt x="531" y="130"/>
                  </a:cubicBezTo>
                  <a:cubicBezTo>
                    <a:pt x="528" y="132"/>
                    <a:pt x="527" y="129"/>
                    <a:pt x="524" y="127"/>
                  </a:cubicBezTo>
                  <a:cubicBezTo>
                    <a:pt x="524" y="129"/>
                    <a:pt x="525" y="130"/>
                    <a:pt x="524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3" y="130"/>
                    <a:pt x="523" y="128"/>
                    <a:pt x="522" y="127"/>
                  </a:cubicBezTo>
                  <a:cubicBezTo>
                    <a:pt x="519" y="129"/>
                    <a:pt x="516" y="127"/>
                    <a:pt x="514" y="130"/>
                  </a:cubicBezTo>
                  <a:cubicBezTo>
                    <a:pt x="515" y="127"/>
                    <a:pt x="513" y="130"/>
                    <a:pt x="513" y="130"/>
                  </a:cubicBezTo>
                  <a:cubicBezTo>
                    <a:pt x="513" y="129"/>
                    <a:pt x="513" y="128"/>
                    <a:pt x="513" y="128"/>
                  </a:cubicBezTo>
                  <a:cubicBezTo>
                    <a:pt x="509" y="124"/>
                    <a:pt x="499" y="132"/>
                    <a:pt x="497" y="128"/>
                  </a:cubicBezTo>
                  <a:cubicBezTo>
                    <a:pt x="498" y="130"/>
                    <a:pt x="496" y="133"/>
                    <a:pt x="495" y="130"/>
                  </a:cubicBezTo>
                  <a:cubicBezTo>
                    <a:pt x="495" y="128"/>
                    <a:pt x="496" y="129"/>
                    <a:pt x="496" y="127"/>
                  </a:cubicBezTo>
                  <a:cubicBezTo>
                    <a:pt x="488" y="129"/>
                    <a:pt x="480" y="127"/>
                    <a:pt x="472" y="128"/>
                  </a:cubicBezTo>
                  <a:cubicBezTo>
                    <a:pt x="472" y="128"/>
                    <a:pt x="473" y="128"/>
                    <a:pt x="473" y="129"/>
                  </a:cubicBezTo>
                  <a:cubicBezTo>
                    <a:pt x="469" y="128"/>
                    <a:pt x="467" y="126"/>
                    <a:pt x="464" y="128"/>
                  </a:cubicBezTo>
                  <a:cubicBezTo>
                    <a:pt x="461" y="126"/>
                    <a:pt x="455" y="127"/>
                    <a:pt x="454" y="127"/>
                  </a:cubicBezTo>
                  <a:cubicBezTo>
                    <a:pt x="454" y="128"/>
                    <a:pt x="455" y="129"/>
                    <a:pt x="454" y="130"/>
                  </a:cubicBezTo>
                  <a:cubicBezTo>
                    <a:pt x="451" y="124"/>
                    <a:pt x="449" y="125"/>
                    <a:pt x="444" y="125"/>
                  </a:cubicBezTo>
                  <a:cubicBezTo>
                    <a:pt x="444" y="121"/>
                    <a:pt x="440" y="121"/>
                    <a:pt x="440" y="125"/>
                  </a:cubicBezTo>
                  <a:cubicBezTo>
                    <a:pt x="441" y="126"/>
                    <a:pt x="442" y="125"/>
                    <a:pt x="442" y="123"/>
                  </a:cubicBezTo>
                  <a:cubicBezTo>
                    <a:pt x="443" y="125"/>
                    <a:pt x="444" y="123"/>
                    <a:pt x="443" y="127"/>
                  </a:cubicBezTo>
                  <a:cubicBezTo>
                    <a:pt x="442" y="127"/>
                    <a:pt x="437" y="128"/>
                    <a:pt x="440" y="124"/>
                  </a:cubicBezTo>
                  <a:cubicBezTo>
                    <a:pt x="435" y="128"/>
                    <a:pt x="434" y="122"/>
                    <a:pt x="429" y="124"/>
                  </a:cubicBezTo>
                  <a:cubicBezTo>
                    <a:pt x="429" y="116"/>
                    <a:pt x="423" y="123"/>
                    <a:pt x="423" y="118"/>
                  </a:cubicBezTo>
                  <a:cubicBezTo>
                    <a:pt x="422" y="121"/>
                    <a:pt x="421" y="120"/>
                    <a:pt x="420" y="117"/>
                  </a:cubicBezTo>
                  <a:cubicBezTo>
                    <a:pt x="422" y="115"/>
                    <a:pt x="424" y="116"/>
                    <a:pt x="426" y="114"/>
                  </a:cubicBezTo>
                  <a:cubicBezTo>
                    <a:pt x="425" y="115"/>
                    <a:pt x="424" y="114"/>
                    <a:pt x="423" y="113"/>
                  </a:cubicBezTo>
                  <a:cubicBezTo>
                    <a:pt x="422" y="115"/>
                    <a:pt x="421" y="115"/>
                    <a:pt x="420" y="113"/>
                  </a:cubicBezTo>
                  <a:cubicBezTo>
                    <a:pt x="420" y="117"/>
                    <a:pt x="418" y="113"/>
                    <a:pt x="418" y="113"/>
                  </a:cubicBezTo>
                  <a:cubicBezTo>
                    <a:pt x="418" y="116"/>
                    <a:pt x="419" y="113"/>
                    <a:pt x="419" y="116"/>
                  </a:cubicBezTo>
                  <a:cubicBezTo>
                    <a:pt x="417" y="118"/>
                    <a:pt x="414" y="116"/>
                    <a:pt x="412" y="114"/>
                  </a:cubicBezTo>
                  <a:cubicBezTo>
                    <a:pt x="413" y="114"/>
                    <a:pt x="413" y="113"/>
                    <a:pt x="414" y="112"/>
                  </a:cubicBezTo>
                  <a:cubicBezTo>
                    <a:pt x="412" y="114"/>
                    <a:pt x="410" y="109"/>
                    <a:pt x="410" y="114"/>
                  </a:cubicBezTo>
                  <a:cubicBezTo>
                    <a:pt x="410" y="115"/>
                    <a:pt x="412" y="113"/>
                    <a:pt x="412" y="115"/>
                  </a:cubicBezTo>
                  <a:cubicBezTo>
                    <a:pt x="410" y="116"/>
                    <a:pt x="408" y="115"/>
                    <a:pt x="407" y="113"/>
                  </a:cubicBezTo>
                  <a:cubicBezTo>
                    <a:pt x="407" y="113"/>
                    <a:pt x="409" y="113"/>
                    <a:pt x="408" y="112"/>
                  </a:cubicBezTo>
                  <a:cubicBezTo>
                    <a:pt x="407" y="112"/>
                    <a:pt x="406" y="114"/>
                    <a:pt x="405" y="114"/>
                  </a:cubicBezTo>
                  <a:cubicBezTo>
                    <a:pt x="402" y="108"/>
                    <a:pt x="400" y="111"/>
                    <a:pt x="397" y="109"/>
                  </a:cubicBezTo>
                  <a:cubicBezTo>
                    <a:pt x="397" y="112"/>
                    <a:pt x="395" y="111"/>
                    <a:pt x="393" y="111"/>
                  </a:cubicBezTo>
                  <a:cubicBezTo>
                    <a:pt x="393" y="110"/>
                    <a:pt x="393" y="110"/>
                    <a:pt x="393" y="109"/>
                  </a:cubicBezTo>
                  <a:cubicBezTo>
                    <a:pt x="393" y="107"/>
                    <a:pt x="394" y="108"/>
                    <a:pt x="394" y="106"/>
                  </a:cubicBezTo>
                  <a:cubicBezTo>
                    <a:pt x="393" y="105"/>
                    <a:pt x="390" y="107"/>
                    <a:pt x="388" y="103"/>
                  </a:cubicBezTo>
                  <a:cubicBezTo>
                    <a:pt x="388" y="105"/>
                    <a:pt x="384" y="107"/>
                    <a:pt x="384" y="102"/>
                  </a:cubicBezTo>
                  <a:cubicBezTo>
                    <a:pt x="386" y="101"/>
                    <a:pt x="387" y="100"/>
                    <a:pt x="389" y="102"/>
                  </a:cubicBezTo>
                  <a:cubicBezTo>
                    <a:pt x="389" y="99"/>
                    <a:pt x="395" y="103"/>
                    <a:pt x="394" y="98"/>
                  </a:cubicBezTo>
                  <a:cubicBezTo>
                    <a:pt x="394" y="99"/>
                    <a:pt x="395" y="101"/>
                    <a:pt x="395" y="101"/>
                  </a:cubicBezTo>
                  <a:cubicBezTo>
                    <a:pt x="396" y="99"/>
                    <a:pt x="397" y="98"/>
                    <a:pt x="397" y="96"/>
                  </a:cubicBezTo>
                  <a:cubicBezTo>
                    <a:pt x="397" y="101"/>
                    <a:pt x="399" y="93"/>
                    <a:pt x="400" y="98"/>
                  </a:cubicBezTo>
                  <a:cubicBezTo>
                    <a:pt x="401" y="99"/>
                    <a:pt x="400" y="96"/>
                    <a:pt x="401" y="95"/>
                  </a:cubicBezTo>
                  <a:cubicBezTo>
                    <a:pt x="402" y="96"/>
                    <a:pt x="402" y="98"/>
                    <a:pt x="403" y="99"/>
                  </a:cubicBezTo>
                  <a:cubicBezTo>
                    <a:pt x="410" y="92"/>
                    <a:pt x="417" y="99"/>
                    <a:pt x="424" y="97"/>
                  </a:cubicBezTo>
                  <a:cubicBezTo>
                    <a:pt x="422" y="96"/>
                    <a:pt x="421" y="97"/>
                    <a:pt x="420" y="94"/>
                  </a:cubicBezTo>
                  <a:cubicBezTo>
                    <a:pt x="420" y="93"/>
                    <a:pt x="421" y="96"/>
                    <a:pt x="422" y="94"/>
                  </a:cubicBezTo>
                  <a:cubicBezTo>
                    <a:pt x="421" y="93"/>
                    <a:pt x="420" y="93"/>
                    <a:pt x="420" y="92"/>
                  </a:cubicBezTo>
                  <a:cubicBezTo>
                    <a:pt x="421" y="91"/>
                    <a:pt x="422" y="95"/>
                    <a:pt x="423" y="94"/>
                  </a:cubicBezTo>
                  <a:cubicBezTo>
                    <a:pt x="421" y="93"/>
                    <a:pt x="423" y="90"/>
                    <a:pt x="423" y="90"/>
                  </a:cubicBezTo>
                  <a:cubicBezTo>
                    <a:pt x="422" y="89"/>
                    <a:pt x="422" y="91"/>
                    <a:pt x="421" y="88"/>
                  </a:cubicBezTo>
                  <a:cubicBezTo>
                    <a:pt x="421" y="89"/>
                    <a:pt x="421" y="90"/>
                    <a:pt x="421" y="91"/>
                  </a:cubicBezTo>
                  <a:cubicBezTo>
                    <a:pt x="420" y="91"/>
                    <a:pt x="420" y="89"/>
                    <a:pt x="420" y="89"/>
                  </a:cubicBezTo>
                  <a:cubicBezTo>
                    <a:pt x="416" y="97"/>
                    <a:pt x="409" y="90"/>
                    <a:pt x="404" y="94"/>
                  </a:cubicBezTo>
                  <a:cubicBezTo>
                    <a:pt x="404" y="90"/>
                    <a:pt x="403" y="92"/>
                    <a:pt x="403" y="94"/>
                  </a:cubicBezTo>
                  <a:cubicBezTo>
                    <a:pt x="402" y="93"/>
                    <a:pt x="402" y="91"/>
                    <a:pt x="401" y="90"/>
                  </a:cubicBezTo>
                  <a:cubicBezTo>
                    <a:pt x="400" y="95"/>
                    <a:pt x="396" y="89"/>
                    <a:pt x="395" y="93"/>
                  </a:cubicBezTo>
                  <a:cubicBezTo>
                    <a:pt x="393" y="88"/>
                    <a:pt x="389" y="94"/>
                    <a:pt x="386" y="94"/>
                  </a:cubicBezTo>
                  <a:cubicBezTo>
                    <a:pt x="387" y="94"/>
                    <a:pt x="387" y="94"/>
                    <a:pt x="387" y="95"/>
                  </a:cubicBezTo>
                  <a:cubicBezTo>
                    <a:pt x="386" y="96"/>
                    <a:pt x="385" y="97"/>
                    <a:pt x="384" y="94"/>
                  </a:cubicBezTo>
                  <a:cubicBezTo>
                    <a:pt x="385" y="92"/>
                    <a:pt x="385" y="96"/>
                    <a:pt x="386" y="95"/>
                  </a:cubicBezTo>
                  <a:cubicBezTo>
                    <a:pt x="384" y="89"/>
                    <a:pt x="380" y="94"/>
                    <a:pt x="377" y="92"/>
                  </a:cubicBezTo>
                  <a:cubicBezTo>
                    <a:pt x="377" y="93"/>
                    <a:pt x="376" y="94"/>
                    <a:pt x="375" y="95"/>
                  </a:cubicBezTo>
                  <a:cubicBezTo>
                    <a:pt x="375" y="93"/>
                    <a:pt x="373" y="93"/>
                    <a:pt x="372" y="93"/>
                  </a:cubicBezTo>
                  <a:cubicBezTo>
                    <a:pt x="372" y="96"/>
                    <a:pt x="371" y="97"/>
                    <a:pt x="370" y="97"/>
                  </a:cubicBezTo>
                  <a:cubicBezTo>
                    <a:pt x="371" y="102"/>
                    <a:pt x="374" y="101"/>
                    <a:pt x="376" y="100"/>
                  </a:cubicBezTo>
                  <a:cubicBezTo>
                    <a:pt x="375" y="103"/>
                    <a:pt x="377" y="103"/>
                    <a:pt x="376" y="106"/>
                  </a:cubicBezTo>
                  <a:cubicBezTo>
                    <a:pt x="375" y="101"/>
                    <a:pt x="370" y="105"/>
                    <a:pt x="369" y="103"/>
                  </a:cubicBezTo>
                  <a:cubicBezTo>
                    <a:pt x="369" y="104"/>
                    <a:pt x="370" y="104"/>
                    <a:pt x="370" y="106"/>
                  </a:cubicBezTo>
                  <a:cubicBezTo>
                    <a:pt x="369" y="106"/>
                    <a:pt x="367" y="108"/>
                    <a:pt x="367" y="106"/>
                  </a:cubicBezTo>
                  <a:cubicBezTo>
                    <a:pt x="368" y="107"/>
                    <a:pt x="368" y="103"/>
                    <a:pt x="369" y="106"/>
                  </a:cubicBezTo>
                  <a:cubicBezTo>
                    <a:pt x="368" y="103"/>
                    <a:pt x="367" y="101"/>
                    <a:pt x="366" y="100"/>
                  </a:cubicBezTo>
                  <a:cubicBezTo>
                    <a:pt x="366" y="103"/>
                    <a:pt x="367" y="101"/>
                    <a:pt x="367" y="104"/>
                  </a:cubicBezTo>
                  <a:cubicBezTo>
                    <a:pt x="367" y="104"/>
                    <a:pt x="367" y="105"/>
                    <a:pt x="366" y="105"/>
                  </a:cubicBezTo>
                  <a:cubicBezTo>
                    <a:pt x="366" y="103"/>
                    <a:pt x="363" y="104"/>
                    <a:pt x="364" y="101"/>
                  </a:cubicBezTo>
                  <a:cubicBezTo>
                    <a:pt x="362" y="103"/>
                    <a:pt x="359" y="102"/>
                    <a:pt x="358" y="97"/>
                  </a:cubicBezTo>
                  <a:cubicBezTo>
                    <a:pt x="354" y="99"/>
                    <a:pt x="351" y="102"/>
                    <a:pt x="348" y="100"/>
                  </a:cubicBezTo>
                  <a:cubicBezTo>
                    <a:pt x="347" y="99"/>
                    <a:pt x="348" y="97"/>
                    <a:pt x="347" y="97"/>
                  </a:cubicBezTo>
                  <a:cubicBezTo>
                    <a:pt x="347" y="99"/>
                    <a:pt x="346" y="99"/>
                    <a:pt x="346" y="100"/>
                  </a:cubicBezTo>
                  <a:cubicBezTo>
                    <a:pt x="346" y="97"/>
                    <a:pt x="345" y="100"/>
                    <a:pt x="345" y="99"/>
                  </a:cubicBezTo>
                  <a:cubicBezTo>
                    <a:pt x="345" y="98"/>
                    <a:pt x="345" y="97"/>
                    <a:pt x="345" y="96"/>
                  </a:cubicBezTo>
                  <a:cubicBezTo>
                    <a:pt x="345" y="96"/>
                    <a:pt x="344" y="96"/>
                    <a:pt x="344" y="95"/>
                  </a:cubicBezTo>
                  <a:cubicBezTo>
                    <a:pt x="344" y="98"/>
                    <a:pt x="345" y="96"/>
                    <a:pt x="345" y="99"/>
                  </a:cubicBezTo>
                  <a:cubicBezTo>
                    <a:pt x="344" y="99"/>
                    <a:pt x="344" y="101"/>
                    <a:pt x="343" y="101"/>
                  </a:cubicBezTo>
                  <a:cubicBezTo>
                    <a:pt x="342" y="98"/>
                    <a:pt x="340" y="104"/>
                    <a:pt x="338" y="101"/>
                  </a:cubicBezTo>
                  <a:cubicBezTo>
                    <a:pt x="338" y="99"/>
                    <a:pt x="338" y="99"/>
                    <a:pt x="338" y="97"/>
                  </a:cubicBezTo>
                  <a:cubicBezTo>
                    <a:pt x="337" y="98"/>
                    <a:pt x="337" y="101"/>
                    <a:pt x="336" y="101"/>
                  </a:cubicBezTo>
                  <a:cubicBezTo>
                    <a:pt x="336" y="100"/>
                    <a:pt x="337" y="100"/>
                    <a:pt x="337" y="99"/>
                  </a:cubicBezTo>
                  <a:cubicBezTo>
                    <a:pt x="335" y="105"/>
                    <a:pt x="332" y="99"/>
                    <a:pt x="331" y="98"/>
                  </a:cubicBezTo>
                  <a:cubicBezTo>
                    <a:pt x="331" y="99"/>
                    <a:pt x="332" y="100"/>
                    <a:pt x="331" y="100"/>
                  </a:cubicBezTo>
                  <a:cubicBezTo>
                    <a:pt x="326" y="99"/>
                    <a:pt x="322" y="101"/>
                    <a:pt x="318" y="101"/>
                  </a:cubicBezTo>
                  <a:cubicBezTo>
                    <a:pt x="318" y="100"/>
                    <a:pt x="318" y="99"/>
                    <a:pt x="318" y="99"/>
                  </a:cubicBezTo>
                  <a:cubicBezTo>
                    <a:pt x="316" y="100"/>
                    <a:pt x="306" y="109"/>
                    <a:pt x="307" y="99"/>
                  </a:cubicBezTo>
                  <a:cubicBezTo>
                    <a:pt x="307" y="99"/>
                    <a:pt x="307" y="99"/>
                    <a:pt x="307" y="99"/>
                  </a:cubicBezTo>
                  <a:cubicBezTo>
                    <a:pt x="307" y="98"/>
                    <a:pt x="308" y="99"/>
                    <a:pt x="308" y="98"/>
                  </a:cubicBezTo>
                  <a:cubicBezTo>
                    <a:pt x="307" y="96"/>
                    <a:pt x="305" y="99"/>
                    <a:pt x="304" y="100"/>
                  </a:cubicBezTo>
                  <a:cubicBezTo>
                    <a:pt x="304" y="98"/>
                    <a:pt x="303" y="97"/>
                    <a:pt x="303" y="96"/>
                  </a:cubicBezTo>
                  <a:cubicBezTo>
                    <a:pt x="301" y="102"/>
                    <a:pt x="299" y="93"/>
                    <a:pt x="297" y="96"/>
                  </a:cubicBezTo>
                  <a:cubicBezTo>
                    <a:pt x="297" y="94"/>
                    <a:pt x="298" y="95"/>
                    <a:pt x="298" y="92"/>
                  </a:cubicBezTo>
                  <a:cubicBezTo>
                    <a:pt x="295" y="99"/>
                    <a:pt x="290" y="94"/>
                    <a:pt x="285" y="96"/>
                  </a:cubicBezTo>
                  <a:cubicBezTo>
                    <a:pt x="285" y="94"/>
                    <a:pt x="287" y="97"/>
                    <a:pt x="287" y="94"/>
                  </a:cubicBezTo>
                  <a:cubicBezTo>
                    <a:pt x="283" y="96"/>
                    <a:pt x="278" y="93"/>
                    <a:pt x="274" y="96"/>
                  </a:cubicBezTo>
                  <a:cubicBezTo>
                    <a:pt x="275" y="93"/>
                    <a:pt x="273" y="95"/>
                    <a:pt x="273" y="93"/>
                  </a:cubicBezTo>
                  <a:cubicBezTo>
                    <a:pt x="275" y="87"/>
                    <a:pt x="278" y="92"/>
                    <a:pt x="281" y="87"/>
                  </a:cubicBezTo>
                  <a:cubicBezTo>
                    <a:pt x="281" y="86"/>
                    <a:pt x="282" y="83"/>
                    <a:pt x="281" y="83"/>
                  </a:cubicBezTo>
                  <a:cubicBezTo>
                    <a:pt x="280" y="91"/>
                    <a:pt x="276" y="86"/>
                    <a:pt x="274" y="89"/>
                  </a:cubicBezTo>
                  <a:cubicBezTo>
                    <a:pt x="274" y="88"/>
                    <a:pt x="273" y="89"/>
                    <a:pt x="273" y="86"/>
                  </a:cubicBezTo>
                  <a:cubicBezTo>
                    <a:pt x="271" y="91"/>
                    <a:pt x="267" y="90"/>
                    <a:pt x="263" y="87"/>
                  </a:cubicBezTo>
                  <a:cubicBezTo>
                    <a:pt x="262" y="91"/>
                    <a:pt x="260" y="87"/>
                    <a:pt x="259" y="89"/>
                  </a:cubicBezTo>
                  <a:cubicBezTo>
                    <a:pt x="259" y="88"/>
                    <a:pt x="259" y="84"/>
                    <a:pt x="260" y="84"/>
                  </a:cubicBezTo>
                  <a:cubicBezTo>
                    <a:pt x="260" y="86"/>
                    <a:pt x="259" y="88"/>
                    <a:pt x="260" y="87"/>
                  </a:cubicBezTo>
                  <a:cubicBezTo>
                    <a:pt x="261" y="81"/>
                    <a:pt x="265" y="85"/>
                    <a:pt x="265" y="83"/>
                  </a:cubicBezTo>
                  <a:cubicBezTo>
                    <a:pt x="265" y="83"/>
                    <a:pt x="266" y="82"/>
                    <a:pt x="265" y="80"/>
                  </a:cubicBezTo>
                  <a:cubicBezTo>
                    <a:pt x="264" y="82"/>
                    <a:pt x="263" y="80"/>
                    <a:pt x="262" y="82"/>
                  </a:cubicBezTo>
                  <a:cubicBezTo>
                    <a:pt x="261" y="80"/>
                    <a:pt x="259" y="77"/>
                    <a:pt x="260" y="82"/>
                  </a:cubicBezTo>
                  <a:cubicBezTo>
                    <a:pt x="259" y="78"/>
                    <a:pt x="257" y="82"/>
                    <a:pt x="256" y="78"/>
                  </a:cubicBezTo>
                  <a:cubicBezTo>
                    <a:pt x="259" y="78"/>
                    <a:pt x="260" y="74"/>
                    <a:pt x="262" y="74"/>
                  </a:cubicBezTo>
                  <a:cubicBezTo>
                    <a:pt x="261" y="71"/>
                    <a:pt x="260" y="73"/>
                    <a:pt x="259" y="72"/>
                  </a:cubicBezTo>
                  <a:cubicBezTo>
                    <a:pt x="259" y="71"/>
                    <a:pt x="259" y="71"/>
                    <a:pt x="259" y="70"/>
                  </a:cubicBezTo>
                  <a:cubicBezTo>
                    <a:pt x="255" y="70"/>
                    <a:pt x="252" y="71"/>
                    <a:pt x="249" y="65"/>
                  </a:cubicBezTo>
                  <a:cubicBezTo>
                    <a:pt x="249" y="66"/>
                    <a:pt x="249" y="68"/>
                    <a:pt x="248" y="68"/>
                  </a:cubicBezTo>
                  <a:cubicBezTo>
                    <a:pt x="246" y="65"/>
                    <a:pt x="243" y="66"/>
                    <a:pt x="241" y="67"/>
                  </a:cubicBezTo>
                  <a:cubicBezTo>
                    <a:pt x="241" y="67"/>
                    <a:pt x="242" y="67"/>
                    <a:pt x="241" y="68"/>
                  </a:cubicBezTo>
                  <a:cubicBezTo>
                    <a:pt x="240" y="68"/>
                    <a:pt x="239" y="69"/>
                    <a:pt x="238" y="66"/>
                  </a:cubicBezTo>
                  <a:cubicBezTo>
                    <a:pt x="238" y="66"/>
                    <a:pt x="238" y="70"/>
                    <a:pt x="237" y="69"/>
                  </a:cubicBezTo>
                  <a:cubicBezTo>
                    <a:pt x="236" y="67"/>
                    <a:pt x="236" y="64"/>
                    <a:pt x="235" y="63"/>
                  </a:cubicBezTo>
                  <a:cubicBezTo>
                    <a:pt x="236" y="66"/>
                    <a:pt x="231" y="68"/>
                    <a:pt x="232" y="62"/>
                  </a:cubicBezTo>
                  <a:cubicBezTo>
                    <a:pt x="230" y="62"/>
                    <a:pt x="229" y="64"/>
                    <a:pt x="228" y="60"/>
                  </a:cubicBezTo>
                  <a:cubicBezTo>
                    <a:pt x="228" y="61"/>
                    <a:pt x="227" y="63"/>
                    <a:pt x="226" y="64"/>
                  </a:cubicBezTo>
                  <a:cubicBezTo>
                    <a:pt x="227" y="72"/>
                    <a:pt x="226" y="73"/>
                    <a:pt x="226" y="79"/>
                  </a:cubicBezTo>
                  <a:cubicBezTo>
                    <a:pt x="228" y="77"/>
                    <a:pt x="229" y="76"/>
                    <a:pt x="229" y="81"/>
                  </a:cubicBezTo>
                  <a:cubicBezTo>
                    <a:pt x="230" y="79"/>
                    <a:pt x="232" y="79"/>
                    <a:pt x="233" y="81"/>
                  </a:cubicBezTo>
                  <a:cubicBezTo>
                    <a:pt x="235" y="76"/>
                    <a:pt x="237" y="83"/>
                    <a:pt x="241" y="82"/>
                  </a:cubicBezTo>
                  <a:cubicBezTo>
                    <a:pt x="241" y="86"/>
                    <a:pt x="242" y="82"/>
                    <a:pt x="242" y="86"/>
                  </a:cubicBezTo>
                  <a:cubicBezTo>
                    <a:pt x="241" y="86"/>
                    <a:pt x="240" y="87"/>
                    <a:pt x="239" y="87"/>
                  </a:cubicBezTo>
                  <a:cubicBezTo>
                    <a:pt x="240" y="85"/>
                    <a:pt x="239" y="84"/>
                    <a:pt x="239" y="82"/>
                  </a:cubicBezTo>
                  <a:cubicBezTo>
                    <a:pt x="238" y="85"/>
                    <a:pt x="237" y="84"/>
                    <a:pt x="236" y="83"/>
                  </a:cubicBezTo>
                  <a:cubicBezTo>
                    <a:pt x="236" y="86"/>
                    <a:pt x="237" y="84"/>
                    <a:pt x="238" y="86"/>
                  </a:cubicBezTo>
                  <a:cubicBezTo>
                    <a:pt x="237" y="87"/>
                    <a:pt x="235" y="88"/>
                    <a:pt x="234" y="89"/>
                  </a:cubicBezTo>
                  <a:cubicBezTo>
                    <a:pt x="234" y="85"/>
                    <a:pt x="231" y="85"/>
                    <a:pt x="230" y="87"/>
                  </a:cubicBezTo>
                  <a:cubicBezTo>
                    <a:pt x="229" y="85"/>
                    <a:pt x="229" y="85"/>
                    <a:pt x="230" y="83"/>
                  </a:cubicBezTo>
                  <a:cubicBezTo>
                    <a:pt x="227" y="87"/>
                    <a:pt x="224" y="86"/>
                    <a:pt x="222" y="82"/>
                  </a:cubicBezTo>
                  <a:cubicBezTo>
                    <a:pt x="221" y="88"/>
                    <a:pt x="219" y="81"/>
                    <a:pt x="218" y="83"/>
                  </a:cubicBezTo>
                  <a:cubicBezTo>
                    <a:pt x="218" y="83"/>
                    <a:pt x="218" y="84"/>
                    <a:pt x="219" y="85"/>
                  </a:cubicBezTo>
                  <a:cubicBezTo>
                    <a:pt x="218" y="84"/>
                    <a:pt x="218" y="86"/>
                    <a:pt x="217" y="86"/>
                  </a:cubicBezTo>
                  <a:cubicBezTo>
                    <a:pt x="217" y="83"/>
                    <a:pt x="216" y="83"/>
                    <a:pt x="215" y="82"/>
                  </a:cubicBezTo>
                  <a:cubicBezTo>
                    <a:pt x="215" y="83"/>
                    <a:pt x="216" y="85"/>
                    <a:pt x="215" y="85"/>
                  </a:cubicBezTo>
                  <a:cubicBezTo>
                    <a:pt x="213" y="84"/>
                    <a:pt x="212" y="84"/>
                    <a:pt x="210" y="86"/>
                  </a:cubicBezTo>
                  <a:cubicBezTo>
                    <a:pt x="209" y="84"/>
                    <a:pt x="210" y="81"/>
                    <a:pt x="208" y="81"/>
                  </a:cubicBezTo>
                  <a:cubicBezTo>
                    <a:pt x="208" y="83"/>
                    <a:pt x="208" y="84"/>
                    <a:pt x="208" y="85"/>
                  </a:cubicBezTo>
                  <a:cubicBezTo>
                    <a:pt x="208" y="86"/>
                    <a:pt x="209" y="82"/>
                    <a:pt x="209" y="85"/>
                  </a:cubicBezTo>
                  <a:cubicBezTo>
                    <a:pt x="207" y="86"/>
                    <a:pt x="206" y="81"/>
                    <a:pt x="205" y="86"/>
                  </a:cubicBezTo>
                  <a:cubicBezTo>
                    <a:pt x="204" y="86"/>
                    <a:pt x="204" y="86"/>
                    <a:pt x="204" y="83"/>
                  </a:cubicBezTo>
                  <a:cubicBezTo>
                    <a:pt x="204" y="83"/>
                    <a:pt x="204" y="86"/>
                    <a:pt x="205" y="86"/>
                  </a:cubicBezTo>
                  <a:cubicBezTo>
                    <a:pt x="205" y="82"/>
                    <a:pt x="206" y="82"/>
                    <a:pt x="207" y="81"/>
                  </a:cubicBezTo>
                  <a:cubicBezTo>
                    <a:pt x="205" y="81"/>
                    <a:pt x="204" y="72"/>
                    <a:pt x="203" y="78"/>
                  </a:cubicBezTo>
                  <a:cubicBezTo>
                    <a:pt x="200" y="76"/>
                    <a:pt x="198" y="73"/>
                    <a:pt x="195" y="70"/>
                  </a:cubicBezTo>
                  <a:cubicBezTo>
                    <a:pt x="195" y="69"/>
                    <a:pt x="196" y="69"/>
                    <a:pt x="196" y="68"/>
                  </a:cubicBezTo>
                  <a:cubicBezTo>
                    <a:pt x="194" y="66"/>
                    <a:pt x="193" y="72"/>
                    <a:pt x="193" y="67"/>
                  </a:cubicBezTo>
                  <a:cubicBezTo>
                    <a:pt x="194" y="67"/>
                    <a:pt x="196" y="67"/>
                    <a:pt x="197" y="65"/>
                  </a:cubicBezTo>
                  <a:cubicBezTo>
                    <a:pt x="196" y="65"/>
                    <a:pt x="196" y="65"/>
                    <a:pt x="196" y="64"/>
                  </a:cubicBezTo>
                  <a:cubicBezTo>
                    <a:pt x="197" y="65"/>
                    <a:pt x="196" y="60"/>
                    <a:pt x="198" y="62"/>
                  </a:cubicBezTo>
                  <a:cubicBezTo>
                    <a:pt x="198" y="59"/>
                    <a:pt x="199" y="59"/>
                    <a:pt x="199" y="57"/>
                  </a:cubicBezTo>
                  <a:cubicBezTo>
                    <a:pt x="198" y="55"/>
                    <a:pt x="197" y="56"/>
                    <a:pt x="197" y="54"/>
                  </a:cubicBezTo>
                  <a:cubicBezTo>
                    <a:pt x="199" y="51"/>
                    <a:pt x="201" y="52"/>
                    <a:pt x="202" y="55"/>
                  </a:cubicBezTo>
                  <a:cubicBezTo>
                    <a:pt x="201" y="55"/>
                    <a:pt x="200" y="54"/>
                    <a:pt x="200" y="56"/>
                  </a:cubicBezTo>
                  <a:cubicBezTo>
                    <a:pt x="202" y="55"/>
                    <a:pt x="199" y="59"/>
                    <a:pt x="201" y="58"/>
                  </a:cubicBezTo>
                  <a:cubicBezTo>
                    <a:pt x="202" y="55"/>
                    <a:pt x="203" y="55"/>
                    <a:pt x="204" y="53"/>
                  </a:cubicBezTo>
                  <a:cubicBezTo>
                    <a:pt x="203" y="57"/>
                    <a:pt x="205" y="51"/>
                    <a:pt x="206" y="56"/>
                  </a:cubicBezTo>
                  <a:cubicBezTo>
                    <a:pt x="206" y="55"/>
                    <a:pt x="206" y="53"/>
                    <a:pt x="207" y="52"/>
                  </a:cubicBezTo>
                  <a:cubicBezTo>
                    <a:pt x="209" y="57"/>
                    <a:pt x="214" y="57"/>
                    <a:pt x="216" y="58"/>
                  </a:cubicBezTo>
                  <a:cubicBezTo>
                    <a:pt x="216" y="57"/>
                    <a:pt x="215" y="57"/>
                    <a:pt x="215" y="54"/>
                  </a:cubicBezTo>
                  <a:cubicBezTo>
                    <a:pt x="215" y="54"/>
                    <a:pt x="215" y="54"/>
                    <a:pt x="216" y="54"/>
                  </a:cubicBezTo>
                  <a:cubicBezTo>
                    <a:pt x="216" y="57"/>
                    <a:pt x="218" y="53"/>
                    <a:pt x="219" y="58"/>
                  </a:cubicBezTo>
                  <a:cubicBezTo>
                    <a:pt x="220" y="57"/>
                    <a:pt x="220" y="57"/>
                    <a:pt x="221" y="58"/>
                  </a:cubicBezTo>
                  <a:cubicBezTo>
                    <a:pt x="221" y="56"/>
                    <a:pt x="221" y="54"/>
                    <a:pt x="223" y="55"/>
                  </a:cubicBezTo>
                  <a:cubicBezTo>
                    <a:pt x="223" y="57"/>
                    <a:pt x="222" y="57"/>
                    <a:pt x="222" y="58"/>
                  </a:cubicBezTo>
                  <a:cubicBezTo>
                    <a:pt x="224" y="59"/>
                    <a:pt x="228" y="55"/>
                    <a:pt x="230" y="60"/>
                  </a:cubicBezTo>
                  <a:cubicBezTo>
                    <a:pt x="234" y="47"/>
                    <a:pt x="240" y="64"/>
                    <a:pt x="243" y="55"/>
                  </a:cubicBezTo>
                  <a:cubicBezTo>
                    <a:pt x="243" y="56"/>
                    <a:pt x="243" y="56"/>
                    <a:pt x="243" y="57"/>
                  </a:cubicBezTo>
                  <a:cubicBezTo>
                    <a:pt x="243" y="56"/>
                    <a:pt x="242" y="57"/>
                    <a:pt x="243" y="59"/>
                  </a:cubicBezTo>
                  <a:cubicBezTo>
                    <a:pt x="244" y="59"/>
                    <a:pt x="244" y="59"/>
                    <a:pt x="246" y="61"/>
                  </a:cubicBezTo>
                  <a:cubicBezTo>
                    <a:pt x="246" y="56"/>
                    <a:pt x="243" y="57"/>
                    <a:pt x="243" y="53"/>
                  </a:cubicBezTo>
                  <a:cubicBezTo>
                    <a:pt x="243" y="52"/>
                    <a:pt x="245" y="53"/>
                    <a:pt x="246" y="52"/>
                  </a:cubicBezTo>
                  <a:cubicBezTo>
                    <a:pt x="245" y="50"/>
                    <a:pt x="243" y="50"/>
                    <a:pt x="242" y="50"/>
                  </a:cubicBezTo>
                  <a:cubicBezTo>
                    <a:pt x="242" y="50"/>
                    <a:pt x="242" y="51"/>
                    <a:pt x="242" y="51"/>
                  </a:cubicBezTo>
                  <a:cubicBezTo>
                    <a:pt x="242" y="52"/>
                    <a:pt x="242" y="53"/>
                    <a:pt x="241" y="52"/>
                  </a:cubicBezTo>
                  <a:cubicBezTo>
                    <a:pt x="241" y="52"/>
                    <a:pt x="241" y="50"/>
                    <a:pt x="240" y="50"/>
                  </a:cubicBezTo>
                  <a:cubicBezTo>
                    <a:pt x="238" y="49"/>
                    <a:pt x="235" y="54"/>
                    <a:pt x="234" y="49"/>
                  </a:cubicBezTo>
                  <a:cubicBezTo>
                    <a:pt x="235" y="49"/>
                    <a:pt x="236" y="48"/>
                    <a:pt x="236" y="46"/>
                  </a:cubicBezTo>
                  <a:cubicBezTo>
                    <a:pt x="231" y="48"/>
                    <a:pt x="228" y="46"/>
                    <a:pt x="222" y="47"/>
                  </a:cubicBezTo>
                  <a:cubicBezTo>
                    <a:pt x="222" y="46"/>
                    <a:pt x="223" y="46"/>
                    <a:pt x="223" y="45"/>
                  </a:cubicBezTo>
                  <a:cubicBezTo>
                    <a:pt x="221" y="47"/>
                    <a:pt x="219" y="44"/>
                    <a:pt x="216" y="48"/>
                  </a:cubicBezTo>
                  <a:cubicBezTo>
                    <a:pt x="216" y="47"/>
                    <a:pt x="217" y="46"/>
                    <a:pt x="217" y="45"/>
                  </a:cubicBezTo>
                  <a:cubicBezTo>
                    <a:pt x="216" y="46"/>
                    <a:pt x="215" y="47"/>
                    <a:pt x="214" y="49"/>
                  </a:cubicBezTo>
                  <a:cubicBezTo>
                    <a:pt x="214" y="47"/>
                    <a:pt x="213" y="46"/>
                    <a:pt x="212" y="44"/>
                  </a:cubicBezTo>
                  <a:cubicBezTo>
                    <a:pt x="213" y="46"/>
                    <a:pt x="212" y="46"/>
                    <a:pt x="212" y="46"/>
                  </a:cubicBezTo>
                  <a:cubicBezTo>
                    <a:pt x="211" y="45"/>
                    <a:pt x="212" y="44"/>
                    <a:pt x="211" y="44"/>
                  </a:cubicBezTo>
                  <a:cubicBezTo>
                    <a:pt x="210" y="45"/>
                    <a:pt x="208" y="45"/>
                    <a:pt x="207" y="47"/>
                  </a:cubicBezTo>
                  <a:cubicBezTo>
                    <a:pt x="207" y="46"/>
                    <a:pt x="208" y="44"/>
                    <a:pt x="207" y="43"/>
                  </a:cubicBezTo>
                  <a:cubicBezTo>
                    <a:pt x="206" y="48"/>
                    <a:pt x="201" y="42"/>
                    <a:pt x="199" y="41"/>
                  </a:cubicBezTo>
                  <a:cubicBezTo>
                    <a:pt x="200" y="42"/>
                    <a:pt x="198" y="44"/>
                    <a:pt x="198" y="42"/>
                  </a:cubicBezTo>
                  <a:cubicBezTo>
                    <a:pt x="197" y="44"/>
                    <a:pt x="199" y="44"/>
                    <a:pt x="198" y="45"/>
                  </a:cubicBezTo>
                  <a:cubicBezTo>
                    <a:pt x="198" y="42"/>
                    <a:pt x="196" y="44"/>
                    <a:pt x="195" y="43"/>
                  </a:cubicBezTo>
                  <a:cubicBezTo>
                    <a:pt x="195" y="40"/>
                    <a:pt x="196" y="42"/>
                    <a:pt x="196" y="40"/>
                  </a:cubicBezTo>
                  <a:cubicBezTo>
                    <a:pt x="195" y="38"/>
                    <a:pt x="193" y="37"/>
                    <a:pt x="192" y="36"/>
                  </a:cubicBezTo>
                  <a:cubicBezTo>
                    <a:pt x="195" y="33"/>
                    <a:pt x="200" y="39"/>
                    <a:pt x="204" y="33"/>
                  </a:cubicBezTo>
                  <a:cubicBezTo>
                    <a:pt x="204" y="31"/>
                    <a:pt x="203" y="33"/>
                    <a:pt x="202" y="33"/>
                  </a:cubicBezTo>
                  <a:cubicBezTo>
                    <a:pt x="202" y="28"/>
                    <a:pt x="201" y="33"/>
                    <a:pt x="201" y="31"/>
                  </a:cubicBezTo>
                  <a:cubicBezTo>
                    <a:pt x="201" y="24"/>
                    <a:pt x="204" y="31"/>
                    <a:pt x="205" y="29"/>
                  </a:cubicBezTo>
                  <a:cubicBezTo>
                    <a:pt x="205" y="29"/>
                    <a:pt x="204" y="29"/>
                    <a:pt x="204" y="28"/>
                  </a:cubicBezTo>
                  <a:cubicBezTo>
                    <a:pt x="205" y="28"/>
                    <a:pt x="205" y="27"/>
                    <a:pt x="205" y="27"/>
                  </a:cubicBezTo>
                  <a:cubicBezTo>
                    <a:pt x="207" y="27"/>
                    <a:pt x="210" y="30"/>
                    <a:pt x="210" y="26"/>
                  </a:cubicBezTo>
                  <a:cubicBezTo>
                    <a:pt x="212" y="26"/>
                    <a:pt x="213" y="32"/>
                    <a:pt x="214" y="30"/>
                  </a:cubicBezTo>
                  <a:cubicBezTo>
                    <a:pt x="213" y="28"/>
                    <a:pt x="211" y="26"/>
                    <a:pt x="211" y="22"/>
                  </a:cubicBezTo>
                  <a:cubicBezTo>
                    <a:pt x="211" y="21"/>
                    <a:pt x="213" y="22"/>
                    <a:pt x="212" y="21"/>
                  </a:cubicBezTo>
                  <a:cubicBezTo>
                    <a:pt x="210" y="23"/>
                    <a:pt x="209" y="23"/>
                    <a:pt x="207" y="23"/>
                  </a:cubicBezTo>
                  <a:cubicBezTo>
                    <a:pt x="207" y="25"/>
                    <a:pt x="208" y="23"/>
                    <a:pt x="208" y="26"/>
                  </a:cubicBezTo>
                  <a:cubicBezTo>
                    <a:pt x="207" y="25"/>
                    <a:pt x="206" y="27"/>
                    <a:pt x="206" y="24"/>
                  </a:cubicBezTo>
                  <a:cubicBezTo>
                    <a:pt x="206" y="23"/>
                    <a:pt x="205" y="20"/>
                    <a:pt x="205" y="22"/>
                  </a:cubicBezTo>
                  <a:cubicBezTo>
                    <a:pt x="206" y="22"/>
                    <a:pt x="205" y="25"/>
                    <a:pt x="204" y="25"/>
                  </a:cubicBezTo>
                  <a:cubicBezTo>
                    <a:pt x="204" y="24"/>
                    <a:pt x="204" y="24"/>
                    <a:pt x="203" y="24"/>
                  </a:cubicBezTo>
                  <a:cubicBezTo>
                    <a:pt x="203" y="23"/>
                    <a:pt x="203" y="22"/>
                    <a:pt x="203" y="21"/>
                  </a:cubicBezTo>
                  <a:cubicBezTo>
                    <a:pt x="202" y="21"/>
                    <a:pt x="201" y="22"/>
                    <a:pt x="201" y="23"/>
                  </a:cubicBezTo>
                  <a:cubicBezTo>
                    <a:pt x="197" y="18"/>
                    <a:pt x="192" y="27"/>
                    <a:pt x="188" y="25"/>
                  </a:cubicBezTo>
                  <a:cubicBezTo>
                    <a:pt x="188" y="25"/>
                    <a:pt x="188" y="25"/>
                    <a:pt x="188" y="24"/>
                  </a:cubicBezTo>
                  <a:cubicBezTo>
                    <a:pt x="188" y="28"/>
                    <a:pt x="186" y="25"/>
                    <a:pt x="186" y="27"/>
                  </a:cubicBezTo>
                  <a:cubicBezTo>
                    <a:pt x="186" y="27"/>
                    <a:pt x="184" y="25"/>
                    <a:pt x="184" y="27"/>
                  </a:cubicBezTo>
                  <a:cubicBezTo>
                    <a:pt x="184" y="28"/>
                    <a:pt x="185" y="27"/>
                    <a:pt x="185" y="28"/>
                  </a:cubicBezTo>
                  <a:cubicBezTo>
                    <a:pt x="185" y="29"/>
                    <a:pt x="185" y="30"/>
                    <a:pt x="185" y="30"/>
                  </a:cubicBezTo>
                  <a:cubicBezTo>
                    <a:pt x="184" y="28"/>
                    <a:pt x="184" y="29"/>
                    <a:pt x="183" y="30"/>
                  </a:cubicBezTo>
                  <a:cubicBezTo>
                    <a:pt x="183" y="29"/>
                    <a:pt x="182" y="28"/>
                    <a:pt x="182" y="28"/>
                  </a:cubicBezTo>
                  <a:cubicBezTo>
                    <a:pt x="180" y="29"/>
                    <a:pt x="179" y="29"/>
                    <a:pt x="178" y="30"/>
                  </a:cubicBezTo>
                  <a:cubicBezTo>
                    <a:pt x="178" y="28"/>
                    <a:pt x="178" y="28"/>
                    <a:pt x="178" y="27"/>
                  </a:cubicBezTo>
                  <a:cubicBezTo>
                    <a:pt x="177" y="28"/>
                    <a:pt x="176" y="28"/>
                    <a:pt x="176" y="26"/>
                  </a:cubicBezTo>
                  <a:cubicBezTo>
                    <a:pt x="177" y="25"/>
                    <a:pt x="177" y="24"/>
                    <a:pt x="178" y="22"/>
                  </a:cubicBezTo>
                  <a:cubicBezTo>
                    <a:pt x="177" y="23"/>
                    <a:pt x="174" y="23"/>
                    <a:pt x="174" y="26"/>
                  </a:cubicBezTo>
                  <a:cubicBezTo>
                    <a:pt x="175" y="27"/>
                    <a:pt x="175" y="24"/>
                    <a:pt x="176" y="26"/>
                  </a:cubicBezTo>
                  <a:cubicBezTo>
                    <a:pt x="175" y="27"/>
                    <a:pt x="174" y="28"/>
                    <a:pt x="173" y="30"/>
                  </a:cubicBezTo>
                  <a:cubicBezTo>
                    <a:pt x="173" y="28"/>
                    <a:pt x="173" y="28"/>
                    <a:pt x="172" y="28"/>
                  </a:cubicBezTo>
                  <a:cubicBezTo>
                    <a:pt x="173" y="26"/>
                    <a:pt x="172" y="24"/>
                    <a:pt x="171" y="22"/>
                  </a:cubicBezTo>
                  <a:cubicBezTo>
                    <a:pt x="171" y="25"/>
                    <a:pt x="172" y="25"/>
                    <a:pt x="172" y="28"/>
                  </a:cubicBezTo>
                  <a:cubicBezTo>
                    <a:pt x="171" y="27"/>
                    <a:pt x="172" y="29"/>
                    <a:pt x="171" y="30"/>
                  </a:cubicBezTo>
                  <a:cubicBezTo>
                    <a:pt x="170" y="30"/>
                    <a:pt x="169" y="27"/>
                    <a:pt x="168" y="27"/>
                  </a:cubicBezTo>
                  <a:cubicBezTo>
                    <a:pt x="168" y="24"/>
                    <a:pt x="170" y="24"/>
                    <a:pt x="170" y="22"/>
                  </a:cubicBezTo>
                  <a:cubicBezTo>
                    <a:pt x="168" y="21"/>
                    <a:pt x="168" y="25"/>
                    <a:pt x="167" y="25"/>
                  </a:cubicBezTo>
                  <a:cubicBezTo>
                    <a:pt x="167" y="23"/>
                    <a:pt x="167" y="22"/>
                    <a:pt x="167" y="22"/>
                  </a:cubicBezTo>
                  <a:cubicBezTo>
                    <a:pt x="165" y="27"/>
                    <a:pt x="161" y="25"/>
                    <a:pt x="159" y="26"/>
                  </a:cubicBezTo>
                  <a:cubicBezTo>
                    <a:pt x="159" y="28"/>
                    <a:pt x="159" y="25"/>
                    <a:pt x="160" y="27"/>
                  </a:cubicBezTo>
                  <a:cubicBezTo>
                    <a:pt x="160" y="28"/>
                    <a:pt x="159" y="28"/>
                    <a:pt x="159" y="29"/>
                  </a:cubicBezTo>
                  <a:cubicBezTo>
                    <a:pt x="159" y="27"/>
                    <a:pt x="158" y="27"/>
                    <a:pt x="158" y="24"/>
                  </a:cubicBezTo>
                  <a:cubicBezTo>
                    <a:pt x="156" y="27"/>
                    <a:pt x="154" y="24"/>
                    <a:pt x="152" y="26"/>
                  </a:cubicBezTo>
                  <a:cubicBezTo>
                    <a:pt x="152" y="24"/>
                    <a:pt x="152" y="19"/>
                    <a:pt x="151" y="22"/>
                  </a:cubicBezTo>
                  <a:cubicBezTo>
                    <a:pt x="151" y="22"/>
                    <a:pt x="152" y="23"/>
                    <a:pt x="151" y="24"/>
                  </a:cubicBezTo>
                  <a:cubicBezTo>
                    <a:pt x="150" y="25"/>
                    <a:pt x="149" y="25"/>
                    <a:pt x="147" y="25"/>
                  </a:cubicBezTo>
                  <a:cubicBezTo>
                    <a:pt x="147" y="19"/>
                    <a:pt x="145" y="20"/>
                    <a:pt x="143" y="17"/>
                  </a:cubicBezTo>
                  <a:cubicBezTo>
                    <a:pt x="143" y="18"/>
                    <a:pt x="144" y="19"/>
                    <a:pt x="143" y="19"/>
                  </a:cubicBezTo>
                  <a:cubicBezTo>
                    <a:pt x="140" y="15"/>
                    <a:pt x="138" y="16"/>
                    <a:pt x="134" y="14"/>
                  </a:cubicBezTo>
                  <a:cubicBezTo>
                    <a:pt x="136" y="13"/>
                    <a:pt x="132" y="13"/>
                    <a:pt x="133" y="11"/>
                  </a:cubicBezTo>
                  <a:cubicBezTo>
                    <a:pt x="132" y="13"/>
                    <a:pt x="130" y="14"/>
                    <a:pt x="129" y="13"/>
                  </a:cubicBezTo>
                  <a:cubicBezTo>
                    <a:pt x="130" y="12"/>
                    <a:pt x="130" y="16"/>
                    <a:pt x="129" y="16"/>
                  </a:cubicBezTo>
                  <a:cubicBezTo>
                    <a:pt x="128" y="14"/>
                    <a:pt x="129" y="13"/>
                    <a:pt x="128" y="14"/>
                  </a:cubicBezTo>
                  <a:cubicBezTo>
                    <a:pt x="128" y="11"/>
                    <a:pt x="128" y="10"/>
                    <a:pt x="127" y="9"/>
                  </a:cubicBezTo>
                  <a:cubicBezTo>
                    <a:pt x="127" y="10"/>
                    <a:pt x="127" y="12"/>
                    <a:pt x="126" y="13"/>
                  </a:cubicBezTo>
                  <a:cubicBezTo>
                    <a:pt x="125" y="11"/>
                    <a:pt x="125" y="12"/>
                    <a:pt x="125" y="11"/>
                  </a:cubicBezTo>
                  <a:cubicBezTo>
                    <a:pt x="125" y="11"/>
                    <a:pt x="125" y="10"/>
                    <a:pt x="125" y="9"/>
                  </a:cubicBezTo>
                  <a:cubicBezTo>
                    <a:pt x="124" y="9"/>
                    <a:pt x="125" y="7"/>
                    <a:pt x="125" y="6"/>
                  </a:cubicBezTo>
                  <a:cubicBezTo>
                    <a:pt x="124" y="5"/>
                    <a:pt x="123" y="5"/>
                    <a:pt x="123" y="3"/>
                  </a:cubicBezTo>
                  <a:cubicBezTo>
                    <a:pt x="123" y="7"/>
                    <a:pt x="124" y="9"/>
                    <a:pt x="123" y="12"/>
                  </a:cubicBezTo>
                  <a:cubicBezTo>
                    <a:pt x="124" y="12"/>
                    <a:pt x="124" y="16"/>
                    <a:pt x="124" y="18"/>
                  </a:cubicBezTo>
                  <a:cubicBezTo>
                    <a:pt x="120" y="18"/>
                    <a:pt x="114" y="15"/>
                    <a:pt x="110" y="9"/>
                  </a:cubicBezTo>
                  <a:cubicBezTo>
                    <a:pt x="111" y="7"/>
                    <a:pt x="111" y="4"/>
                    <a:pt x="110" y="2"/>
                  </a:cubicBezTo>
                  <a:cubicBezTo>
                    <a:pt x="108" y="18"/>
                    <a:pt x="102" y="0"/>
                    <a:pt x="98" y="6"/>
                  </a:cubicBezTo>
                  <a:cubicBezTo>
                    <a:pt x="98" y="11"/>
                    <a:pt x="99" y="11"/>
                    <a:pt x="99" y="16"/>
                  </a:cubicBezTo>
                  <a:cubicBezTo>
                    <a:pt x="96" y="16"/>
                    <a:pt x="96" y="20"/>
                    <a:pt x="95" y="23"/>
                  </a:cubicBezTo>
                  <a:cubicBezTo>
                    <a:pt x="93" y="25"/>
                    <a:pt x="92" y="24"/>
                    <a:pt x="90" y="25"/>
                  </a:cubicBezTo>
                  <a:cubicBezTo>
                    <a:pt x="90" y="24"/>
                    <a:pt x="90" y="23"/>
                    <a:pt x="90" y="23"/>
                  </a:cubicBezTo>
                  <a:cubicBezTo>
                    <a:pt x="89" y="24"/>
                    <a:pt x="91" y="25"/>
                    <a:pt x="90" y="27"/>
                  </a:cubicBezTo>
                  <a:cubicBezTo>
                    <a:pt x="88" y="28"/>
                    <a:pt x="88" y="36"/>
                    <a:pt x="86" y="34"/>
                  </a:cubicBezTo>
                  <a:cubicBezTo>
                    <a:pt x="86" y="39"/>
                    <a:pt x="86" y="42"/>
                    <a:pt x="85" y="43"/>
                  </a:cubicBezTo>
                  <a:cubicBezTo>
                    <a:pt x="85" y="42"/>
                    <a:pt x="85" y="42"/>
                    <a:pt x="85" y="44"/>
                  </a:cubicBezTo>
                  <a:cubicBezTo>
                    <a:pt x="85" y="44"/>
                    <a:pt x="85" y="45"/>
                    <a:pt x="84" y="44"/>
                  </a:cubicBezTo>
                  <a:cubicBezTo>
                    <a:pt x="85" y="43"/>
                    <a:pt x="82" y="38"/>
                    <a:pt x="82" y="42"/>
                  </a:cubicBezTo>
                  <a:cubicBezTo>
                    <a:pt x="83" y="44"/>
                    <a:pt x="85" y="45"/>
                    <a:pt x="84" y="49"/>
                  </a:cubicBezTo>
                  <a:cubicBezTo>
                    <a:pt x="85" y="49"/>
                    <a:pt x="86" y="50"/>
                    <a:pt x="86" y="52"/>
                  </a:cubicBezTo>
                  <a:cubicBezTo>
                    <a:pt x="86" y="53"/>
                    <a:pt x="85" y="54"/>
                    <a:pt x="85" y="55"/>
                  </a:cubicBezTo>
                  <a:cubicBezTo>
                    <a:pt x="85" y="57"/>
                    <a:pt x="86" y="58"/>
                    <a:pt x="86" y="59"/>
                  </a:cubicBezTo>
                  <a:cubicBezTo>
                    <a:pt x="85" y="62"/>
                    <a:pt x="81" y="64"/>
                    <a:pt x="80" y="59"/>
                  </a:cubicBezTo>
                  <a:cubicBezTo>
                    <a:pt x="79" y="60"/>
                    <a:pt x="77" y="67"/>
                    <a:pt x="76" y="61"/>
                  </a:cubicBezTo>
                  <a:cubicBezTo>
                    <a:pt x="77" y="61"/>
                    <a:pt x="78" y="60"/>
                    <a:pt x="78" y="57"/>
                  </a:cubicBezTo>
                  <a:cubicBezTo>
                    <a:pt x="77" y="57"/>
                    <a:pt x="75" y="62"/>
                    <a:pt x="75" y="58"/>
                  </a:cubicBezTo>
                  <a:cubicBezTo>
                    <a:pt x="77" y="53"/>
                    <a:pt x="81" y="49"/>
                    <a:pt x="84" y="51"/>
                  </a:cubicBezTo>
                  <a:cubicBezTo>
                    <a:pt x="82" y="46"/>
                    <a:pt x="78" y="50"/>
                    <a:pt x="75" y="54"/>
                  </a:cubicBezTo>
                  <a:cubicBezTo>
                    <a:pt x="74" y="52"/>
                    <a:pt x="71" y="53"/>
                    <a:pt x="69" y="56"/>
                  </a:cubicBezTo>
                  <a:cubicBezTo>
                    <a:pt x="69" y="55"/>
                    <a:pt x="69" y="53"/>
                    <a:pt x="68" y="53"/>
                  </a:cubicBezTo>
                  <a:cubicBezTo>
                    <a:pt x="66" y="53"/>
                    <a:pt x="61" y="61"/>
                    <a:pt x="61" y="51"/>
                  </a:cubicBezTo>
                  <a:cubicBezTo>
                    <a:pt x="60" y="50"/>
                    <a:pt x="61" y="54"/>
                    <a:pt x="60" y="54"/>
                  </a:cubicBezTo>
                  <a:cubicBezTo>
                    <a:pt x="59" y="53"/>
                    <a:pt x="59" y="52"/>
                    <a:pt x="59" y="50"/>
                  </a:cubicBezTo>
                  <a:cubicBezTo>
                    <a:pt x="62" y="42"/>
                    <a:pt x="66" y="38"/>
                    <a:pt x="69" y="31"/>
                  </a:cubicBezTo>
                  <a:cubicBezTo>
                    <a:pt x="68" y="29"/>
                    <a:pt x="67" y="28"/>
                    <a:pt x="67" y="24"/>
                  </a:cubicBezTo>
                  <a:cubicBezTo>
                    <a:pt x="60" y="24"/>
                    <a:pt x="58" y="44"/>
                    <a:pt x="51" y="43"/>
                  </a:cubicBezTo>
                  <a:cubicBezTo>
                    <a:pt x="52" y="51"/>
                    <a:pt x="50" y="55"/>
                    <a:pt x="51" y="62"/>
                  </a:cubicBezTo>
                  <a:cubicBezTo>
                    <a:pt x="51" y="62"/>
                    <a:pt x="50" y="62"/>
                    <a:pt x="50" y="62"/>
                  </a:cubicBezTo>
                  <a:cubicBezTo>
                    <a:pt x="50" y="69"/>
                    <a:pt x="51" y="74"/>
                    <a:pt x="49" y="78"/>
                  </a:cubicBezTo>
                  <a:cubicBezTo>
                    <a:pt x="49" y="80"/>
                    <a:pt x="50" y="79"/>
                    <a:pt x="50" y="80"/>
                  </a:cubicBezTo>
                  <a:cubicBezTo>
                    <a:pt x="49" y="80"/>
                    <a:pt x="50" y="83"/>
                    <a:pt x="49" y="85"/>
                  </a:cubicBezTo>
                  <a:cubicBezTo>
                    <a:pt x="49" y="86"/>
                    <a:pt x="50" y="85"/>
                    <a:pt x="50" y="86"/>
                  </a:cubicBezTo>
                  <a:cubicBezTo>
                    <a:pt x="52" y="105"/>
                    <a:pt x="54" y="114"/>
                    <a:pt x="56" y="134"/>
                  </a:cubicBezTo>
                  <a:cubicBezTo>
                    <a:pt x="59" y="137"/>
                    <a:pt x="60" y="145"/>
                    <a:pt x="62" y="149"/>
                  </a:cubicBezTo>
                  <a:cubicBezTo>
                    <a:pt x="61" y="152"/>
                    <a:pt x="63" y="156"/>
                    <a:pt x="63" y="160"/>
                  </a:cubicBezTo>
                  <a:cubicBezTo>
                    <a:pt x="63" y="160"/>
                    <a:pt x="64" y="160"/>
                    <a:pt x="64" y="161"/>
                  </a:cubicBezTo>
                  <a:cubicBezTo>
                    <a:pt x="63" y="161"/>
                    <a:pt x="63" y="162"/>
                    <a:pt x="63" y="163"/>
                  </a:cubicBezTo>
                  <a:cubicBezTo>
                    <a:pt x="64" y="162"/>
                    <a:pt x="63" y="167"/>
                    <a:pt x="63" y="167"/>
                  </a:cubicBezTo>
                  <a:cubicBezTo>
                    <a:pt x="64" y="174"/>
                    <a:pt x="67" y="179"/>
                    <a:pt x="67" y="186"/>
                  </a:cubicBezTo>
                  <a:cubicBezTo>
                    <a:pt x="64" y="189"/>
                    <a:pt x="61" y="179"/>
                    <a:pt x="58" y="183"/>
                  </a:cubicBezTo>
                  <a:cubicBezTo>
                    <a:pt x="57" y="181"/>
                    <a:pt x="56" y="181"/>
                    <a:pt x="55" y="176"/>
                  </a:cubicBezTo>
                  <a:cubicBezTo>
                    <a:pt x="56" y="176"/>
                    <a:pt x="57" y="175"/>
                    <a:pt x="57" y="172"/>
                  </a:cubicBezTo>
                  <a:cubicBezTo>
                    <a:pt x="55" y="169"/>
                    <a:pt x="53" y="167"/>
                    <a:pt x="50" y="166"/>
                  </a:cubicBezTo>
                  <a:cubicBezTo>
                    <a:pt x="49" y="159"/>
                    <a:pt x="46" y="161"/>
                    <a:pt x="43" y="159"/>
                  </a:cubicBezTo>
                  <a:cubicBezTo>
                    <a:pt x="43" y="157"/>
                    <a:pt x="44" y="158"/>
                    <a:pt x="44" y="156"/>
                  </a:cubicBezTo>
                  <a:cubicBezTo>
                    <a:pt x="41" y="157"/>
                    <a:pt x="37" y="155"/>
                    <a:pt x="33" y="153"/>
                  </a:cubicBezTo>
                  <a:cubicBezTo>
                    <a:pt x="32" y="143"/>
                    <a:pt x="26" y="145"/>
                    <a:pt x="25" y="136"/>
                  </a:cubicBezTo>
                  <a:cubicBezTo>
                    <a:pt x="24" y="135"/>
                    <a:pt x="22" y="134"/>
                    <a:pt x="22" y="131"/>
                  </a:cubicBezTo>
                  <a:cubicBezTo>
                    <a:pt x="22" y="127"/>
                    <a:pt x="23" y="124"/>
                    <a:pt x="23" y="118"/>
                  </a:cubicBezTo>
                  <a:cubicBezTo>
                    <a:pt x="22" y="114"/>
                    <a:pt x="20" y="114"/>
                    <a:pt x="18" y="111"/>
                  </a:cubicBezTo>
                  <a:cubicBezTo>
                    <a:pt x="18" y="114"/>
                    <a:pt x="16" y="117"/>
                    <a:pt x="15" y="115"/>
                  </a:cubicBezTo>
                  <a:cubicBezTo>
                    <a:pt x="16" y="113"/>
                    <a:pt x="16" y="113"/>
                    <a:pt x="17" y="111"/>
                  </a:cubicBezTo>
                  <a:cubicBezTo>
                    <a:pt x="15" y="106"/>
                    <a:pt x="16" y="102"/>
                    <a:pt x="15" y="97"/>
                  </a:cubicBezTo>
                  <a:cubicBezTo>
                    <a:pt x="14" y="97"/>
                    <a:pt x="12" y="99"/>
                    <a:pt x="12" y="95"/>
                  </a:cubicBezTo>
                  <a:cubicBezTo>
                    <a:pt x="13" y="94"/>
                    <a:pt x="13" y="97"/>
                    <a:pt x="13" y="95"/>
                  </a:cubicBezTo>
                  <a:cubicBezTo>
                    <a:pt x="13" y="95"/>
                    <a:pt x="13" y="92"/>
                    <a:pt x="12" y="91"/>
                  </a:cubicBezTo>
                  <a:cubicBezTo>
                    <a:pt x="12" y="97"/>
                    <a:pt x="11" y="92"/>
                    <a:pt x="10" y="92"/>
                  </a:cubicBezTo>
                  <a:cubicBezTo>
                    <a:pt x="9" y="93"/>
                    <a:pt x="10" y="96"/>
                    <a:pt x="9" y="98"/>
                  </a:cubicBezTo>
                  <a:cubicBezTo>
                    <a:pt x="6" y="99"/>
                    <a:pt x="3" y="83"/>
                    <a:pt x="0" y="91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4" y="99"/>
                    <a:pt x="7" y="104"/>
                    <a:pt x="10" y="109"/>
                  </a:cubicBezTo>
                  <a:cubicBezTo>
                    <a:pt x="10" y="110"/>
                    <a:pt x="9" y="111"/>
                    <a:pt x="9" y="112"/>
                  </a:cubicBezTo>
                  <a:cubicBezTo>
                    <a:pt x="10" y="112"/>
                    <a:pt x="11" y="110"/>
                    <a:pt x="12" y="110"/>
                  </a:cubicBezTo>
                  <a:cubicBezTo>
                    <a:pt x="13" y="111"/>
                    <a:pt x="13" y="113"/>
                    <a:pt x="14" y="112"/>
                  </a:cubicBezTo>
                  <a:cubicBezTo>
                    <a:pt x="13" y="116"/>
                    <a:pt x="15" y="116"/>
                    <a:pt x="15" y="119"/>
                  </a:cubicBezTo>
                  <a:cubicBezTo>
                    <a:pt x="14" y="120"/>
                    <a:pt x="14" y="120"/>
                    <a:pt x="15" y="124"/>
                  </a:cubicBezTo>
                  <a:cubicBezTo>
                    <a:pt x="14" y="124"/>
                    <a:pt x="14" y="126"/>
                    <a:pt x="13" y="125"/>
                  </a:cubicBezTo>
                  <a:cubicBezTo>
                    <a:pt x="11" y="124"/>
                    <a:pt x="8" y="121"/>
                    <a:pt x="4" y="121"/>
                  </a:cubicBezTo>
                  <a:cubicBezTo>
                    <a:pt x="5" y="126"/>
                    <a:pt x="8" y="127"/>
                    <a:pt x="10" y="131"/>
                  </a:cubicBezTo>
                  <a:cubicBezTo>
                    <a:pt x="10" y="138"/>
                    <a:pt x="11" y="140"/>
                    <a:pt x="13" y="145"/>
                  </a:cubicBezTo>
                  <a:cubicBezTo>
                    <a:pt x="14" y="146"/>
                    <a:pt x="13" y="143"/>
                    <a:pt x="14" y="144"/>
                  </a:cubicBezTo>
                  <a:cubicBezTo>
                    <a:pt x="15" y="152"/>
                    <a:pt x="18" y="158"/>
                    <a:pt x="17" y="168"/>
                  </a:cubicBezTo>
                  <a:cubicBezTo>
                    <a:pt x="13" y="168"/>
                    <a:pt x="14" y="178"/>
                    <a:pt x="10" y="177"/>
                  </a:cubicBezTo>
                  <a:cubicBezTo>
                    <a:pt x="10" y="181"/>
                    <a:pt x="9" y="182"/>
                    <a:pt x="8" y="185"/>
                  </a:cubicBezTo>
                  <a:cubicBezTo>
                    <a:pt x="8" y="186"/>
                    <a:pt x="9" y="187"/>
                    <a:pt x="9" y="188"/>
                  </a:cubicBezTo>
                  <a:cubicBezTo>
                    <a:pt x="9" y="190"/>
                    <a:pt x="8" y="191"/>
                    <a:pt x="8" y="192"/>
                  </a:cubicBezTo>
                  <a:cubicBezTo>
                    <a:pt x="7" y="203"/>
                    <a:pt x="11" y="200"/>
                    <a:pt x="11" y="209"/>
                  </a:cubicBezTo>
                  <a:cubicBezTo>
                    <a:pt x="8" y="211"/>
                    <a:pt x="4" y="210"/>
                    <a:pt x="3" y="214"/>
                  </a:cubicBezTo>
                  <a:cubicBezTo>
                    <a:pt x="4" y="215"/>
                    <a:pt x="4" y="220"/>
                    <a:pt x="3" y="222"/>
                  </a:cubicBezTo>
                  <a:cubicBezTo>
                    <a:pt x="5" y="225"/>
                    <a:pt x="5" y="231"/>
                    <a:pt x="7" y="234"/>
                  </a:cubicBezTo>
                  <a:cubicBezTo>
                    <a:pt x="10" y="229"/>
                    <a:pt x="10" y="220"/>
                    <a:pt x="13" y="216"/>
                  </a:cubicBezTo>
                  <a:cubicBezTo>
                    <a:pt x="15" y="229"/>
                    <a:pt x="24" y="227"/>
                    <a:pt x="26" y="229"/>
                  </a:cubicBezTo>
                  <a:cubicBezTo>
                    <a:pt x="26" y="229"/>
                    <a:pt x="26" y="228"/>
                    <a:pt x="26" y="227"/>
                  </a:cubicBezTo>
                  <a:cubicBezTo>
                    <a:pt x="27" y="226"/>
                    <a:pt x="28" y="228"/>
                    <a:pt x="29" y="228"/>
                  </a:cubicBezTo>
                  <a:cubicBezTo>
                    <a:pt x="29" y="225"/>
                    <a:pt x="30" y="227"/>
                    <a:pt x="31" y="225"/>
                  </a:cubicBezTo>
                  <a:cubicBezTo>
                    <a:pt x="30" y="224"/>
                    <a:pt x="30" y="224"/>
                    <a:pt x="30" y="222"/>
                  </a:cubicBezTo>
                  <a:cubicBezTo>
                    <a:pt x="34" y="222"/>
                    <a:pt x="37" y="217"/>
                    <a:pt x="42" y="215"/>
                  </a:cubicBezTo>
                  <a:cubicBezTo>
                    <a:pt x="42" y="215"/>
                    <a:pt x="41" y="213"/>
                    <a:pt x="42" y="213"/>
                  </a:cubicBezTo>
                  <a:cubicBezTo>
                    <a:pt x="48" y="214"/>
                    <a:pt x="52" y="209"/>
                    <a:pt x="58" y="207"/>
                  </a:cubicBezTo>
                  <a:cubicBezTo>
                    <a:pt x="58" y="206"/>
                    <a:pt x="58" y="205"/>
                    <a:pt x="58" y="205"/>
                  </a:cubicBezTo>
                  <a:cubicBezTo>
                    <a:pt x="60" y="206"/>
                    <a:pt x="61" y="206"/>
                    <a:pt x="62" y="206"/>
                  </a:cubicBezTo>
                  <a:cubicBezTo>
                    <a:pt x="62" y="206"/>
                    <a:pt x="62" y="206"/>
                    <a:pt x="62" y="205"/>
                  </a:cubicBezTo>
                  <a:cubicBezTo>
                    <a:pt x="66" y="206"/>
                    <a:pt x="72" y="201"/>
                    <a:pt x="73" y="213"/>
                  </a:cubicBezTo>
                  <a:cubicBezTo>
                    <a:pt x="73" y="212"/>
                    <a:pt x="73" y="212"/>
                    <a:pt x="72" y="214"/>
                  </a:cubicBezTo>
                  <a:cubicBezTo>
                    <a:pt x="73" y="215"/>
                    <a:pt x="75" y="218"/>
                    <a:pt x="74" y="222"/>
                  </a:cubicBezTo>
                  <a:cubicBezTo>
                    <a:pt x="75" y="220"/>
                    <a:pt x="77" y="225"/>
                    <a:pt x="76" y="228"/>
                  </a:cubicBezTo>
                  <a:cubicBezTo>
                    <a:pt x="76" y="229"/>
                    <a:pt x="76" y="230"/>
                    <a:pt x="76" y="231"/>
                  </a:cubicBezTo>
                  <a:cubicBezTo>
                    <a:pt x="77" y="232"/>
                    <a:pt x="77" y="232"/>
                    <a:pt x="77" y="231"/>
                  </a:cubicBezTo>
                  <a:cubicBezTo>
                    <a:pt x="77" y="232"/>
                    <a:pt x="77" y="232"/>
                    <a:pt x="78" y="233"/>
                  </a:cubicBezTo>
                  <a:cubicBezTo>
                    <a:pt x="77" y="233"/>
                    <a:pt x="77" y="233"/>
                    <a:pt x="77" y="235"/>
                  </a:cubicBezTo>
                  <a:cubicBezTo>
                    <a:pt x="79" y="234"/>
                    <a:pt x="77" y="238"/>
                    <a:pt x="78" y="240"/>
                  </a:cubicBezTo>
                  <a:cubicBezTo>
                    <a:pt x="79" y="240"/>
                    <a:pt x="79" y="235"/>
                    <a:pt x="80" y="236"/>
                  </a:cubicBezTo>
                  <a:cubicBezTo>
                    <a:pt x="80" y="238"/>
                    <a:pt x="80" y="239"/>
                    <a:pt x="80" y="242"/>
                  </a:cubicBezTo>
                  <a:cubicBezTo>
                    <a:pt x="80" y="242"/>
                    <a:pt x="79" y="240"/>
                    <a:pt x="79" y="242"/>
                  </a:cubicBezTo>
                  <a:cubicBezTo>
                    <a:pt x="80" y="242"/>
                    <a:pt x="80" y="245"/>
                    <a:pt x="80" y="246"/>
                  </a:cubicBezTo>
                  <a:cubicBezTo>
                    <a:pt x="81" y="246"/>
                    <a:pt x="81" y="246"/>
                    <a:pt x="81" y="245"/>
                  </a:cubicBezTo>
                  <a:cubicBezTo>
                    <a:pt x="80" y="248"/>
                    <a:pt x="83" y="245"/>
                    <a:pt x="82" y="249"/>
                  </a:cubicBezTo>
                  <a:cubicBezTo>
                    <a:pt x="80" y="247"/>
                    <a:pt x="79" y="249"/>
                    <a:pt x="77" y="250"/>
                  </a:cubicBezTo>
                  <a:cubicBezTo>
                    <a:pt x="76" y="245"/>
                    <a:pt x="72" y="247"/>
                    <a:pt x="71" y="242"/>
                  </a:cubicBezTo>
                  <a:cubicBezTo>
                    <a:pt x="72" y="241"/>
                    <a:pt x="72" y="241"/>
                    <a:pt x="72" y="240"/>
                  </a:cubicBezTo>
                  <a:cubicBezTo>
                    <a:pt x="72" y="239"/>
                    <a:pt x="72" y="237"/>
                    <a:pt x="71" y="236"/>
                  </a:cubicBezTo>
                  <a:cubicBezTo>
                    <a:pt x="68" y="237"/>
                    <a:pt x="67" y="224"/>
                    <a:pt x="64" y="223"/>
                  </a:cubicBezTo>
                  <a:cubicBezTo>
                    <a:pt x="64" y="227"/>
                    <a:pt x="62" y="228"/>
                    <a:pt x="61" y="226"/>
                  </a:cubicBezTo>
                  <a:cubicBezTo>
                    <a:pt x="61" y="230"/>
                    <a:pt x="60" y="229"/>
                    <a:pt x="59" y="229"/>
                  </a:cubicBezTo>
                  <a:cubicBezTo>
                    <a:pt x="60" y="237"/>
                    <a:pt x="56" y="238"/>
                    <a:pt x="57" y="244"/>
                  </a:cubicBezTo>
                  <a:cubicBezTo>
                    <a:pt x="57" y="243"/>
                    <a:pt x="56" y="243"/>
                    <a:pt x="56" y="245"/>
                  </a:cubicBezTo>
                  <a:cubicBezTo>
                    <a:pt x="56" y="246"/>
                    <a:pt x="58" y="244"/>
                    <a:pt x="57" y="247"/>
                  </a:cubicBezTo>
                  <a:cubicBezTo>
                    <a:pt x="57" y="248"/>
                    <a:pt x="57" y="248"/>
                    <a:pt x="56" y="248"/>
                  </a:cubicBezTo>
                  <a:cubicBezTo>
                    <a:pt x="56" y="257"/>
                    <a:pt x="60" y="256"/>
                    <a:pt x="61" y="262"/>
                  </a:cubicBezTo>
                  <a:cubicBezTo>
                    <a:pt x="56" y="267"/>
                    <a:pt x="54" y="255"/>
                    <a:pt x="50" y="257"/>
                  </a:cubicBezTo>
                  <a:cubicBezTo>
                    <a:pt x="50" y="256"/>
                    <a:pt x="50" y="255"/>
                    <a:pt x="50" y="254"/>
                  </a:cubicBezTo>
                  <a:cubicBezTo>
                    <a:pt x="47" y="251"/>
                    <a:pt x="47" y="265"/>
                    <a:pt x="44" y="264"/>
                  </a:cubicBezTo>
                  <a:cubicBezTo>
                    <a:pt x="42" y="269"/>
                    <a:pt x="40" y="272"/>
                    <a:pt x="38" y="275"/>
                  </a:cubicBezTo>
                  <a:cubicBezTo>
                    <a:pt x="38" y="276"/>
                    <a:pt x="36" y="277"/>
                    <a:pt x="36" y="280"/>
                  </a:cubicBezTo>
                  <a:cubicBezTo>
                    <a:pt x="31" y="280"/>
                    <a:pt x="36" y="295"/>
                    <a:pt x="35" y="300"/>
                  </a:cubicBezTo>
                  <a:cubicBezTo>
                    <a:pt x="36" y="304"/>
                    <a:pt x="37" y="306"/>
                    <a:pt x="38" y="310"/>
                  </a:cubicBezTo>
                  <a:cubicBezTo>
                    <a:pt x="36" y="310"/>
                    <a:pt x="37" y="312"/>
                    <a:pt x="37" y="313"/>
                  </a:cubicBezTo>
                  <a:cubicBezTo>
                    <a:pt x="36" y="313"/>
                    <a:pt x="36" y="313"/>
                    <a:pt x="36" y="313"/>
                  </a:cubicBezTo>
                  <a:cubicBezTo>
                    <a:pt x="36" y="318"/>
                    <a:pt x="35" y="318"/>
                    <a:pt x="36" y="321"/>
                  </a:cubicBezTo>
                  <a:cubicBezTo>
                    <a:pt x="39" y="319"/>
                    <a:pt x="42" y="322"/>
                    <a:pt x="43" y="329"/>
                  </a:cubicBezTo>
                  <a:cubicBezTo>
                    <a:pt x="43" y="329"/>
                    <a:pt x="43" y="331"/>
                    <a:pt x="42" y="331"/>
                  </a:cubicBezTo>
                  <a:cubicBezTo>
                    <a:pt x="42" y="335"/>
                    <a:pt x="44" y="333"/>
                    <a:pt x="44" y="336"/>
                  </a:cubicBezTo>
                  <a:cubicBezTo>
                    <a:pt x="42" y="335"/>
                    <a:pt x="42" y="328"/>
                    <a:pt x="40" y="327"/>
                  </a:cubicBezTo>
                  <a:cubicBezTo>
                    <a:pt x="40" y="329"/>
                    <a:pt x="39" y="329"/>
                    <a:pt x="39" y="331"/>
                  </a:cubicBezTo>
                  <a:cubicBezTo>
                    <a:pt x="40" y="331"/>
                    <a:pt x="40" y="330"/>
                    <a:pt x="41" y="330"/>
                  </a:cubicBezTo>
                  <a:cubicBezTo>
                    <a:pt x="40" y="332"/>
                    <a:pt x="41" y="333"/>
                    <a:pt x="41" y="335"/>
                  </a:cubicBezTo>
                  <a:cubicBezTo>
                    <a:pt x="43" y="335"/>
                    <a:pt x="42" y="336"/>
                    <a:pt x="44" y="337"/>
                  </a:cubicBezTo>
                  <a:cubicBezTo>
                    <a:pt x="44" y="336"/>
                    <a:pt x="45" y="335"/>
                    <a:pt x="46" y="336"/>
                  </a:cubicBezTo>
                  <a:cubicBezTo>
                    <a:pt x="44" y="336"/>
                    <a:pt x="46" y="339"/>
                    <a:pt x="45" y="340"/>
                  </a:cubicBezTo>
                  <a:cubicBezTo>
                    <a:pt x="47" y="341"/>
                    <a:pt x="48" y="343"/>
                    <a:pt x="50" y="343"/>
                  </a:cubicBezTo>
                  <a:cubicBezTo>
                    <a:pt x="49" y="344"/>
                    <a:pt x="48" y="346"/>
                    <a:pt x="48" y="350"/>
                  </a:cubicBezTo>
                  <a:cubicBezTo>
                    <a:pt x="49" y="349"/>
                    <a:pt x="49" y="351"/>
                    <a:pt x="49" y="352"/>
                  </a:cubicBezTo>
                  <a:cubicBezTo>
                    <a:pt x="53" y="354"/>
                    <a:pt x="54" y="362"/>
                    <a:pt x="59" y="363"/>
                  </a:cubicBezTo>
                  <a:cubicBezTo>
                    <a:pt x="58" y="368"/>
                    <a:pt x="55" y="365"/>
                    <a:pt x="52" y="367"/>
                  </a:cubicBezTo>
                  <a:cubicBezTo>
                    <a:pt x="51" y="369"/>
                    <a:pt x="51" y="371"/>
                    <a:pt x="51" y="375"/>
                  </a:cubicBezTo>
                  <a:cubicBezTo>
                    <a:pt x="54" y="374"/>
                    <a:pt x="58" y="381"/>
                    <a:pt x="61" y="376"/>
                  </a:cubicBezTo>
                  <a:cubicBezTo>
                    <a:pt x="63" y="381"/>
                    <a:pt x="68" y="373"/>
                    <a:pt x="72" y="374"/>
                  </a:cubicBezTo>
                  <a:cubicBezTo>
                    <a:pt x="73" y="375"/>
                    <a:pt x="76" y="375"/>
                    <a:pt x="77" y="369"/>
                  </a:cubicBezTo>
                  <a:cubicBezTo>
                    <a:pt x="81" y="369"/>
                    <a:pt x="86" y="367"/>
                    <a:pt x="91" y="366"/>
                  </a:cubicBezTo>
                  <a:cubicBezTo>
                    <a:pt x="91" y="368"/>
                    <a:pt x="90" y="370"/>
                    <a:pt x="91" y="369"/>
                  </a:cubicBezTo>
                  <a:cubicBezTo>
                    <a:pt x="93" y="365"/>
                    <a:pt x="96" y="367"/>
                    <a:pt x="98" y="365"/>
                  </a:cubicBezTo>
                  <a:cubicBezTo>
                    <a:pt x="93" y="364"/>
                    <a:pt x="88" y="363"/>
                    <a:pt x="83" y="363"/>
                  </a:cubicBezTo>
                  <a:cubicBezTo>
                    <a:pt x="83" y="362"/>
                    <a:pt x="83" y="362"/>
                    <a:pt x="82" y="361"/>
                  </a:cubicBezTo>
                  <a:cubicBezTo>
                    <a:pt x="86" y="362"/>
                    <a:pt x="90" y="350"/>
                    <a:pt x="89" y="356"/>
                  </a:cubicBezTo>
                  <a:cubicBezTo>
                    <a:pt x="90" y="355"/>
                    <a:pt x="91" y="358"/>
                    <a:pt x="92" y="358"/>
                  </a:cubicBezTo>
                  <a:cubicBezTo>
                    <a:pt x="93" y="350"/>
                    <a:pt x="95" y="358"/>
                    <a:pt x="97" y="357"/>
                  </a:cubicBezTo>
                  <a:cubicBezTo>
                    <a:pt x="97" y="354"/>
                    <a:pt x="98" y="356"/>
                    <a:pt x="98" y="353"/>
                  </a:cubicBezTo>
                  <a:cubicBezTo>
                    <a:pt x="98" y="351"/>
                    <a:pt x="97" y="351"/>
                    <a:pt x="97" y="348"/>
                  </a:cubicBezTo>
                  <a:cubicBezTo>
                    <a:pt x="98" y="343"/>
                    <a:pt x="100" y="346"/>
                    <a:pt x="103" y="346"/>
                  </a:cubicBezTo>
                  <a:cubicBezTo>
                    <a:pt x="103" y="347"/>
                    <a:pt x="104" y="347"/>
                    <a:pt x="103" y="348"/>
                  </a:cubicBezTo>
                  <a:cubicBezTo>
                    <a:pt x="104" y="347"/>
                    <a:pt x="106" y="346"/>
                    <a:pt x="106" y="350"/>
                  </a:cubicBezTo>
                  <a:cubicBezTo>
                    <a:pt x="104" y="351"/>
                    <a:pt x="105" y="349"/>
                    <a:pt x="104" y="349"/>
                  </a:cubicBezTo>
                  <a:cubicBezTo>
                    <a:pt x="104" y="352"/>
                    <a:pt x="105" y="354"/>
                    <a:pt x="105" y="355"/>
                  </a:cubicBezTo>
                  <a:cubicBezTo>
                    <a:pt x="104" y="356"/>
                    <a:pt x="105" y="361"/>
                    <a:pt x="103" y="361"/>
                  </a:cubicBezTo>
                  <a:cubicBezTo>
                    <a:pt x="104" y="361"/>
                    <a:pt x="104" y="362"/>
                    <a:pt x="105" y="363"/>
                  </a:cubicBezTo>
                  <a:cubicBezTo>
                    <a:pt x="104" y="365"/>
                    <a:pt x="103" y="365"/>
                    <a:pt x="103" y="367"/>
                  </a:cubicBezTo>
                  <a:cubicBezTo>
                    <a:pt x="104" y="366"/>
                    <a:pt x="106" y="367"/>
                    <a:pt x="107" y="369"/>
                  </a:cubicBezTo>
                  <a:cubicBezTo>
                    <a:pt x="107" y="364"/>
                    <a:pt x="109" y="366"/>
                    <a:pt x="110" y="366"/>
                  </a:cubicBezTo>
                  <a:cubicBezTo>
                    <a:pt x="109" y="368"/>
                    <a:pt x="108" y="369"/>
                    <a:pt x="108" y="368"/>
                  </a:cubicBezTo>
                  <a:cubicBezTo>
                    <a:pt x="108" y="372"/>
                    <a:pt x="106" y="369"/>
                    <a:pt x="107" y="372"/>
                  </a:cubicBezTo>
                  <a:cubicBezTo>
                    <a:pt x="108" y="373"/>
                    <a:pt x="111" y="363"/>
                    <a:pt x="113" y="370"/>
                  </a:cubicBezTo>
                  <a:cubicBezTo>
                    <a:pt x="110" y="369"/>
                    <a:pt x="109" y="374"/>
                    <a:pt x="108" y="375"/>
                  </a:cubicBezTo>
                  <a:cubicBezTo>
                    <a:pt x="107" y="386"/>
                    <a:pt x="111" y="383"/>
                    <a:pt x="112" y="387"/>
                  </a:cubicBezTo>
                  <a:cubicBezTo>
                    <a:pt x="115" y="385"/>
                    <a:pt x="119" y="390"/>
                    <a:pt x="121" y="387"/>
                  </a:cubicBezTo>
                  <a:cubicBezTo>
                    <a:pt x="120" y="386"/>
                    <a:pt x="118" y="388"/>
                    <a:pt x="117" y="383"/>
                  </a:cubicBezTo>
                  <a:cubicBezTo>
                    <a:pt x="118" y="379"/>
                    <a:pt x="119" y="385"/>
                    <a:pt x="119" y="381"/>
                  </a:cubicBezTo>
                  <a:cubicBezTo>
                    <a:pt x="118" y="380"/>
                    <a:pt x="118" y="382"/>
                    <a:pt x="117" y="379"/>
                  </a:cubicBezTo>
                  <a:cubicBezTo>
                    <a:pt x="117" y="379"/>
                    <a:pt x="117" y="378"/>
                    <a:pt x="118" y="377"/>
                  </a:cubicBezTo>
                  <a:cubicBezTo>
                    <a:pt x="119" y="378"/>
                    <a:pt x="120" y="381"/>
                    <a:pt x="120" y="383"/>
                  </a:cubicBezTo>
                  <a:cubicBezTo>
                    <a:pt x="120" y="380"/>
                    <a:pt x="121" y="385"/>
                    <a:pt x="121" y="382"/>
                  </a:cubicBezTo>
                  <a:cubicBezTo>
                    <a:pt x="121" y="381"/>
                    <a:pt x="121" y="380"/>
                    <a:pt x="120" y="378"/>
                  </a:cubicBezTo>
                  <a:cubicBezTo>
                    <a:pt x="119" y="378"/>
                    <a:pt x="118" y="377"/>
                    <a:pt x="118" y="374"/>
                  </a:cubicBezTo>
                  <a:cubicBezTo>
                    <a:pt x="120" y="370"/>
                    <a:pt x="122" y="374"/>
                    <a:pt x="123" y="369"/>
                  </a:cubicBezTo>
                  <a:cubicBezTo>
                    <a:pt x="124" y="371"/>
                    <a:pt x="125" y="372"/>
                    <a:pt x="126" y="370"/>
                  </a:cubicBezTo>
                  <a:cubicBezTo>
                    <a:pt x="125" y="370"/>
                    <a:pt x="125" y="370"/>
                    <a:pt x="125" y="368"/>
                  </a:cubicBezTo>
                  <a:cubicBezTo>
                    <a:pt x="130" y="371"/>
                    <a:pt x="132" y="371"/>
                    <a:pt x="136" y="372"/>
                  </a:cubicBezTo>
                  <a:cubicBezTo>
                    <a:pt x="135" y="374"/>
                    <a:pt x="134" y="373"/>
                    <a:pt x="133" y="374"/>
                  </a:cubicBezTo>
                  <a:cubicBezTo>
                    <a:pt x="134" y="376"/>
                    <a:pt x="135" y="376"/>
                    <a:pt x="135" y="378"/>
                  </a:cubicBezTo>
                  <a:cubicBezTo>
                    <a:pt x="134" y="380"/>
                    <a:pt x="133" y="382"/>
                    <a:pt x="133" y="384"/>
                  </a:cubicBezTo>
                  <a:cubicBezTo>
                    <a:pt x="132" y="385"/>
                    <a:pt x="131" y="388"/>
                    <a:pt x="129" y="386"/>
                  </a:cubicBezTo>
                  <a:cubicBezTo>
                    <a:pt x="129" y="390"/>
                    <a:pt x="131" y="388"/>
                    <a:pt x="132" y="387"/>
                  </a:cubicBezTo>
                  <a:cubicBezTo>
                    <a:pt x="132" y="388"/>
                    <a:pt x="132" y="388"/>
                    <a:pt x="132" y="388"/>
                  </a:cubicBezTo>
                  <a:cubicBezTo>
                    <a:pt x="131" y="393"/>
                    <a:pt x="131" y="396"/>
                    <a:pt x="132" y="403"/>
                  </a:cubicBezTo>
                  <a:cubicBezTo>
                    <a:pt x="126" y="408"/>
                    <a:pt x="121" y="398"/>
                    <a:pt x="115" y="403"/>
                  </a:cubicBezTo>
                  <a:cubicBezTo>
                    <a:pt x="112" y="402"/>
                    <a:pt x="110" y="398"/>
                    <a:pt x="107" y="399"/>
                  </a:cubicBezTo>
                  <a:cubicBezTo>
                    <a:pt x="107" y="397"/>
                    <a:pt x="106" y="398"/>
                    <a:pt x="106" y="395"/>
                  </a:cubicBezTo>
                  <a:cubicBezTo>
                    <a:pt x="104" y="397"/>
                    <a:pt x="101" y="395"/>
                    <a:pt x="100" y="392"/>
                  </a:cubicBezTo>
                  <a:cubicBezTo>
                    <a:pt x="99" y="398"/>
                    <a:pt x="97" y="391"/>
                    <a:pt x="96" y="393"/>
                  </a:cubicBezTo>
                  <a:cubicBezTo>
                    <a:pt x="96" y="392"/>
                    <a:pt x="96" y="392"/>
                    <a:pt x="96" y="391"/>
                  </a:cubicBezTo>
                  <a:cubicBezTo>
                    <a:pt x="94" y="396"/>
                    <a:pt x="92" y="386"/>
                    <a:pt x="89" y="389"/>
                  </a:cubicBezTo>
                  <a:cubicBezTo>
                    <a:pt x="91" y="389"/>
                    <a:pt x="88" y="393"/>
                    <a:pt x="91" y="393"/>
                  </a:cubicBezTo>
                  <a:cubicBezTo>
                    <a:pt x="91" y="391"/>
                    <a:pt x="90" y="390"/>
                    <a:pt x="91" y="389"/>
                  </a:cubicBezTo>
                  <a:cubicBezTo>
                    <a:pt x="91" y="394"/>
                    <a:pt x="93" y="393"/>
                    <a:pt x="94" y="397"/>
                  </a:cubicBezTo>
                  <a:cubicBezTo>
                    <a:pt x="96" y="393"/>
                    <a:pt x="97" y="397"/>
                    <a:pt x="100" y="397"/>
                  </a:cubicBezTo>
                  <a:cubicBezTo>
                    <a:pt x="100" y="399"/>
                    <a:pt x="100" y="404"/>
                    <a:pt x="101" y="401"/>
                  </a:cubicBezTo>
                  <a:cubicBezTo>
                    <a:pt x="100" y="402"/>
                    <a:pt x="101" y="398"/>
                    <a:pt x="101" y="397"/>
                  </a:cubicBezTo>
                  <a:cubicBezTo>
                    <a:pt x="103" y="397"/>
                    <a:pt x="105" y="400"/>
                    <a:pt x="106" y="400"/>
                  </a:cubicBezTo>
                  <a:cubicBezTo>
                    <a:pt x="106" y="404"/>
                    <a:pt x="106" y="403"/>
                    <a:pt x="104" y="402"/>
                  </a:cubicBezTo>
                  <a:cubicBezTo>
                    <a:pt x="104" y="405"/>
                    <a:pt x="105" y="404"/>
                    <a:pt x="104" y="407"/>
                  </a:cubicBezTo>
                  <a:cubicBezTo>
                    <a:pt x="106" y="408"/>
                    <a:pt x="106" y="405"/>
                    <a:pt x="107" y="404"/>
                  </a:cubicBezTo>
                  <a:cubicBezTo>
                    <a:pt x="106" y="410"/>
                    <a:pt x="110" y="406"/>
                    <a:pt x="111" y="409"/>
                  </a:cubicBezTo>
                  <a:cubicBezTo>
                    <a:pt x="111" y="407"/>
                    <a:pt x="111" y="407"/>
                    <a:pt x="112" y="407"/>
                  </a:cubicBezTo>
                  <a:cubicBezTo>
                    <a:pt x="112" y="408"/>
                    <a:pt x="112" y="408"/>
                    <a:pt x="112" y="409"/>
                  </a:cubicBezTo>
                  <a:cubicBezTo>
                    <a:pt x="118" y="409"/>
                    <a:pt x="123" y="406"/>
                    <a:pt x="128" y="408"/>
                  </a:cubicBezTo>
                  <a:cubicBezTo>
                    <a:pt x="130" y="405"/>
                    <a:pt x="135" y="402"/>
                    <a:pt x="135" y="411"/>
                  </a:cubicBezTo>
                  <a:cubicBezTo>
                    <a:pt x="141" y="415"/>
                    <a:pt x="147" y="411"/>
                    <a:pt x="154" y="413"/>
                  </a:cubicBezTo>
                  <a:cubicBezTo>
                    <a:pt x="156" y="409"/>
                    <a:pt x="159" y="410"/>
                    <a:pt x="161" y="411"/>
                  </a:cubicBezTo>
                  <a:cubicBezTo>
                    <a:pt x="161" y="411"/>
                    <a:pt x="162" y="409"/>
                    <a:pt x="162" y="410"/>
                  </a:cubicBezTo>
                  <a:cubicBezTo>
                    <a:pt x="164" y="414"/>
                    <a:pt x="161" y="416"/>
                    <a:pt x="159" y="416"/>
                  </a:cubicBezTo>
                  <a:cubicBezTo>
                    <a:pt x="160" y="416"/>
                    <a:pt x="159" y="422"/>
                    <a:pt x="159" y="424"/>
                  </a:cubicBezTo>
                  <a:cubicBezTo>
                    <a:pt x="155" y="426"/>
                    <a:pt x="153" y="426"/>
                    <a:pt x="150" y="428"/>
                  </a:cubicBezTo>
                  <a:cubicBezTo>
                    <a:pt x="149" y="428"/>
                    <a:pt x="149" y="426"/>
                    <a:pt x="148" y="426"/>
                  </a:cubicBezTo>
                  <a:cubicBezTo>
                    <a:pt x="147" y="429"/>
                    <a:pt x="145" y="424"/>
                    <a:pt x="144" y="425"/>
                  </a:cubicBezTo>
                  <a:cubicBezTo>
                    <a:pt x="143" y="426"/>
                    <a:pt x="142" y="429"/>
                    <a:pt x="141" y="429"/>
                  </a:cubicBezTo>
                  <a:cubicBezTo>
                    <a:pt x="141" y="430"/>
                    <a:pt x="140" y="426"/>
                    <a:pt x="139" y="426"/>
                  </a:cubicBezTo>
                  <a:cubicBezTo>
                    <a:pt x="138" y="426"/>
                    <a:pt x="137" y="428"/>
                    <a:pt x="137" y="428"/>
                  </a:cubicBezTo>
                  <a:cubicBezTo>
                    <a:pt x="137" y="428"/>
                    <a:pt x="137" y="426"/>
                    <a:pt x="137" y="426"/>
                  </a:cubicBezTo>
                  <a:cubicBezTo>
                    <a:pt x="136" y="426"/>
                    <a:pt x="136" y="429"/>
                    <a:pt x="135" y="429"/>
                  </a:cubicBezTo>
                  <a:cubicBezTo>
                    <a:pt x="135" y="429"/>
                    <a:pt x="135" y="426"/>
                    <a:pt x="135" y="426"/>
                  </a:cubicBezTo>
                  <a:cubicBezTo>
                    <a:pt x="134" y="425"/>
                    <a:pt x="133" y="429"/>
                    <a:pt x="131" y="430"/>
                  </a:cubicBezTo>
                  <a:cubicBezTo>
                    <a:pt x="130" y="428"/>
                    <a:pt x="132" y="426"/>
                    <a:pt x="131" y="426"/>
                  </a:cubicBezTo>
                  <a:cubicBezTo>
                    <a:pt x="131" y="429"/>
                    <a:pt x="130" y="428"/>
                    <a:pt x="129" y="430"/>
                  </a:cubicBezTo>
                  <a:cubicBezTo>
                    <a:pt x="128" y="425"/>
                    <a:pt x="126" y="430"/>
                    <a:pt x="126" y="426"/>
                  </a:cubicBezTo>
                  <a:cubicBezTo>
                    <a:pt x="124" y="428"/>
                    <a:pt x="121" y="430"/>
                    <a:pt x="119" y="430"/>
                  </a:cubicBezTo>
                  <a:cubicBezTo>
                    <a:pt x="119" y="430"/>
                    <a:pt x="119" y="431"/>
                    <a:pt x="119" y="432"/>
                  </a:cubicBezTo>
                  <a:cubicBezTo>
                    <a:pt x="117" y="432"/>
                    <a:pt x="116" y="432"/>
                    <a:pt x="115" y="434"/>
                  </a:cubicBezTo>
                  <a:cubicBezTo>
                    <a:pt x="115" y="433"/>
                    <a:pt x="115" y="433"/>
                    <a:pt x="115" y="432"/>
                  </a:cubicBezTo>
                  <a:cubicBezTo>
                    <a:pt x="112" y="433"/>
                    <a:pt x="109" y="434"/>
                    <a:pt x="107" y="433"/>
                  </a:cubicBezTo>
                  <a:cubicBezTo>
                    <a:pt x="107" y="434"/>
                    <a:pt x="107" y="435"/>
                    <a:pt x="106" y="436"/>
                  </a:cubicBezTo>
                  <a:cubicBezTo>
                    <a:pt x="105" y="434"/>
                    <a:pt x="105" y="435"/>
                    <a:pt x="105" y="437"/>
                  </a:cubicBezTo>
                  <a:cubicBezTo>
                    <a:pt x="104" y="435"/>
                    <a:pt x="104" y="432"/>
                    <a:pt x="103" y="434"/>
                  </a:cubicBezTo>
                  <a:cubicBezTo>
                    <a:pt x="104" y="436"/>
                    <a:pt x="102" y="436"/>
                    <a:pt x="102" y="437"/>
                  </a:cubicBezTo>
                  <a:cubicBezTo>
                    <a:pt x="102" y="435"/>
                    <a:pt x="101" y="436"/>
                    <a:pt x="101" y="434"/>
                  </a:cubicBezTo>
                  <a:cubicBezTo>
                    <a:pt x="101" y="432"/>
                    <a:pt x="102" y="433"/>
                    <a:pt x="102" y="431"/>
                  </a:cubicBezTo>
                  <a:cubicBezTo>
                    <a:pt x="100" y="431"/>
                    <a:pt x="100" y="434"/>
                    <a:pt x="100" y="438"/>
                  </a:cubicBezTo>
                  <a:cubicBezTo>
                    <a:pt x="101" y="439"/>
                    <a:pt x="102" y="439"/>
                    <a:pt x="103" y="440"/>
                  </a:cubicBezTo>
                  <a:cubicBezTo>
                    <a:pt x="103" y="435"/>
                    <a:pt x="106" y="438"/>
                    <a:pt x="107" y="440"/>
                  </a:cubicBezTo>
                  <a:cubicBezTo>
                    <a:pt x="107" y="440"/>
                    <a:pt x="107" y="442"/>
                    <a:pt x="106" y="442"/>
                  </a:cubicBezTo>
                  <a:cubicBezTo>
                    <a:pt x="106" y="441"/>
                    <a:pt x="106" y="439"/>
                    <a:pt x="106" y="439"/>
                  </a:cubicBezTo>
                  <a:cubicBezTo>
                    <a:pt x="104" y="444"/>
                    <a:pt x="103" y="442"/>
                    <a:pt x="100" y="441"/>
                  </a:cubicBezTo>
                  <a:cubicBezTo>
                    <a:pt x="101" y="444"/>
                    <a:pt x="100" y="444"/>
                    <a:pt x="100" y="447"/>
                  </a:cubicBezTo>
                  <a:cubicBezTo>
                    <a:pt x="102" y="447"/>
                    <a:pt x="104" y="446"/>
                    <a:pt x="106" y="447"/>
                  </a:cubicBezTo>
                  <a:cubicBezTo>
                    <a:pt x="106" y="445"/>
                    <a:pt x="107" y="444"/>
                    <a:pt x="108" y="443"/>
                  </a:cubicBezTo>
                  <a:cubicBezTo>
                    <a:pt x="108" y="445"/>
                    <a:pt x="110" y="447"/>
                    <a:pt x="110" y="446"/>
                  </a:cubicBezTo>
                  <a:cubicBezTo>
                    <a:pt x="110" y="446"/>
                    <a:pt x="110" y="444"/>
                    <a:pt x="110" y="443"/>
                  </a:cubicBezTo>
                  <a:cubicBezTo>
                    <a:pt x="111" y="447"/>
                    <a:pt x="113" y="445"/>
                    <a:pt x="115" y="446"/>
                  </a:cubicBezTo>
                  <a:cubicBezTo>
                    <a:pt x="113" y="446"/>
                    <a:pt x="114" y="448"/>
                    <a:pt x="112" y="449"/>
                  </a:cubicBezTo>
                  <a:cubicBezTo>
                    <a:pt x="114" y="450"/>
                    <a:pt x="114" y="451"/>
                    <a:pt x="115" y="448"/>
                  </a:cubicBezTo>
                  <a:cubicBezTo>
                    <a:pt x="115" y="449"/>
                    <a:pt x="115" y="450"/>
                    <a:pt x="115" y="450"/>
                  </a:cubicBezTo>
                  <a:cubicBezTo>
                    <a:pt x="118" y="448"/>
                    <a:pt x="123" y="453"/>
                    <a:pt x="126" y="450"/>
                  </a:cubicBezTo>
                  <a:cubicBezTo>
                    <a:pt x="126" y="451"/>
                    <a:pt x="126" y="452"/>
                    <a:pt x="126" y="452"/>
                  </a:cubicBezTo>
                  <a:cubicBezTo>
                    <a:pt x="130" y="449"/>
                    <a:pt x="134" y="455"/>
                    <a:pt x="136" y="451"/>
                  </a:cubicBezTo>
                  <a:cubicBezTo>
                    <a:pt x="136" y="454"/>
                    <a:pt x="134" y="456"/>
                    <a:pt x="134" y="454"/>
                  </a:cubicBezTo>
                  <a:cubicBezTo>
                    <a:pt x="134" y="460"/>
                    <a:pt x="135" y="455"/>
                    <a:pt x="136" y="455"/>
                  </a:cubicBezTo>
                  <a:cubicBezTo>
                    <a:pt x="136" y="455"/>
                    <a:pt x="136" y="456"/>
                    <a:pt x="136" y="456"/>
                  </a:cubicBezTo>
                  <a:cubicBezTo>
                    <a:pt x="137" y="455"/>
                    <a:pt x="138" y="452"/>
                    <a:pt x="139" y="451"/>
                  </a:cubicBezTo>
                  <a:cubicBezTo>
                    <a:pt x="141" y="451"/>
                    <a:pt x="141" y="455"/>
                    <a:pt x="143" y="453"/>
                  </a:cubicBezTo>
                  <a:cubicBezTo>
                    <a:pt x="143" y="450"/>
                    <a:pt x="146" y="453"/>
                    <a:pt x="146" y="451"/>
                  </a:cubicBezTo>
                  <a:cubicBezTo>
                    <a:pt x="143" y="450"/>
                    <a:pt x="150" y="447"/>
                    <a:pt x="150" y="452"/>
                  </a:cubicBezTo>
                  <a:cubicBezTo>
                    <a:pt x="149" y="452"/>
                    <a:pt x="149" y="454"/>
                    <a:pt x="148" y="455"/>
                  </a:cubicBezTo>
                  <a:cubicBezTo>
                    <a:pt x="150" y="454"/>
                    <a:pt x="149" y="456"/>
                    <a:pt x="149" y="459"/>
                  </a:cubicBezTo>
                  <a:cubicBezTo>
                    <a:pt x="151" y="458"/>
                    <a:pt x="151" y="460"/>
                    <a:pt x="152" y="461"/>
                  </a:cubicBezTo>
                  <a:cubicBezTo>
                    <a:pt x="152" y="458"/>
                    <a:pt x="150" y="458"/>
                    <a:pt x="150" y="456"/>
                  </a:cubicBezTo>
                  <a:cubicBezTo>
                    <a:pt x="150" y="456"/>
                    <a:pt x="151" y="456"/>
                    <a:pt x="151" y="456"/>
                  </a:cubicBezTo>
                  <a:cubicBezTo>
                    <a:pt x="152" y="457"/>
                    <a:pt x="152" y="461"/>
                    <a:pt x="153" y="457"/>
                  </a:cubicBezTo>
                  <a:cubicBezTo>
                    <a:pt x="153" y="459"/>
                    <a:pt x="153" y="460"/>
                    <a:pt x="153" y="460"/>
                  </a:cubicBezTo>
                  <a:cubicBezTo>
                    <a:pt x="148" y="463"/>
                    <a:pt x="146" y="464"/>
                    <a:pt x="142" y="461"/>
                  </a:cubicBezTo>
                  <a:cubicBezTo>
                    <a:pt x="139" y="464"/>
                    <a:pt x="136" y="458"/>
                    <a:pt x="134" y="463"/>
                  </a:cubicBezTo>
                  <a:cubicBezTo>
                    <a:pt x="134" y="461"/>
                    <a:pt x="133" y="462"/>
                    <a:pt x="133" y="461"/>
                  </a:cubicBezTo>
                  <a:cubicBezTo>
                    <a:pt x="129" y="463"/>
                    <a:pt x="125" y="455"/>
                    <a:pt x="122" y="461"/>
                  </a:cubicBezTo>
                  <a:cubicBezTo>
                    <a:pt x="123" y="461"/>
                    <a:pt x="124" y="460"/>
                    <a:pt x="124" y="463"/>
                  </a:cubicBezTo>
                  <a:cubicBezTo>
                    <a:pt x="123" y="462"/>
                    <a:pt x="119" y="465"/>
                    <a:pt x="120" y="459"/>
                  </a:cubicBezTo>
                  <a:cubicBezTo>
                    <a:pt x="119" y="460"/>
                    <a:pt x="119" y="461"/>
                    <a:pt x="118" y="460"/>
                  </a:cubicBezTo>
                  <a:cubicBezTo>
                    <a:pt x="117" y="464"/>
                    <a:pt x="119" y="460"/>
                    <a:pt x="119" y="463"/>
                  </a:cubicBezTo>
                  <a:cubicBezTo>
                    <a:pt x="118" y="463"/>
                    <a:pt x="115" y="465"/>
                    <a:pt x="114" y="461"/>
                  </a:cubicBezTo>
                  <a:cubicBezTo>
                    <a:pt x="108" y="461"/>
                    <a:pt x="104" y="462"/>
                    <a:pt x="101" y="458"/>
                  </a:cubicBezTo>
                  <a:cubicBezTo>
                    <a:pt x="100" y="462"/>
                    <a:pt x="100" y="456"/>
                    <a:pt x="99" y="456"/>
                  </a:cubicBezTo>
                  <a:cubicBezTo>
                    <a:pt x="99" y="457"/>
                    <a:pt x="100" y="460"/>
                    <a:pt x="99" y="460"/>
                  </a:cubicBezTo>
                  <a:cubicBezTo>
                    <a:pt x="99" y="460"/>
                    <a:pt x="99" y="461"/>
                    <a:pt x="99" y="461"/>
                  </a:cubicBezTo>
                  <a:cubicBezTo>
                    <a:pt x="97" y="462"/>
                    <a:pt x="97" y="459"/>
                    <a:pt x="97" y="459"/>
                  </a:cubicBezTo>
                  <a:cubicBezTo>
                    <a:pt x="96" y="461"/>
                    <a:pt x="95" y="460"/>
                    <a:pt x="94" y="461"/>
                  </a:cubicBezTo>
                  <a:cubicBezTo>
                    <a:pt x="93" y="454"/>
                    <a:pt x="91" y="458"/>
                    <a:pt x="90" y="458"/>
                  </a:cubicBezTo>
                  <a:cubicBezTo>
                    <a:pt x="85" y="458"/>
                    <a:pt x="79" y="455"/>
                    <a:pt x="75" y="456"/>
                  </a:cubicBezTo>
                  <a:cubicBezTo>
                    <a:pt x="78" y="458"/>
                    <a:pt x="79" y="456"/>
                    <a:pt x="82" y="459"/>
                  </a:cubicBezTo>
                  <a:cubicBezTo>
                    <a:pt x="85" y="456"/>
                    <a:pt x="90" y="461"/>
                    <a:pt x="93" y="460"/>
                  </a:cubicBezTo>
                  <a:cubicBezTo>
                    <a:pt x="93" y="462"/>
                    <a:pt x="94" y="462"/>
                    <a:pt x="94" y="464"/>
                  </a:cubicBezTo>
                  <a:cubicBezTo>
                    <a:pt x="94" y="465"/>
                    <a:pt x="93" y="465"/>
                    <a:pt x="93" y="466"/>
                  </a:cubicBezTo>
                  <a:cubicBezTo>
                    <a:pt x="94" y="468"/>
                    <a:pt x="97" y="463"/>
                    <a:pt x="99" y="468"/>
                  </a:cubicBezTo>
                  <a:cubicBezTo>
                    <a:pt x="99" y="465"/>
                    <a:pt x="100" y="467"/>
                    <a:pt x="101" y="467"/>
                  </a:cubicBezTo>
                  <a:cubicBezTo>
                    <a:pt x="102" y="461"/>
                    <a:pt x="106" y="461"/>
                    <a:pt x="108" y="462"/>
                  </a:cubicBezTo>
                  <a:cubicBezTo>
                    <a:pt x="108" y="464"/>
                    <a:pt x="105" y="463"/>
                    <a:pt x="106" y="464"/>
                  </a:cubicBezTo>
                  <a:cubicBezTo>
                    <a:pt x="107" y="464"/>
                    <a:pt x="108" y="464"/>
                    <a:pt x="108" y="467"/>
                  </a:cubicBezTo>
                  <a:cubicBezTo>
                    <a:pt x="107" y="467"/>
                    <a:pt x="106" y="466"/>
                    <a:pt x="106" y="467"/>
                  </a:cubicBezTo>
                  <a:cubicBezTo>
                    <a:pt x="107" y="469"/>
                    <a:pt x="109" y="467"/>
                    <a:pt x="108" y="472"/>
                  </a:cubicBezTo>
                  <a:cubicBezTo>
                    <a:pt x="110" y="473"/>
                    <a:pt x="108" y="469"/>
                    <a:pt x="109" y="469"/>
                  </a:cubicBezTo>
                  <a:cubicBezTo>
                    <a:pt x="109" y="470"/>
                    <a:pt x="110" y="470"/>
                    <a:pt x="110" y="470"/>
                  </a:cubicBezTo>
                  <a:cubicBezTo>
                    <a:pt x="110" y="474"/>
                    <a:pt x="109" y="474"/>
                    <a:pt x="109" y="476"/>
                  </a:cubicBezTo>
                  <a:cubicBezTo>
                    <a:pt x="110" y="478"/>
                    <a:pt x="110" y="474"/>
                    <a:pt x="110" y="473"/>
                  </a:cubicBezTo>
                  <a:cubicBezTo>
                    <a:pt x="111" y="475"/>
                    <a:pt x="110" y="476"/>
                    <a:pt x="111" y="478"/>
                  </a:cubicBezTo>
                  <a:cubicBezTo>
                    <a:pt x="112" y="479"/>
                    <a:pt x="113" y="480"/>
                    <a:pt x="114" y="480"/>
                  </a:cubicBezTo>
                  <a:cubicBezTo>
                    <a:pt x="113" y="479"/>
                    <a:pt x="113" y="479"/>
                    <a:pt x="113" y="478"/>
                  </a:cubicBezTo>
                  <a:cubicBezTo>
                    <a:pt x="114" y="478"/>
                    <a:pt x="114" y="475"/>
                    <a:pt x="115" y="478"/>
                  </a:cubicBezTo>
                  <a:cubicBezTo>
                    <a:pt x="114" y="478"/>
                    <a:pt x="114" y="478"/>
                    <a:pt x="114" y="479"/>
                  </a:cubicBezTo>
                  <a:cubicBezTo>
                    <a:pt x="115" y="481"/>
                    <a:pt x="118" y="479"/>
                    <a:pt x="119" y="483"/>
                  </a:cubicBezTo>
                  <a:cubicBezTo>
                    <a:pt x="120" y="482"/>
                    <a:pt x="119" y="480"/>
                    <a:pt x="119" y="479"/>
                  </a:cubicBezTo>
                  <a:cubicBezTo>
                    <a:pt x="121" y="478"/>
                    <a:pt x="121" y="482"/>
                    <a:pt x="122" y="483"/>
                  </a:cubicBezTo>
                  <a:cubicBezTo>
                    <a:pt x="122" y="481"/>
                    <a:pt x="122" y="478"/>
                    <a:pt x="122" y="478"/>
                  </a:cubicBezTo>
                  <a:cubicBezTo>
                    <a:pt x="123" y="479"/>
                    <a:pt x="125" y="477"/>
                    <a:pt x="125" y="481"/>
                  </a:cubicBezTo>
                  <a:cubicBezTo>
                    <a:pt x="125" y="481"/>
                    <a:pt x="123" y="482"/>
                    <a:pt x="124" y="482"/>
                  </a:cubicBezTo>
                  <a:cubicBezTo>
                    <a:pt x="125" y="481"/>
                    <a:pt x="126" y="483"/>
                    <a:pt x="127" y="479"/>
                  </a:cubicBezTo>
                  <a:cubicBezTo>
                    <a:pt x="128" y="480"/>
                    <a:pt x="127" y="483"/>
                    <a:pt x="128" y="484"/>
                  </a:cubicBezTo>
                  <a:cubicBezTo>
                    <a:pt x="128" y="483"/>
                    <a:pt x="128" y="481"/>
                    <a:pt x="129" y="481"/>
                  </a:cubicBezTo>
                  <a:cubicBezTo>
                    <a:pt x="129" y="482"/>
                    <a:pt x="132" y="485"/>
                    <a:pt x="131" y="482"/>
                  </a:cubicBezTo>
                  <a:cubicBezTo>
                    <a:pt x="132" y="483"/>
                    <a:pt x="132" y="483"/>
                    <a:pt x="134" y="483"/>
                  </a:cubicBezTo>
                  <a:cubicBezTo>
                    <a:pt x="134" y="482"/>
                    <a:pt x="134" y="480"/>
                    <a:pt x="134" y="480"/>
                  </a:cubicBezTo>
                  <a:cubicBezTo>
                    <a:pt x="139" y="482"/>
                    <a:pt x="144" y="478"/>
                    <a:pt x="148" y="481"/>
                  </a:cubicBezTo>
                  <a:cubicBezTo>
                    <a:pt x="148" y="479"/>
                    <a:pt x="148" y="478"/>
                    <a:pt x="148" y="478"/>
                  </a:cubicBezTo>
                  <a:cubicBezTo>
                    <a:pt x="150" y="479"/>
                    <a:pt x="151" y="480"/>
                    <a:pt x="152" y="477"/>
                  </a:cubicBezTo>
                  <a:cubicBezTo>
                    <a:pt x="152" y="478"/>
                    <a:pt x="152" y="479"/>
                    <a:pt x="152" y="480"/>
                  </a:cubicBezTo>
                  <a:cubicBezTo>
                    <a:pt x="153" y="478"/>
                    <a:pt x="155" y="480"/>
                    <a:pt x="156" y="481"/>
                  </a:cubicBezTo>
                  <a:cubicBezTo>
                    <a:pt x="155" y="484"/>
                    <a:pt x="153" y="482"/>
                    <a:pt x="153" y="487"/>
                  </a:cubicBezTo>
                  <a:cubicBezTo>
                    <a:pt x="155" y="486"/>
                    <a:pt x="156" y="480"/>
                    <a:pt x="158" y="481"/>
                  </a:cubicBezTo>
                  <a:cubicBezTo>
                    <a:pt x="159" y="479"/>
                    <a:pt x="158" y="478"/>
                    <a:pt x="158" y="478"/>
                  </a:cubicBezTo>
                  <a:cubicBezTo>
                    <a:pt x="159" y="479"/>
                    <a:pt x="160" y="478"/>
                    <a:pt x="160" y="477"/>
                  </a:cubicBezTo>
                  <a:cubicBezTo>
                    <a:pt x="160" y="480"/>
                    <a:pt x="161" y="480"/>
                    <a:pt x="162" y="481"/>
                  </a:cubicBezTo>
                  <a:cubicBezTo>
                    <a:pt x="164" y="478"/>
                    <a:pt x="166" y="483"/>
                    <a:pt x="169" y="478"/>
                  </a:cubicBezTo>
                  <a:cubicBezTo>
                    <a:pt x="173" y="480"/>
                    <a:pt x="180" y="479"/>
                    <a:pt x="184" y="476"/>
                  </a:cubicBezTo>
                  <a:cubicBezTo>
                    <a:pt x="184" y="478"/>
                    <a:pt x="186" y="477"/>
                    <a:pt x="185" y="480"/>
                  </a:cubicBezTo>
                  <a:cubicBezTo>
                    <a:pt x="187" y="477"/>
                    <a:pt x="188" y="482"/>
                    <a:pt x="189" y="478"/>
                  </a:cubicBezTo>
                  <a:cubicBezTo>
                    <a:pt x="189" y="478"/>
                    <a:pt x="189" y="478"/>
                    <a:pt x="189" y="476"/>
                  </a:cubicBezTo>
                  <a:cubicBezTo>
                    <a:pt x="189" y="476"/>
                    <a:pt x="190" y="476"/>
                    <a:pt x="191" y="475"/>
                  </a:cubicBezTo>
                  <a:cubicBezTo>
                    <a:pt x="191" y="477"/>
                    <a:pt x="191" y="478"/>
                    <a:pt x="191" y="478"/>
                  </a:cubicBezTo>
                  <a:cubicBezTo>
                    <a:pt x="192" y="472"/>
                    <a:pt x="195" y="478"/>
                    <a:pt x="196" y="479"/>
                  </a:cubicBezTo>
                  <a:cubicBezTo>
                    <a:pt x="196" y="477"/>
                    <a:pt x="196" y="477"/>
                    <a:pt x="196" y="476"/>
                  </a:cubicBezTo>
                  <a:cubicBezTo>
                    <a:pt x="197" y="476"/>
                    <a:pt x="199" y="475"/>
                    <a:pt x="199" y="479"/>
                  </a:cubicBezTo>
                  <a:cubicBezTo>
                    <a:pt x="198" y="480"/>
                    <a:pt x="198" y="476"/>
                    <a:pt x="198" y="478"/>
                  </a:cubicBezTo>
                  <a:cubicBezTo>
                    <a:pt x="198" y="479"/>
                    <a:pt x="198" y="480"/>
                    <a:pt x="198" y="481"/>
                  </a:cubicBezTo>
                  <a:cubicBezTo>
                    <a:pt x="201" y="476"/>
                    <a:pt x="206" y="477"/>
                    <a:pt x="208" y="478"/>
                  </a:cubicBezTo>
                  <a:cubicBezTo>
                    <a:pt x="209" y="478"/>
                    <a:pt x="209" y="475"/>
                    <a:pt x="210" y="475"/>
                  </a:cubicBezTo>
                  <a:cubicBezTo>
                    <a:pt x="210" y="476"/>
                    <a:pt x="211" y="479"/>
                    <a:pt x="213" y="478"/>
                  </a:cubicBezTo>
                  <a:cubicBezTo>
                    <a:pt x="213" y="478"/>
                    <a:pt x="213" y="478"/>
                    <a:pt x="214" y="478"/>
                  </a:cubicBezTo>
                  <a:cubicBezTo>
                    <a:pt x="214" y="478"/>
                    <a:pt x="217" y="476"/>
                    <a:pt x="218" y="479"/>
                  </a:cubicBezTo>
                  <a:cubicBezTo>
                    <a:pt x="218" y="481"/>
                    <a:pt x="216" y="480"/>
                    <a:pt x="217" y="482"/>
                  </a:cubicBezTo>
                  <a:cubicBezTo>
                    <a:pt x="218" y="481"/>
                    <a:pt x="218" y="480"/>
                    <a:pt x="219" y="482"/>
                  </a:cubicBezTo>
                  <a:cubicBezTo>
                    <a:pt x="219" y="477"/>
                    <a:pt x="221" y="478"/>
                    <a:pt x="221" y="480"/>
                  </a:cubicBezTo>
                  <a:cubicBezTo>
                    <a:pt x="220" y="481"/>
                    <a:pt x="219" y="481"/>
                    <a:pt x="219" y="484"/>
                  </a:cubicBezTo>
                  <a:cubicBezTo>
                    <a:pt x="220" y="483"/>
                    <a:pt x="224" y="479"/>
                    <a:pt x="224" y="486"/>
                  </a:cubicBezTo>
                  <a:cubicBezTo>
                    <a:pt x="224" y="486"/>
                    <a:pt x="224" y="485"/>
                    <a:pt x="224" y="486"/>
                  </a:cubicBezTo>
                  <a:cubicBezTo>
                    <a:pt x="223" y="489"/>
                    <a:pt x="223" y="490"/>
                    <a:pt x="222" y="492"/>
                  </a:cubicBezTo>
                  <a:cubicBezTo>
                    <a:pt x="226" y="485"/>
                    <a:pt x="229" y="497"/>
                    <a:pt x="233" y="486"/>
                  </a:cubicBezTo>
                  <a:cubicBezTo>
                    <a:pt x="233" y="488"/>
                    <a:pt x="232" y="488"/>
                    <a:pt x="233" y="489"/>
                  </a:cubicBezTo>
                  <a:cubicBezTo>
                    <a:pt x="233" y="489"/>
                    <a:pt x="233" y="487"/>
                    <a:pt x="235" y="488"/>
                  </a:cubicBezTo>
                  <a:cubicBezTo>
                    <a:pt x="235" y="489"/>
                    <a:pt x="235" y="489"/>
                    <a:pt x="235" y="491"/>
                  </a:cubicBezTo>
                  <a:cubicBezTo>
                    <a:pt x="236" y="491"/>
                    <a:pt x="237" y="490"/>
                    <a:pt x="237" y="489"/>
                  </a:cubicBezTo>
                  <a:cubicBezTo>
                    <a:pt x="236" y="490"/>
                    <a:pt x="235" y="488"/>
                    <a:pt x="235" y="485"/>
                  </a:cubicBezTo>
                  <a:cubicBezTo>
                    <a:pt x="237" y="486"/>
                    <a:pt x="238" y="482"/>
                    <a:pt x="240" y="487"/>
                  </a:cubicBezTo>
                  <a:cubicBezTo>
                    <a:pt x="238" y="486"/>
                    <a:pt x="239" y="489"/>
                    <a:pt x="238" y="488"/>
                  </a:cubicBezTo>
                  <a:cubicBezTo>
                    <a:pt x="238" y="490"/>
                    <a:pt x="238" y="494"/>
                    <a:pt x="239" y="493"/>
                  </a:cubicBezTo>
                  <a:cubicBezTo>
                    <a:pt x="239" y="492"/>
                    <a:pt x="239" y="490"/>
                    <a:pt x="239" y="490"/>
                  </a:cubicBezTo>
                  <a:cubicBezTo>
                    <a:pt x="239" y="494"/>
                    <a:pt x="243" y="495"/>
                    <a:pt x="244" y="495"/>
                  </a:cubicBezTo>
                  <a:cubicBezTo>
                    <a:pt x="245" y="492"/>
                    <a:pt x="244" y="492"/>
                    <a:pt x="244" y="490"/>
                  </a:cubicBezTo>
                  <a:cubicBezTo>
                    <a:pt x="244" y="491"/>
                    <a:pt x="245" y="491"/>
                    <a:pt x="246" y="490"/>
                  </a:cubicBezTo>
                  <a:cubicBezTo>
                    <a:pt x="245" y="493"/>
                    <a:pt x="245" y="492"/>
                    <a:pt x="245" y="495"/>
                  </a:cubicBezTo>
                  <a:cubicBezTo>
                    <a:pt x="246" y="496"/>
                    <a:pt x="246" y="493"/>
                    <a:pt x="247" y="493"/>
                  </a:cubicBezTo>
                  <a:cubicBezTo>
                    <a:pt x="246" y="496"/>
                    <a:pt x="248" y="495"/>
                    <a:pt x="248" y="497"/>
                  </a:cubicBezTo>
                  <a:cubicBezTo>
                    <a:pt x="250" y="494"/>
                    <a:pt x="250" y="496"/>
                    <a:pt x="250" y="499"/>
                  </a:cubicBezTo>
                  <a:cubicBezTo>
                    <a:pt x="251" y="496"/>
                    <a:pt x="251" y="497"/>
                    <a:pt x="252" y="494"/>
                  </a:cubicBezTo>
                  <a:cubicBezTo>
                    <a:pt x="253" y="496"/>
                    <a:pt x="252" y="495"/>
                    <a:pt x="252" y="498"/>
                  </a:cubicBezTo>
                  <a:cubicBezTo>
                    <a:pt x="253" y="497"/>
                    <a:pt x="253" y="497"/>
                    <a:pt x="254" y="498"/>
                  </a:cubicBezTo>
                  <a:cubicBezTo>
                    <a:pt x="255" y="497"/>
                    <a:pt x="255" y="496"/>
                    <a:pt x="255" y="495"/>
                  </a:cubicBezTo>
                  <a:cubicBezTo>
                    <a:pt x="256" y="497"/>
                    <a:pt x="257" y="496"/>
                    <a:pt x="256" y="498"/>
                  </a:cubicBezTo>
                  <a:cubicBezTo>
                    <a:pt x="259" y="499"/>
                    <a:pt x="260" y="490"/>
                    <a:pt x="262" y="491"/>
                  </a:cubicBezTo>
                  <a:cubicBezTo>
                    <a:pt x="262" y="485"/>
                    <a:pt x="263" y="488"/>
                    <a:pt x="264" y="490"/>
                  </a:cubicBezTo>
                  <a:cubicBezTo>
                    <a:pt x="265" y="488"/>
                    <a:pt x="264" y="487"/>
                    <a:pt x="264" y="486"/>
                  </a:cubicBezTo>
                  <a:cubicBezTo>
                    <a:pt x="265" y="488"/>
                    <a:pt x="266" y="488"/>
                    <a:pt x="267" y="487"/>
                  </a:cubicBezTo>
                  <a:cubicBezTo>
                    <a:pt x="267" y="490"/>
                    <a:pt x="267" y="490"/>
                    <a:pt x="266" y="491"/>
                  </a:cubicBezTo>
                  <a:cubicBezTo>
                    <a:pt x="267" y="490"/>
                    <a:pt x="268" y="491"/>
                    <a:pt x="268" y="490"/>
                  </a:cubicBezTo>
                  <a:cubicBezTo>
                    <a:pt x="268" y="490"/>
                    <a:pt x="267" y="489"/>
                    <a:pt x="267" y="488"/>
                  </a:cubicBezTo>
                  <a:cubicBezTo>
                    <a:pt x="268" y="488"/>
                    <a:pt x="268" y="486"/>
                    <a:pt x="269" y="487"/>
                  </a:cubicBezTo>
                  <a:cubicBezTo>
                    <a:pt x="269" y="488"/>
                    <a:pt x="269" y="489"/>
                    <a:pt x="269" y="489"/>
                  </a:cubicBezTo>
                  <a:cubicBezTo>
                    <a:pt x="272" y="485"/>
                    <a:pt x="275" y="489"/>
                    <a:pt x="276" y="485"/>
                  </a:cubicBezTo>
                  <a:cubicBezTo>
                    <a:pt x="277" y="484"/>
                    <a:pt x="277" y="487"/>
                    <a:pt x="277" y="487"/>
                  </a:cubicBezTo>
                  <a:cubicBezTo>
                    <a:pt x="277" y="486"/>
                    <a:pt x="277" y="486"/>
                    <a:pt x="277" y="485"/>
                  </a:cubicBezTo>
                  <a:cubicBezTo>
                    <a:pt x="278" y="483"/>
                    <a:pt x="281" y="489"/>
                    <a:pt x="279" y="485"/>
                  </a:cubicBezTo>
                  <a:cubicBezTo>
                    <a:pt x="281" y="485"/>
                    <a:pt x="281" y="488"/>
                    <a:pt x="282" y="486"/>
                  </a:cubicBezTo>
                  <a:cubicBezTo>
                    <a:pt x="281" y="486"/>
                    <a:pt x="281" y="484"/>
                    <a:pt x="282" y="484"/>
                  </a:cubicBezTo>
                  <a:cubicBezTo>
                    <a:pt x="282" y="485"/>
                    <a:pt x="282" y="487"/>
                    <a:pt x="283" y="486"/>
                  </a:cubicBezTo>
                  <a:cubicBezTo>
                    <a:pt x="283" y="485"/>
                    <a:pt x="284" y="485"/>
                    <a:pt x="284" y="484"/>
                  </a:cubicBezTo>
                  <a:cubicBezTo>
                    <a:pt x="283" y="486"/>
                    <a:pt x="286" y="485"/>
                    <a:pt x="286" y="485"/>
                  </a:cubicBezTo>
                  <a:cubicBezTo>
                    <a:pt x="286" y="484"/>
                    <a:pt x="285" y="485"/>
                    <a:pt x="285" y="484"/>
                  </a:cubicBezTo>
                  <a:cubicBezTo>
                    <a:pt x="286" y="483"/>
                    <a:pt x="288" y="482"/>
                    <a:pt x="288" y="484"/>
                  </a:cubicBezTo>
                  <a:cubicBezTo>
                    <a:pt x="288" y="485"/>
                    <a:pt x="287" y="484"/>
                    <a:pt x="287" y="485"/>
                  </a:cubicBezTo>
                  <a:cubicBezTo>
                    <a:pt x="288" y="487"/>
                    <a:pt x="288" y="484"/>
                    <a:pt x="289" y="484"/>
                  </a:cubicBezTo>
                  <a:cubicBezTo>
                    <a:pt x="290" y="489"/>
                    <a:pt x="292" y="480"/>
                    <a:pt x="293" y="486"/>
                  </a:cubicBezTo>
                  <a:cubicBezTo>
                    <a:pt x="290" y="483"/>
                    <a:pt x="289" y="494"/>
                    <a:pt x="287" y="487"/>
                  </a:cubicBezTo>
                  <a:cubicBezTo>
                    <a:pt x="287" y="492"/>
                    <a:pt x="286" y="489"/>
                    <a:pt x="285" y="490"/>
                  </a:cubicBezTo>
                  <a:cubicBezTo>
                    <a:pt x="285" y="493"/>
                    <a:pt x="284" y="492"/>
                    <a:pt x="284" y="494"/>
                  </a:cubicBezTo>
                  <a:cubicBezTo>
                    <a:pt x="286" y="494"/>
                    <a:pt x="285" y="493"/>
                    <a:pt x="285" y="492"/>
                  </a:cubicBezTo>
                  <a:cubicBezTo>
                    <a:pt x="286" y="493"/>
                    <a:pt x="287" y="492"/>
                    <a:pt x="286" y="495"/>
                  </a:cubicBezTo>
                  <a:cubicBezTo>
                    <a:pt x="286" y="495"/>
                    <a:pt x="286" y="494"/>
                    <a:pt x="285" y="495"/>
                  </a:cubicBezTo>
                  <a:cubicBezTo>
                    <a:pt x="287" y="495"/>
                    <a:pt x="287" y="496"/>
                    <a:pt x="288" y="498"/>
                  </a:cubicBezTo>
                  <a:cubicBezTo>
                    <a:pt x="289" y="496"/>
                    <a:pt x="290" y="498"/>
                    <a:pt x="294" y="497"/>
                  </a:cubicBezTo>
                  <a:cubicBezTo>
                    <a:pt x="294" y="495"/>
                    <a:pt x="293" y="494"/>
                    <a:pt x="294" y="493"/>
                  </a:cubicBezTo>
                  <a:cubicBezTo>
                    <a:pt x="298" y="497"/>
                    <a:pt x="301" y="490"/>
                    <a:pt x="305" y="491"/>
                  </a:cubicBezTo>
                  <a:cubicBezTo>
                    <a:pt x="305" y="489"/>
                    <a:pt x="304" y="486"/>
                    <a:pt x="305" y="486"/>
                  </a:cubicBezTo>
                  <a:cubicBezTo>
                    <a:pt x="306" y="487"/>
                    <a:pt x="306" y="489"/>
                    <a:pt x="306" y="491"/>
                  </a:cubicBezTo>
                  <a:cubicBezTo>
                    <a:pt x="308" y="488"/>
                    <a:pt x="310" y="493"/>
                    <a:pt x="313" y="492"/>
                  </a:cubicBezTo>
                  <a:cubicBezTo>
                    <a:pt x="314" y="485"/>
                    <a:pt x="318" y="491"/>
                    <a:pt x="320" y="486"/>
                  </a:cubicBezTo>
                  <a:cubicBezTo>
                    <a:pt x="319" y="487"/>
                    <a:pt x="317" y="487"/>
                    <a:pt x="316" y="484"/>
                  </a:cubicBezTo>
                  <a:cubicBezTo>
                    <a:pt x="317" y="481"/>
                    <a:pt x="321" y="480"/>
                    <a:pt x="321" y="486"/>
                  </a:cubicBezTo>
                  <a:cubicBezTo>
                    <a:pt x="322" y="483"/>
                    <a:pt x="324" y="489"/>
                    <a:pt x="324" y="484"/>
                  </a:cubicBezTo>
                  <a:cubicBezTo>
                    <a:pt x="324" y="489"/>
                    <a:pt x="328" y="489"/>
                    <a:pt x="330" y="487"/>
                  </a:cubicBezTo>
                  <a:cubicBezTo>
                    <a:pt x="329" y="487"/>
                    <a:pt x="330" y="488"/>
                    <a:pt x="331" y="488"/>
                  </a:cubicBezTo>
                  <a:cubicBezTo>
                    <a:pt x="335" y="487"/>
                    <a:pt x="340" y="488"/>
                    <a:pt x="343" y="484"/>
                  </a:cubicBezTo>
                  <a:cubicBezTo>
                    <a:pt x="343" y="485"/>
                    <a:pt x="343" y="487"/>
                    <a:pt x="344" y="486"/>
                  </a:cubicBezTo>
                  <a:cubicBezTo>
                    <a:pt x="344" y="484"/>
                    <a:pt x="344" y="482"/>
                    <a:pt x="345" y="482"/>
                  </a:cubicBezTo>
                  <a:cubicBezTo>
                    <a:pt x="345" y="484"/>
                    <a:pt x="344" y="485"/>
                    <a:pt x="345" y="485"/>
                  </a:cubicBezTo>
                  <a:cubicBezTo>
                    <a:pt x="345" y="483"/>
                    <a:pt x="346" y="482"/>
                    <a:pt x="347" y="484"/>
                  </a:cubicBezTo>
                  <a:cubicBezTo>
                    <a:pt x="347" y="482"/>
                    <a:pt x="346" y="482"/>
                    <a:pt x="347" y="481"/>
                  </a:cubicBezTo>
                  <a:cubicBezTo>
                    <a:pt x="348" y="481"/>
                    <a:pt x="348" y="482"/>
                    <a:pt x="348" y="483"/>
                  </a:cubicBezTo>
                  <a:cubicBezTo>
                    <a:pt x="348" y="484"/>
                    <a:pt x="347" y="483"/>
                    <a:pt x="348" y="485"/>
                  </a:cubicBezTo>
                  <a:cubicBezTo>
                    <a:pt x="349" y="483"/>
                    <a:pt x="349" y="484"/>
                    <a:pt x="350" y="483"/>
                  </a:cubicBezTo>
                  <a:cubicBezTo>
                    <a:pt x="350" y="480"/>
                    <a:pt x="349" y="483"/>
                    <a:pt x="349" y="479"/>
                  </a:cubicBezTo>
                  <a:cubicBezTo>
                    <a:pt x="355" y="469"/>
                    <a:pt x="363" y="471"/>
                    <a:pt x="370" y="469"/>
                  </a:cubicBezTo>
                  <a:cubicBezTo>
                    <a:pt x="370" y="471"/>
                    <a:pt x="368" y="471"/>
                    <a:pt x="369" y="472"/>
                  </a:cubicBezTo>
                  <a:cubicBezTo>
                    <a:pt x="372" y="470"/>
                    <a:pt x="372" y="467"/>
                    <a:pt x="375" y="471"/>
                  </a:cubicBezTo>
                  <a:cubicBezTo>
                    <a:pt x="376" y="471"/>
                    <a:pt x="376" y="468"/>
                    <a:pt x="376" y="467"/>
                  </a:cubicBezTo>
                  <a:cubicBezTo>
                    <a:pt x="377" y="469"/>
                    <a:pt x="380" y="463"/>
                    <a:pt x="382" y="468"/>
                  </a:cubicBezTo>
                  <a:cubicBezTo>
                    <a:pt x="382" y="465"/>
                    <a:pt x="383" y="468"/>
                    <a:pt x="384" y="465"/>
                  </a:cubicBezTo>
                  <a:cubicBezTo>
                    <a:pt x="384" y="468"/>
                    <a:pt x="384" y="468"/>
                    <a:pt x="385" y="466"/>
                  </a:cubicBezTo>
                  <a:cubicBezTo>
                    <a:pt x="385" y="471"/>
                    <a:pt x="386" y="467"/>
                    <a:pt x="387" y="470"/>
                  </a:cubicBezTo>
                  <a:cubicBezTo>
                    <a:pt x="387" y="467"/>
                    <a:pt x="388" y="468"/>
                    <a:pt x="389" y="469"/>
                  </a:cubicBezTo>
                  <a:cubicBezTo>
                    <a:pt x="390" y="468"/>
                    <a:pt x="389" y="467"/>
                    <a:pt x="389" y="467"/>
                  </a:cubicBezTo>
                  <a:cubicBezTo>
                    <a:pt x="391" y="469"/>
                    <a:pt x="393" y="464"/>
                    <a:pt x="394" y="470"/>
                  </a:cubicBezTo>
                  <a:cubicBezTo>
                    <a:pt x="395" y="466"/>
                    <a:pt x="399" y="467"/>
                    <a:pt x="400" y="471"/>
                  </a:cubicBezTo>
                  <a:cubicBezTo>
                    <a:pt x="400" y="466"/>
                    <a:pt x="403" y="467"/>
                    <a:pt x="403" y="469"/>
                  </a:cubicBezTo>
                  <a:cubicBezTo>
                    <a:pt x="404" y="466"/>
                    <a:pt x="405" y="464"/>
                    <a:pt x="407" y="463"/>
                  </a:cubicBezTo>
                  <a:cubicBezTo>
                    <a:pt x="407" y="464"/>
                    <a:pt x="406" y="465"/>
                    <a:pt x="406" y="466"/>
                  </a:cubicBezTo>
                  <a:cubicBezTo>
                    <a:pt x="412" y="467"/>
                    <a:pt x="416" y="462"/>
                    <a:pt x="423" y="465"/>
                  </a:cubicBezTo>
                  <a:cubicBezTo>
                    <a:pt x="423" y="464"/>
                    <a:pt x="423" y="463"/>
                    <a:pt x="423" y="463"/>
                  </a:cubicBezTo>
                  <a:cubicBezTo>
                    <a:pt x="425" y="469"/>
                    <a:pt x="430" y="458"/>
                    <a:pt x="430" y="468"/>
                  </a:cubicBezTo>
                  <a:cubicBezTo>
                    <a:pt x="432" y="467"/>
                    <a:pt x="430" y="465"/>
                    <a:pt x="431" y="463"/>
                  </a:cubicBezTo>
                  <a:cubicBezTo>
                    <a:pt x="435" y="464"/>
                    <a:pt x="437" y="461"/>
                    <a:pt x="439" y="465"/>
                  </a:cubicBezTo>
                  <a:cubicBezTo>
                    <a:pt x="441" y="462"/>
                    <a:pt x="442" y="463"/>
                    <a:pt x="444" y="461"/>
                  </a:cubicBezTo>
                  <a:cubicBezTo>
                    <a:pt x="444" y="463"/>
                    <a:pt x="443" y="462"/>
                    <a:pt x="443" y="464"/>
                  </a:cubicBezTo>
                  <a:cubicBezTo>
                    <a:pt x="446" y="463"/>
                    <a:pt x="448" y="461"/>
                    <a:pt x="450" y="465"/>
                  </a:cubicBezTo>
                  <a:cubicBezTo>
                    <a:pt x="450" y="461"/>
                    <a:pt x="451" y="462"/>
                    <a:pt x="452" y="459"/>
                  </a:cubicBezTo>
                  <a:cubicBezTo>
                    <a:pt x="450" y="459"/>
                    <a:pt x="448" y="459"/>
                    <a:pt x="447" y="454"/>
                  </a:cubicBezTo>
                  <a:cubicBezTo>
                    <a:pt x="448" y="453"/>
                    <a:pt x="449" y="457"/>
                    <a:pt x="449" y="455"/>
                  </a:cubicBezTo>
                  <a:cubicBezTo>
                    <a:pt x="447" y="450"/>
                    <a:pt x="445" y="456"/>
                    <a:pt x="441" y="455"/>
                  </a:cubicBezTo>
                  <a:cubicBezTo>
                    <a:pt x="441" y="454"/>
                    <a:pt x="442" y="454"/>
                    <a:pt x="442" y="453"/>
                  </a:cubicBezTo>
                  <a:cubicBezTo>
                    <a:pt x="441" y="452"/>
                    <a:pt x="439" y="454"/>
                    <a:pt x="438" y="455"/>
                  </a:cubicBezTo>
                  <a:cubicBezTo>
                    <a:pt x="432" y="450"/>
                    <a:pt x="426" y="459"/>
                    <a:pt x="420" y="453"/>
                  </a:cubicBezTo>
                  <a:cubicBezTo>
                    <a:pt x="419" y="457"/>
                    <a:pt x="415" y="457"/>
                    <a:pt x="413" y="458"/>
                  </a:cubicBezTo>
                  <a:cubicBezTo>
                    <a:pt x="413" y="454"/>
                    <a:pt x="416" y="456"/>
                    <a:pt x="416" y="452"/>
                  </a:cubicBezTo>
                  <a:cubicBezTo>
                    <a:pt x="415" y="452"/>
                    <a:pt x="409" y="455"/>
                    <a:pt x="410" y="449"/>
                  </a:cubicBezTo>
                  <a:cubicBezTo>
                    <a:pt x="410" y="452"/>
                    <a:pt x="410" y="454"/>
                    <a:pt x="409" y="454"/>
                  </a:cubicBezTo>
                  <a:cubicBezTo>
                    <a:pt x="408" y="455"/>
                    <a:pt x="409" y="453"/>
                    <a:pt x="408" y="453"/>
                  </a:cubicBezTo>
                  <a:cubicBezTo>
                    <a:pt x="408" y="457"/>
                    <a:pt x="403" y="455"/>
                    <a:pt x="401" y="455"/>
                  </a:cubicBezTo>
                  <a:cubicBezTo>
                    <a:pt x="401" y="455"/>
                    <a:pt x="401" y="455"/>
                    <a:pt x="401" y="456"/>
                  </a:cubicBezTo>
                  <a:cubicBezTo>
                    <a:pt x="401" y="455"/>
                    <a:pt x="399" y="460"/>
                    <a:pt x="398" y="457"/>
                  </a:cubicBezTo>
                  <a:cubicBezTo>
                    <a:pt x="398" y="457"/>
                    <a:pt x="399" y="456"/>
                    <a:pt x="399" y="455"/>
                  </a:cubicBezTo>
                  <a:cubicBezTo>
                    <a:pt x="398" y="452"/>
                    <a:pt x="398" y="458"/>
                    <a:pt x="397" y="457"/>
                  </a:cubicBezTo>
                  <a:cubicBezTo>
                    <a:pt x="396" y="455"/>
                    <a:pt x="397" y="456"/>
                    <a:pt x="397" y="455"/>
                  </a:cubicBezTo>
                  <a:cubicBezTo>
                    <a:pt x="395" y="456"/>
                    <a:pt x="390" y="454"/>
                    <a:pt x="388" y="456"/>
                  </a:cubicBezTo>
                  <a:cubicBezTo>
                    <a:pt x="388" y="459"/>
                    <a:pt x="389" y="457"/>
                    <a:pt x="389" y="459"/>
                  </a:cubicBezTo>
                  <a:cubicBezTo>
                    <a:pt x="388" y="459"/>
                    <a:pt x="387" y="460"/>
                    <a:pt x="387" y="459"/>
                  </a:cubicBezTo>
                  <a:cubicBezTo>
                    <a:pt x="387" y="457"/>
                    <a:pt x="388" y="457"/>
                    <a:pt x="388" y="456"/>
                  </a:cubicBezTo>
                  <a:cubicBezTo>
                    <a:pt x="383" y="456"/>
                    <a:pt x="379" y="458"/>
                    <a:pt x="373" y="457"/>
                  </a:cubicBezTo>
                  <a:cubicBezTo>
                    <a:pt x="373" y="453"/>
                    <a:pt x="369" y="458"/>
                    <a:pt x="367" y="457"/>
                  </a:cubicBezTo>
                  <a:cubicBezTo>
                    <a:pt x="365" y="456"/>
                    <a:pt x="362" y="458"/>
                    <a:pt x="359" y="459"/>
                  </a:cubicBezTo>
                  <a:cubicBezTo>
                    <a:pt x="354" y="460"/>
                    <a:pt x="349" y="458"/>
                    <a:pt x="345" y="462"/>
                  </a:cubicBezTo>
                  <a:cubicBezTo>
                    <a:pt x="345" y="461"/>
                    <a:pt x="345" y="459"/>
                    <a:pt x="344" y="460"/>
                  </a:cubicBezTo>
                  <a:cubicBezTo>
                    <a:pt x="344" y="461"/>
                    <a:pt x="345" y="463"/>
                    <a:pt x="344" y="463"/>
                  </a:cubicBezTo>
                  <a:cubicBezTo>
                    <a:pt x="343" y="462"/>
                    <a:pt x="342" y="461"/>
                    <a:pt x="341" y="458"/>
                  </a:cubicBezTo>
                  <a:cubicBezTo>
                    <a:pt x="341" y="460"/>
                    <a:pt x="340" y="461"/>
                    <a:pt x="340" y="462"/>
                  </a:cubicBezTo>
                  <a:cubicBezTo>
                    <a:pt x="341" y="463"/>
                    <a:pt x="342" y="460"/>
                    <a:pt x="342" y="462"/>
                  </a:cubicBezTo>
                  <a:cubicBezTo>
                    <a:pt x="341" y="463"/>
                    <a:pt x="341" y="465"/>
                    <a:pt x="340" y="464"/>
                  </a:cubicBezTo>
                  <a:cubicBezTo>
                    <a:pt x="339" y="459"/>
                    <a:pt x="340" y="462"/>
                    <a:pt x="338" y="461"/>
                  </a:cubicBezTo>
                  <a:cubicBezTo>
                    <a:pt x="338" y="461"/>
                    <a:pt x="339" y="460"/>
                    <a:pt x="339" y="459"/>
                  </a:cubicBezTo>
                  <a:cubicBezTo>
                    <a:pt x="337" y="462"/>
                    <a:pt x="335" y="457"/>
                    <a:pt x="334" y="460"/>
                  </a:cubicBezTo>
                  <a:cubicBezTo>
                    <a:pt x="336" y="461"/>
                    <a:pt x="336" y="461"/>
                    <a:pt x="337" y="462"/>
                  </a:cubicBezTo>
                  <a:cubicBezTo>
                    <a:pt x="336" y="463"/>
                    <a:pt x="335" y="463"/>
                    <a:pt x="334" y="464"/>
                  </a:cubicBezTo>
                  <a:cubicBezTo>
                    <a:pt x="334" y="463"/>
                    <a:pt x="335" y="461"/>
                    <a:pt x="334" y="461"/>
                  </a:cubicBezTo>
                  <a:cubicBezTo>
                    <a:pt x="333" y="464"/>
                    <a:pt x="330" y="455"/>
                    <a:pt x="328" y="460"/>
                  </a:cubicBezTo>
                  <a:cubicBezTo>
                    <a:pt x="329" y="459"/>
                    <a:pt x="330" y="461"/>
                    <a:pt x="329" y="461"/>
                  </a:cubicBezTo>
                  <a:cubicBezTo>
                    <a:pt x="329" y="461"/>
                    <a:pt x="328" y="460"/>
                    <a:pt x="328" y="460"/>
                  </a:cubicBezTo>
                  <a:cubicBezTo>
                    <a:pt x="327" y="465"/>
                    <a:pt x="325" y="460"/>
                    <a:pt x="323" y="463"/>
                  </a:cubicBezTo>
                  <a:cubicBezTo>
                    <a:pt x="322" y="462"/>
                    <a:pt x="322" y="461"/>
                    <a:pt x="322" y="460"/>
                  </a:cubicBezTo>
                  <a:cubicBezTo>
                    <a:pt x="322" y="463"/>
                    <a:pt x="319" y="464"/>
                    <a:pt x="318" y="463"/>
                  </a:cubicBezTo>
                  <a:cubicBezTo>
                    <a:pt x="318" y="461"/>
                    <a:pt x="320" y="463"/>
                    <a:pt x="320" y="461"/>
                  </a:cubicBezTo>
                  <a:cubicBezTo>
                    <a:pt x="317" y="461"/>
                    <a:pt x="316" y="464"/>
                    <a:pt x="314" y="466"/>
                  </a:cubicBezTo>
                  <a:cubicBezTo>
                    <a:pt x="314" y="466"/>
                    <a:pt x="314" y="464"/>
                    <a:pt x="314" y="463"/>
                  </a:cubicBezTo>
                  <a:cubicBezTo>
                    <a:pt x="314" y="467"/>
                    <a:pt x="312" y="468"/>
                    <a:pt x="310" y="469"/>
                  </a:cubicBezTo>
                  <a:cubicBezTo>
                    <a:pt x="310" y="466"/>
                    <a:pt x="310" y="464"/>
                    <a:pt x="311" y="464"/>
                  </a:cubicBezTo>
                  <a:cubicBezTo>
                    <a:pt x="311" y="465"/>
                    <a:pt x="312" y="464"/>
                    <a:pt x="312" y="463"/>
                  </a:cubicBezTo>
                  <a:cubicBezTo>
                    <a:pt x="312" y="461"/>
                    <a:pt x="313" y="460"/>
                    <a:pt x="313" y="458"/>
                  </a:cubicBezTo>
                  <a:cubicBezTo>
                    <a:pt x="314" y="458"/>
                    <a:pt x="314" y="459"/>
                    <a:pt x="314" y="460"/>
                  </a:cubicBezTo>
                  <a:cubicBezTo>
                    <a:pt x="316" y="458"/>
                    <a:pt x="318" y="460"/>
                    <a:pt x="321" y="458"/>
                  </a:cubicBezTo>
                  <a:cubicBezTo>
                    <a:pt x="321" y="459"/>
                    <a:pt x="320" y="460"/>
                    <a:pt x="321" y="461"/>
                  </a:cubicBezTo>
                  <a:cubicBezTo>
                    <a:pt x="320" y="458"/>
                    <a:pt x="322" y="460"/>
                    <a:pt x="322" y="458"/>
                  </a:cubicBezTo>
                  <a:cubicBezTo>
                    <a:pt x="321" y="457"/>
                    <a:pt x="322" y="455"/>
                    <a:pt x="323" y="454"/>
                  </a:cubicBezTo>
                  <a:cubicBezTo>
                    <a:pt x="322" y="455"/>
                    <a:pt x="322" y="456"/>
                    <a:pt x="323" y="456"/>
                  </a:cubicBezTo>
                  <a:cubicBezTo>
                    <a:pt x="324" y="451"/>
                    <a:pt x="325" y="457"/>
                    <a:pt x="326" y="454"/>
                  </a:cubicBezTo>
                  <a:cubicBezTo>
                    <a:pt x="327" y="455"/>
                    <a:pt x="325" y="456"/>
                    <a:pt x="327" y="456"/>
                  </a:cubicBezTo>
                  <a:cubicBezTo>
                    <a:pt x="327" y="453"/>
                    <a:pt x="327" y="453"/>
                    <a:pt x="327" y="453"/>
                  </a:cubicBezTo>
                  <a:cubicBezTo>
                    <a:pt x="328" y="453"/>
                    <a:pt x="331" y="452"/>
                    <a:pt x="332" y="452"/>
                  </a:cubicBezTo>
                  <a:cubicBezTo>
                    <a:pt x="332" y="452"/>
                    <a:pt x="331" y="448"/>
                    <a:pt x="332" y="449"/>
                  </a:cubicBezTo>
                  <a:cubicBezTo>
                    <a:pt x="332" y="452"/>
                    <a:pt x="336" y="447"/>
                    <a:pt x="336" y="453"/>
                  </a:cubicBezTo>
                  <a:cubicBezTo>
                    <a:pt x="339" y="450"/>
                    <a:pt x="340" y="454"/>
                    <a:pt x="342" y="450"/>
                  </a:cubicBezTo>
                  <a:cubicBezTo>
                    <a:pt x="342" y="451"/>
                    <a:pt x="344" y="452"/>
                    <a:pt x="344" y="451"/>
                  </a:cubicBezTo>
                  <a:cubicBezTo>
                    <a:pt x="344" y="451"/>
                    <a:pt x="343" y="449"/>
                    <a:pt x="344" y="449"/>
                  </a:cubicBezTo>
                  <a:cubicBezTo>
                    <a:pt x="348" y="452"/>
                    <a:pt x="354" y="450"/>
                    <a:pt x="358" y="452"/>
                  </a:cubicBezTo>
                  <a:cubicBezTo>
                    <a:pt x="358" y="451"/>
                    <a:pt x="358" y="451"/>
                    <a:pt x="358" y="450"/>
                  </a:cubicBezTo>
                  <a:cubicBezTo>
                    <a:pt x="359" y="450"/>
                    <a:pt x="359" y="450"/>
                    <a:pt x="359" y="450"/>
                  </a:cubicBezTo>
                  <a:cubicBezTo>
                    <a:pt x="359" y="451"/>
                    <a:pt x="359" y="452"/>
                    <a:pt x="359" y="452"/>
                  </a:cubicBezTo>
                  <a:cubicBezTo>
                    <a:pt x="360" y="450"/>
                    <a:pt x="361" y="455"/>
                    <a:pt x="362" y="454"/>
                  </a:cubicBezTo>
                  <a:cubicBezTo>
                    <a:pt x="361" y="453"/>
                    <a:pt x="362" y="453"/>
                    <a:pt x="363" y="454"/>
                  </a:cubicBezTo>
                  <a:cubicBezTo>
                    <a:pt x="363" y="452"/>
                    <a:pt x="363" y="452"/>
                    <a:pt x="363" y="451"/>
                  </a:cubicBezTo>
                  <a:cubicBezTo>
                    <a:pt x="363" y="450"/>
                    <a:pt x="362" y="451"/>
                    <a:pt x="362" y="450"/>
                  </a:cubicBezTo>
                  <a:cubicBezTo>
                    <a:pt x="365" y="446"/>
                    <a:pt x="369" y="450"/>
                    <a:pt x="371" y="450"/>
                  </a:cubicBezTo>
                  <a:cubicBezTo>
                    <a:pt x="372" y="449"/>
                    <a:pt x="370" y="447"/>
                    <a:pt x="371" y="446"/>
                  </a:cubicBezTo>
                  <a:cubicBezTo>
                    <a:pt x="372" y="449"/>
                    <a:pt x="373" y="442"/>
                    <a:pt x="374" y="446"/>
                  </a:cubicBezTo>
                  <a:cubicBezTo>
                    <a:pt x="374" y="448"/>
                    <a:pt x="371" y="447"/>
                    <a:pt x="372" y="451"/>
                  </a:cubicBezTo>
                  <a:cubicBezTo>
                    <a:pt x="374" y="449"/>
                    <a:pt x="374" y="443"/>
                    <a:pt x="376" y="447"/>
                  </a:cubicBezTo>
                  <a:cubicBezTo>
                    <a:pt x="376" y="438"/>
                    <a:pt x="380" y="442"/>
                    <a:pt x="381" y="438"/>
                  </a:cubicBezTo>
                  <a:cubicBezTo>
                    <a:pt x="382" y="440"/>
                    <a:pt x="384" y="442"/>
                    <a:pt x="385" y="440"/>
                  </a:cubicBezTo>
                  <a:cubicBezTo>
                    <a:pt x="383" y="439"/>
                    <a:pt x="381" y="437"/>
                    <a:pt x="380" y="432"/>
                  </a:cubicBezTo>
                  <a:cubicBezTo>
                    <a:pt x="381" y="432"/>
                    <a:pt x="381" y="432"/>
                    <a:pt x="381" y="431"/>
                  </a:cubicBezTo>
                  <a:cubicBezTo>
                    <a:pt x="380" y="430"/>
                    <a:pt x="380" y="435"/>
                    <a:pt x="379" y="434"/>
                  </a:cubicBezTo>
                  <a:cubicBezTo>
                    <a:pt x="379" y="437"/>
                    <a:pt x="380" y="435"/>
                    <a:pt x="380" y="438"/>
                  </a:cubicBezTo>
                  <a:cubicBezTo>
                    <a:pt x="378" y="439"/>
                    <a:pt x="376" y="439"/>
                    <a:pt x="374" y="438"/>
                  </a:cubicBezTo>
                  <a:cubicBezTo>
                    <a:pt x="375" y="438"/>
                    <a:pt x="375" y="435"/>
                    <a:pt x="375" y="435"/>
                  </a:cubicBezTo>
                  <a:cubicBezTo>
                    <a:pt x="376" y="436"/>
                    <a:pt x="377" y="437"/>
                    <a:pt x="377" y="436"/>
                  </a:cubicBezTo>
                  <a:cubicBezTo>
                    <a:pt x="377" y="431"/>
                    <a:pt x="381" y="428"/>
                    <a:pt x="383" y="432"/>
                  </a:cubicBezTo>
                  <a:cubicBezTo>
                    <a:pt x="384" y="428"/>
                    <a:pt x="385" y="432"/>
                    <a:pt x="386" y="432"/>
                  </a:cubicBezTo>
                  <a:cubicBezTo>
                    <a:pt x="385" y="431"/>
                    <a:pt x="386" y="429"/>
                    <a:pt x="386" y="429"/>
                  </a:cubicBezTo>
                  <a:cubicBezTo>
                    <a:pt x="386" y="433"/>
                    <a:pt x="389" y="431"/>
                    <a:pt x="388" y="428"/>
                  </a:cubicBezTo>
                  <a:cubicBezTo>
                    <a:pt x="389" y="428"/>
                    <a:pt x="389" y="430"/>
                    <a:pt x="389" y="431"/>
                  </a:cubicBezTo>
                  <a:cubicBezTo>
                    <a:pt x="390" y="429"/>
                    <a:pt x="391" y="428"/>
                    <a:pt x="392" y="425"/>
                  </a:cubicBezTo>
                  <a:cubicBezTo>
                    <a:pt x="392" y="427"/>
                    <a:pt x="391" y="428"/>
                    <a:pt x="392" y="429"/>
                  </a:cubicBezTo>
                  <a:cubicBezTo>
                    <a:pt x="393" y="427"/>
                    <a:pt x="392" y="427"/>
                    <a:pt x="393" y="426"/>
                  </a:cubicBezTo>
                  <a:cubicBezTo>
                    <a:pt x="393" y="426"/>
                    <a:pt x="393" y="427"/>
                    <a:pt x="393" y="428"/>
                  </a:cubicBezTo>
                  <a:cubicBezTo>
                    <a:pt x="394" y="422"/>
                    <a:pt x="397" y="430"/>
                    <a:pt x="397" y="427"/>
                  </a:cubicBezTo>
                  <a:cubicBezTo>
                    <a:pt x="397" y="427"/>
                    <a:pt x="397" y="427"/>
                    <a:pt x="397" y="426"/>
                  </a:cubicBezTo>
                  <a:cubicBezTo>
                    <a:pt x="398" y="426"/>
                    <a:pt x="399" y="426"/>
                    <a:pt x="400" y="429"/>
                  </a:cubicBezTo>
                  <a:cubicBezTo>
                    <a:pt x="400" y="425"/>
                    <a:pt x="401" y="430"/>
                    <a:pt x="402" y="430"/>
                  </a:cubicBezTo>
                  <a:cubicBezTo>
                    <a:pt x="402" y="424"/>
                    <a:pt x="407" y="423"/>
                    <a:pt x="407" y="428"/>
                  </a:cubicBezTo>
                  <a:cubicBezTo>
                    <a:pt x="408" y="426"/>
                    <a:pt x="409" y="423"/>
                    <a:pt x="410" y="426"/>
                  </a:cubicBezTo>
                  <a:cubicBezTo>
                    <a:pt x="410" y="422"/>
                    <a:pt x="408" y="425"/>
                    <a:pt x="408" y="423"/>
                  </a:cubicBezTo>
                  <a:cubicBezTo>
                    <a:pt x="408" y="421"/>
                    <a:pt x="411" y="423"/>
                    <a:pt x="412" y="421"/>
                  </a:cubicBezTo>
                  <a:cubicBezTo>
                    <a:pt x="413" y="423"/>
                    <a:pt x="413" y="425"/>
                    <a:pt x="413" y="428"/>
                  </a:cubicBezTo>
                  <a:cubicBezTo>
                    <a:pt x="414" y="427"/>
                    <a:pt x="414" y="425"/>
                    <a:pt x="414" y="423"/>
                  </a:cubicBezTo>
                  <a:cubicBezTo>
                    <a:pt x="414" y="423"/>
                    <a:pt x="414" y="424"/>
                    <a:pt x="414" y="423"/>
                  </a:cubicBezTo>
                  <a:cubicBezTo>
                    <a:pt x="415" y="420"/>
                    <a:pt x="417" y="421"/>
                    <a:pt x="417" y="426"/>
                  </a:cubicBezTo>
                  <a:cubicBezTo>
                    <a:pt x="416" y="425"/>
                    <a:pt x="416" y="430"/>
                    <a:pt x="416" y="429"/>
                  </a:cubicBezTo>
                  <a:cubicBezTo>
                    <a:pt x="417" y="426"/>
                    <a:pt x="419" y="426"/>
                    <a:pt x="419" y="423"/>
                  </a:cubicBezTo>
                  <a:cubicBezTo>
                    <a:pt x="418" y="422"/>
                    <a:pt x="418" y="426"/>
                    <a:pt x="417" y="425"/>
                  </a:cubicBezTo>
                  <a:cubicBezTo>
                    <a:pt x="417" y="422"/>
                    <a:pt x="417" y="422"/>
                    <a:pt x="417" y="420"/>
                  </a:cubicBezTo>
                  <a:cubicBezTo>
                    <a:pt x="418" y="420"/>
                    <a:pt x="419" y="420"/>
                    <a:pt x="420" y="419"/>
                  </a:cubicBezTo>
                  <a:cubicBezTo>
                    <a:pt x="420" y="421"/>
                    <a:pt x="420" y="420"/>
                    <a:pt x="420" y="422"/>
                  </a:cubicBezTo>
                  <a:cubicBezTo>
                    <a:pt x="421" y="423"/>
                    <a:pt x="420" y="420"/>
                    <a:pt x="421" y="419"/>
                  </a:cubicBezTo>
                  <a:cubicBezTo>
                    <a:pt x="422" y="420"/>
                    <a:pt x="422" y="420"/>
                    <a:pt x="423" y="422"/>
                  </a:cubicBezTo>
                  <a:cubicBezTo>
                    <a:pt x="425" y="418"/>
                    <a:pt x="427" y="420"/>
                    <a:pt x="430" y="419"/>
                  </a:cubicBezTo>
                  <a:cubicBezTo>
                    <a:pt x="431" y="416"/>
                    <a:pt x="428" y="419"/>
                    <a:pt x="428" y="417"/>
                  </a:cubicBezTo>
                  <a:cubicBezTo>
                    <a:pt x="432" y="412"/>
                    <a:pt x="435" y="413"/>
                    <a:pt x="438" y="409"/>
                  </a:cubicBezTo>
                  <a:cubicBezTo>
                    <a:pt x="438" y="410"/>
                    <a:pt x="438" y="411"/>
                    <a:pt x="438" y="412"/>
                  </a:cubicBezTo>
                  <a:cubicBezTo>
                    <a:pt x="440" y="408"/>
                    <a:pt x="441" y="412"/>
                    <a:pt x="441" y="408"/>
                  </a:cubicBezTo>
                  <a:cubicBezTo>
                    <a:pt x="446" y="412"/>
                    <a:pt x="455" y="409"/>
                    <a:pt x="459" y="413"/>
                  </a:cubicBezTo>
                  <a:cubicBezTo>
                    <a:pt x="462" y="413"/>
                    <a:pt x="465" y="408"/>
                    <a:pt x="466" y="414"/>
                  </a:cubicBezTo>
                  <a:cubicBezTo>
                    <a:pt x="467" y="410"/>
                    <a:pt x="470" y="414"/>
                    <a:pt x="471" y="411"/>
                  </a:cubicBezTo>
                  <a:cubicBezTo>
                    <a:pt x="471" y="411"/>
                    <a:pt x="471" y="410"/>
                    <a:pt x="472" y="409"/>
                  </a:cubicBezTo>
                  <a:cubicBezTo>
                    <a:pt x="476" y="413"/>
                    <a:pt x="479" y="405"/>
                    <a:pt x="484" y="407"/>
                  </a:cubicBezTo>
                  <a:cubicBezTo>
                    <a:pt x="484" y="403"/>
                    <a:pt x="480" y="409"/>
                    <a:pt x="481" y="402"/>
                  </a:cubicBezTo>
                  <a:cubicBezTo>
                    <a:pt x="478" y="402"/>
                    <a:pt x="477" y="399"/>
                    <a:pt x="474" y="399"/>
                  </a:cubicBezTo>
                  <a:cubicBezTo>
                    <a:pt x="474" y="399"/>
                    <a:pt x="475" y="399"/>
                    <a:pt x="475" y="398"/>
                  </a:cubicBezTo>
                  <a:cubicBezTo>
                    <a:pt x="475" y="398"/>
                    <a:pt x="474" y="398"/>
                    <a:pt x="474" y="398"/>
                  </a:cubicBezTo>
                  <a:cubicBezTo>
                    <a:pt x="476" y="398"/>
                    <a:pt x="477" y="397"/>
                    <a:pt x="477" y="395"/>
                  </a:cubicBezTo>
                  <a:cubicBezTo>
                    <a:pt x="475" y="396"/>
                    <a:pt x="472" y="397"/>
                    <a:pt x="470" y="394"/>
                  </a:cubicBezTo>
                  <a:cubicBezTo>
                    <a:pt x="471" y="390"/>
                    <a:pt x="475" y="394"/>
                    <a:pt x="475" y="392"/>
                  </a:cubicBezTo>
                  <a:cubicBezTo>
                    <a:pt x="473" y="390"/>
                    <a:pt x="471" y="388"/>
                    <a:pt x="469" y="388"/>
                  </a:cubicBezTo>
                  <a:cubicBezTo>
                    <a:pt x="470" y="385"/>
                    <a:pt x="468" y="388"/>
                    <a:pt x="469" y="385"/>
                  </a:cubicBezTo>
                  <a:cubicBezTo>
                    <a:pt x="470" y="382"/>
                    <a:pt x="471" y="384"/>
                    <a:pt x="472" y="384"/>
                  </a:cubicBezTo>
                  <a:cubicBezTo>
                    <a:pt x="471" y="384"/>
                    <a:pt x="471" y="381"/>
                    <a:pt x="471" y="381"/>
                  </a:cubicBezTo>
                  <a:cubicBezTo>
                    <a:pt x="472" y="382"/>
                    <a:pt x="472" y="381"/>
                    <a:pt x="473" y="381"/>
                  </a:cubicBezTo>
                  <a:cubicBezTo>
                    <a:pt x="473" y="382"/>
                    <a:pt x="472" y="384"/>
                    <a:pt x="473" y="384"/>
                  </a:cubicBezTo>
                  <a:cubicBezTo>
                    <a:pt x="474" y="382"/>
                    <a:pt x="476" y="378"/>
                    <a:pt x="477" y="383"/>
                  </a:cubicBezTo>
                  <a:cubicBezTo>
                    <a:pt x="477" y="381"/>
                    <a:pt x="477" y="381"/>
                    <a:pt x="477" y="379"/>
                  </a:cubicBezTo>
                  <a:cubicBezTo>
                    <a:pt x="478" y="379"/>
                    <a:pt x="478" y="379"/>
                    <a:pt x="479" y="378"/>
                  </a:cubicBezTo>
                  <a:cubicBezTo>
                    <a:pt x="479" y="381"/>
                    <a:pt x="479" y="381"/>
                    <a:pt x="479" y="381"/>
                  </a:cubicBezTo>
                  <a:cubicBezTo>
                    <a:pt x="481" y="379"/>
                    <a:pt x="481" y="378"/>
                    <a:pt x="482" y="375"/>
                  </a:cubicBezTo>
                  <a:cubicBezTo>
                    <a:pt x="483" y="376"/>
                    <a:pt x="487" y="377"/>
                    <a:pt x="487" y="374"/>
                  </a:cubicBezTo>
                  <a:cubicBezTo>
                    <a:pt x="486" y="373"/>
                    <a:pt x="484" y="377"/>
                    <a:pt x="483" y="372"/>
                  </a:cubicBezTo>
                  <a:cubicBezTo>
                    <a:pt x="479" y="372"/>
                    <a:pt x="474" y="371"/>
                    <a:pt x="471" y="372"/>
                  </a:cubicBezTo>
                  <a:cubicBezTo>
                    <a:pt x="470" y="373"/>
                    <a:pt x="467" y="371"/>
                    <a:pt x="466" y="371"/>
                  </a:cubicBezTo>
                  <a:cubicBezTo>
                    <a:pt x="465" y="372"/>
                    <a:pt x="462" y="374"/>
                    <a:pt x="461" y="370"/>
                  </a:cubicBezTo>
                  <a:cubicBezTo>
                    <a:pt x="462" y="372"/>
                    <a:pt x="463" y="368"/>
                    <a:pt x="464" y="371"/>
                  </a:cubicBezTo>
                  <a:cubicBezTo>
                    <a:pt x="465" y="369"/>
                    <a:pt x="464" y="369"/>
                    <a:pt x="465" y="368"/>
                  </a:cubicBezTo>
                  <a:cubicBezTo>
                    <a:pt x="479" y="373"/>
                    <a:pt x="495" y="355"/>
                    <a:pt x="512" y="358"/>
                  </a:cubicBezTo>
                  <a:cubicBezTo>
                    <a:pt x="512" y="350"/>
                    <a:pt x="516" y="353"/>
                    <a:pt x="518" y="355"/>
                  </a:cubicBezTo>
                  <a:cubicBezTo>
                    <a:pt x="518" y="350"/>
                    <a:pt x="520" y="355"/>
                    <a:pt x="521" y="352"/>
                  </a:cubicBezTo>
                  <a:cubicBezTo>
                    <a:pt x="520" y="350"/>
                    <a:pt x="518" y="352"/>
                    <a:pt x="518" y="348"/>
                  </a:cubicBezTo>
                  <a:cubicBezTo>
                    <a:pt x="518" y="347"/>
                    <a:pt x="517" y="344"/>
                    <a:pt x="518" y="343"/>
                  </a:cubicBezTo>
                  <a:cubicBezTo>
                    <a:pt x="521" y="342"/>
                    <a:pt x="524" y="349"/>
                    <a:pt x="525" y="345"/>
                  </a:cubicBezTo>
                  <a:cubicBezTo>
                    <a:pt x="523" y="345"/>
                    <a:pt x="522" y="339"/>
                    <a:pt x="519" y="339"/>
                  </a:cubicBezTo>
                  <a:cubicBezTo>
                    <a:pt x="519" y="339"/>
                    <a:pt x="519" y="332"/>
                    <a:pt x="519" y="335"/>
                  </a:cubicBezTo>
                  <a:cubicBezTo>
                    <a:pt x="519" y="341"/>
                    <a:pt x="518" y="336"/>
                    <a:pt x="517" y="339"/>
                  </a:cubicBezTo>
                  <a:cubicBezTo>
                    <a:pt x="516" y="339"/>
                    <a:pt x="516" y="337"/>
                    <a:pt x="515" y="334"/>
                  </a:cubicBezTo>
                  <a:cubicBezTo>
                    <a:pt x="516" y="331"/>
                    <a:pt x="519" y="331"/>
                    <a:pt x="520" y="328"/>
                  </a:cubicBezTo>
                  <a:cubicBezTo>
                    <a:pt x="520" y="325"/>
                    <a:pt x="519" y="324"/>
                    <a:pt x="518" y="325"/>
                  </a:cubicBezTo>
                  <a:cubicBezTo>
                    <a:pt x="513" y="319"/>
                    <a:pt x="505" y="327"/>
                    <a:pt x="500" y="325"/>
                  </a:cubicBezTo>
                  <a:cubicBezTo>
                    <a:pt x="500" y="325"/>
                    <a:pt x="500" y="323"/>
                    <a:pt x="499" y="323"/>
                  </a:cubicBezTo>
                  <a:cubicBezTo>
                    <a:pt x="497" y="324"/>
                    <a:pt x="492" y="329"/>
                    <a:pt x="490" y="323"/>
                  </a:cubicBezTo>
                  <a:cubicBezTo>
                    <a:pt x="488" y="325"/>
                    <a:pt x="486" y="324"/>
                    <a:pt x="484" y="323"/>
                  </a:cubicBezTo>
                  <a:cubicBezTo>
                    <a:pt x="484" y="325"/>
                    <a:pt x="484" y="326"/>
                    <a:pt x="483" y="326"/>
                  </a:cubicBezTo>
                  <a:cubicBezTo>
                    <a:pt x="483" y="324"/>
                    <a:pt x="483" y="325"/>
                    <a:pt x="483" y="323"/>
                  </a:cubicBezTo>
                  <a:cubicBezTo>
                    <a:pt x="483" y="322"/>
                    <a:pt x="484" y="322"/>
                    <a:pt x="485" y="321"/>
                  </a:cubicBezTo>
                  <a:cubicBezTo>
                    <a:pt x="484" y="320"/>
                    <a:pt x="483" y="321"/>
                    <a:pt x="483" y="318"/>
                  </a:cubicBezTo>
                  <a:cubicBezTo>
                    <a:pt x="485" y="317"/>
                    <a:pt x="486" y="314"/>
                    <a:pt x="488" y="313"/>
                  </a:cubicBezTo>
                  <a:cubicBezTo>
                    <a:pt x="487" y="313"/>
                    <a:pt x="487" y="311"/>
                    <a:pt x="486" y="312"/>
                  </a:cubicBezTo>
                  <a:cubicBezTo>
                    <a:pt x="485" y="316"/>
                    <a:pt x="482" y="316"/>
                    <a:pt x="481" y="323"/>
                  </a:cubicBezTo>
                  <a:cubicBezTo>
                    <a:pt x="481" y="322"/>
                    <a:pt x="480" y="318"/>
                    <a:pt x="481" y="317"/>
                  </a:cubicBezTo>
                  <a:cubicBezTo>
                    <a:pt x="479" y="313"/>
                    <a:pt x="475" y="317"/>
                    <a:pt x="473" y="314"/>
                  </a:cubicBezTo>
                  <a:cubicBezTo>
                    <a:pt x="473" y="311"/>
                    <a:pt x="474" y="311"/>
                    <a:pt x="474" y="309"/>
                  </a:cubicBezTo>
                  <a:cubicBezTo>
                    <a:pt x="472" y="308"/>
                    <a:pt x="475" y="307"/>
                    <a:pt x="474" y="305"/>
                  </a:cubicBezTo>
                  <a:cubicBezTo>
                    <a:pt x="473" y="307"/>
                    <a:pt x="470" y="307"/>
                    <a:pt x="468" y="308"/>
                  </a:cubicBezTo>
                  <a:cubicBezTo>
                    <a:pt x="453" y="299"/>
                    <a:pt x="436" y="310"/>
                    <a:pt x="422" y="305"/>
                  </a:cubicBezTo>
                  <a:cubicBezTo>
                    <a:pt x="417" y="308"/>
                    <a:pt x="413" y="308"/>
                    <a:pt x="410" y="309"/>
                  </a:cubicBezTo>
                  <a:cubicBezTo>
                    <a:pt x="408" y="313"/>
                    <a:pt x="405" y="315"/>
                    <a:pt x="403" y="313"/>
                  </a:cubicBezTo>
                  <a:cubicBezTo>
                    <a:pt x="402" y="315"/>
                    <a:pt x="398" y="315"/>
                    <a:pt x="396" y="315"/>
                  </a:cubicBezTo>
                  <a:cubicBezTo>
                    <a:pt x="398" y="315"/>
                    <a:pt x="396" y="314"/>
                    <a:pt x="396" y="313"/>
                  </a:cubicBezTo>
                  <a:cubicBezTo>
                    <a:pt x="399" y="313"/>
                    <a:pt x="400" y="314"/>
                    <a:pt x="401" y="309"/>
                  </a:cubicBezTo>
                  <a:cubicBezTo>
                    <a:pt x="401" y="310"/>
                    <a:pt x="401" y="310"/>
                    <a:pt x="402" y="311"/>
                  </a:cubicBezTo>
                  <a:cubicBezTo>
                    <a:pt x="401" y="311"/>
                    <a:pt x="401" y="311"/>
                    <a:pt x="401" y="312"/>
                  </a:cubicBezTo>
                  <a:cubicBezTo>
                    <a:pt x="403" y="313"/>
                    <a:pt x="401" y="307"/>
                    <a:pt x="402" y="306"/>
                  </a:cubicBezTo>
                  <a:cubicBezTo>
                    <a:pt x="402" y="310"/>
                    <a:pt x="404" y="305"/>
                    <a:pt x="404" y="311"/>
                  </a:cubicBezTo>
                  <a:cubicBezTo>
                    <a:pt x="403" y="311"/>
                    <a:pt x="403" y="309"/>
                    <a:pt x="403" y="312"/>
                  </a:cubicBezTo>
                  <a:cubicBezTo>
                    <a:pt x="405" y="312"/>
                    <a:pt x="408" y="311"/>
                    <a:pt x="409" y="310"/>
                  </a:cubicBezTo>
                  <a:cubicBezTo>
                    <a:pt x="408" y="307"/>
                    <a:pt x="406" y="311"/>
                    <a:pt x="405" y="310"/>
                  </a:cubicBezTo>
                  <a:cubicBezTo>
                    <a:pt x="404" y="309"/>
                    <a:pt x="404" y="307"/>
                    <a:pt x="404" y="306"/>
                  </a:cubicBezTo>
                  <a:cubicBezTo>
                    <a:pt x="402" y="304"/>
                    <a:pt x="401" y="307"/>
                    <a:pt x="400" y="303"/>
                  </a:cubicBezTo>
                  <a:cubicBezTo>
                    <a:pt x="404" y="300"/>
                    <a:pt x="403" y="305"/>
                    <a:pt x="406" y="305"/>
                  </a:cubicBezTo>
                  <a:cubicBezTo>
                    <a:pt x="406" y="305"/>
                    <a:pt x="406" y="304"/>
                    <a:pt x="406" y="304"/>
                  </a:cubicBezTo>
                  <a:cubicBezTo>
                    <a:pt x="408" y="304"/>
                    <a:pt x="409" y="305"/>
                    <a:pt x="411" y="303"/>
                  </a:cubicBezTo>
                  <a:cubicBezTo>
                    <a:pt x="411" y="304"/>
                    <a:pt x="413" y="310"/>
                    <a:pt x="413" y="303"/>
                  </a:cubicBezTo>
                  <a:cubicBezTo>
                    <a:pt x="412" y="304"/>
                    <a:pt x="411" y="304"/>
                    <a:pt x="410" y="301"/>
                  </a:cubicBezTo>
                  <a:cubicBezTo>
                    <a:pt x="408" y="299"/>
                    <a:pt x="406" y="306"/>
                    <a:pt x="405" y="303"/>
                  </a:cubicBezTo>
                  <a:cubicBezTo>
                    <a:pt x="406" y="302"/>
                    <a:pt x="407" y="301"/>
                    <a:pt x="407" y="298"/>
                  </a:cubicBezTo>
                  <a:cubicBezTo>
                    <a:pt x="406" y="298"/>
                    <a:pt x="406" y="302"/>
                    <a:pt x="405" y="301"/>
                  </a:cubicBezTo>
                  <a:cubicBezTo>
                    <a:pt x="405" y="300"/>
                    <a:pt x="405" y="300"/>
                    <a:pt x="405" y="299"/>
                  </a:cubicBezTo>
                  <a:cubicBezTo>
                    <a:pt x="404" y="300"/>
                    <a:pt x="402" y="302"/>
                    <a:pt x="401" y="298"/>
                  </a:cubicBezTo>
                  <a:cubicBezTo>
                    <a:pt x="403" y="296"/>
                    <a:pt x="406" y="296"/>
                    <a:pt x="408" y="294"/>
                  </a:cubicBezTo>
                  <a:cubicBezTo>
                    <a:pt x="407" y="295"/>
                    <a:pt x="408" y="297"/>
                    <a:pt x="408" y="296"/>
                  </a:cubicBezTo>
                  <a:cubicBezTo>
                    <a:pt x="408" y="295"/>
                    <a:pt x="408" y="295"/>
                    <a:pt x="408" y="294"/>
                  </a:cubicBezTo>
                  <a:cubicBezTo>
                    <a:pt x="405" y="291"/>
                    <a:pt x="404" y="298"/>
                    <a:pt x="402" y="292"/>
                  </a:cubicBezTo>
                  <a:cubicBezTo>
                    <a:pt x="403" y="292"/>
                    <a:pt x="405" y="290"/>
                    <a:pt x="406" y="292"/>
                  </a:cubicBezTo>
                  <a:cubicBezTo>
                    <a:pt x="406" y="287"/>
                    <a:pt x="409" y="286"/>
                    <a:pt x="411" y="287"/>
                  </a:cubicBezTo>
                  <a:cubicBezTo>
                    <a:pt x="407" y="282"/>
                    <a:pt x="403" y="292"/>
                    <a:pt x="400" y="293"/>
                  </a:cubicBezTo>
                  <a:cubicBezTo>
                    <a:pt x="400" y="290"/>
                    <a:pt x="402" y="290"/>
                    <a:pt x="401" y="287"/>
                  </a:cubicBezTo>
                  <a:cubicBezTo>
                    <a:pt x="397" y="292"/>
                    <a:pt x="391" y="285"/>
                    <a:pt x="387" y="285"/>
                  </a:cubicBezTo>
                  <a:cubicBezTo>
                    <a:pt x="391" y="282"/>
                    <a:pt x="394" y="281"/>
                    <a:pt x="397" y="282"/>
                  </a:cubicBezTo>
                  <a:cubicBezTo>
                    <a:pt x="398" y="282"/>
                    <a:pt x="396" y="280"/>
                    <a:pt x="397" y="280"/>
                  </a:cubicBezTo>
                  <a:cubicBezTo>
                    <a:pt x="399" y="283"/>
                    <a:pt x="404" y="280"/>
                    <a:pt x="408" y="278"/>
                  </a:cubicBezTo>
                  <a:cubicBezTo>
                    <a:pt x="408" y="279"/>
                    <a:pt x="408" y="279"/>
                    <a:pt x="408" y="280"/>
                  </a:cubicBezTo>
                  <a:cubicBezTo>
                    <a:pt x="410" y="274"/>
                    <a:pt x="413" y="279"/>
                    <a:pt x="415" y="276"/>
                  </a:cubicBezTo>
                  <a:cubicBezTo>
                    <a:pt x="415" y="276"/>
                    <a:pt x="415" y="277"/>
                    <a:pt x="415" y="276"/>
                  </a:cubicBezTo>
                  <a:cubicBezTo>
                    <a:pt x="419" y="277"/>
                    <a:pt x="425" y="277"/>
                    <a:pt x="429" y="273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34" y="273"/>
                    <a:pt x="440" y="269"/>
                    <a:pt x="446" y="273"/>
                  </a:cubicBezTo>
                  <a:cubicBezTo>
                    <a:pt x="446" y="271"/>
                    <a:pt x="446" y="270"/>
                    <a:pt x="447" y="270"/>
                  </a:cubicBezTo>
                  <a:cubicBezTo>
                    <a:pt x="460" y="272"/>
                    <a:pt x="474" y="263"/>
                    <a:pt x="486" y="265"/>
                  </a:cubicBezTo>
                  <a:cubicBezTo>
                    <a:pt x="486" y="265"/>
                    <a:pt x="485" y="265"/>
                    <a:pt x="486" y="264"/>
                  </a:cubicBezTo>
                  <a:cubicBezTo>
                    <a:pt x="491" y="268"/>
                    <a:pt x="496" y="266"/>
                    <a:pt x="501" y="265"/>
                  </a:cubicBezTo>
                  <a:cubicBezTo>
                    <a:pt x="502" y="267"/>
                    <a:pt x="502" y="269"/>
                    <a:pt x="503" y="270"/>
                  </a:cubicBezTo>
                  <a:cubicBezTo>
                    <a:pt x="503" y="267"/>
                    <a:pt x="502" y="268"/>
                    <a:pt x="502" y="264"/>
                  </a:cubicBezTo>
                  <a:cubicBezTo>
                    <a:pt x="504" y="268"/>
                    <a:pt x="507" y="268"/>
                    <a:pt x="510" y="266"/>
                  </a:cubicBezTo>
                  <a:cubicBezTo>
                    <a:pt x="510" y="267"/>
                    <a:pt x="510" y="267"/>
                    <a:pt x="510" y="268"/>
                  </a:cubicBezTo>
                  <a:cubicBezTo>
                    <a:pt x="512" y="265"/>
                    <a:pt x="514" y="264"/>
                    <a:pt x="516" y="266"/>
                  </a:cubicBezTo>
                  <a:cubicBezTo>
                    <a:pt x="516" y="266"/>
                    <a:pt x="516" y="265"/>
                    <a:pt x="516" y="264"/>
                  </a:cubicBezTo>
                  <a:cubicBezTo>
                    <a:pt x="517" y="263"/>
                    <a:pt x="518" y="263"/>
                    <a:pt x="519" y="265"/>
                  </a:cubicBezTo>
                  <a:cubicBezTo>
                    <a:pt x="519" y="265"/>
                    <a:pt x="520" y="265"/>
                    <a:pt x="521" y="268"/>
                  </a:cubicBezTo>
                  <a:cubicBezTo>
                    <a:pt x="522" y="267"/>
                    <a:pt x="521" y="264"/>
                    <a:pt x="522" y="263"/>
                  </a:cubicBezTo>
                  <a:cubicBezTo>
                    <a:pt x="533" y="266"/>
                    <a:pt x="548" y="264"/>
                    <a:pt x="561" y="262"/>
                  </a:cubicBezTo>
                  <a:cubicBezTo>
                    <a:pt x="551" y="261"/>
                    <a:pt x="540" y="260"/>
                    <a:pt x="530" y="263"/>
                  </a:cubicBezTo>
                  <a:cubicBezTo>
                    <a:pt x="530" y="261"/>
                    <a:pt x="528" y="264"/>
                    <a:pt x="528" y="261"/>
                  </a:cubicBezTo>
                  <a:cubicBezTo>
                    <a:pt x="523" y="264"/>
                    <a:pt x="515" y="257"/>
                    <a:pt x="510" y="262"/>
                  </a:cubicBezTo>
                  <a:cubicBezTo>
                    <a:pt x="510" y="261"/>
                    <a:pt x="510" y="259"/>
                    <a:pt x="509" y="259"/>
                  </a:cubicBezTo>
                  <a:cubicBezTo>
                    <a:pt x="510" y="262"/>
                    <a:pt x="509" y="262"/>
                    <a:pt x="508" y="263"/>
                  </a:cubicBezTo>
                  <a:cubicBezTo>
                    <a:pt x="508" y="260"/>
                    <a:pt x="505" y="264"/>
                    <a:pt x="504" y="259"/>
                  </a:cubicBezTo>
                  <a:cubicBezTo>
                    <a:pt x="504" y="263"/>
                    <a:pt x="500" y="259"/>
                    <a:pt x="499" y="259"/>
                  </a:cubicBezTo>
                  <a:cubicBezTo>
                    <a:pt x="499" y="260"/>
                    <a:pt x="499" y="262"/>
                    <a:pt x="498" y="262"/>
                  </a:cubicBezTo>
                  <a:cubicBezTo>
                    <a:pt x="498" y="259"/>
                    <a:pt x="497" y="262"/>
                    <a:pt x="496" y="260"/>
                  </a:cubicBezTo>
                  <a:cubicBezTo>
                    <a:pt x="495" y="263"/>
                    <a:pt x="494" y="261"/>
                    <a:pt x="492" y="262"/>
                  </a:cubicBezTo>
                  <a:cubicBezTo>
                    <a:pt x="492" y="257"/>
                    <a:pt x="490" y="260"/>
                    <a:pt x="489" y="260"/>
                  </a:cubicBezTo>
                  <a:cubicBezTo>
                    <a:pt x="488" y="261"/>
                    <a:pt x="489" y="262"/>
                    <a:pt x="489" y="263"/>
                  </a:cubicBezTo>
                  <a:cubicBezTo>
                    <a:pt x="481" y="261"/>
                    <a:pt x="474" y="263"/>
                    <a:pt x="465" y="260"/>
                  </a:cubicBezTo>
                  <a:cubicBezTo>
                    <a:pt x="466" y="260"/>
                    <a:pt x="466" y="260"/>
                    <a:pt x="466" y="259"/>
                  </a:cubicBezTo>
                  <a:cubicBezTo>
                    <a:pt x="465" y="259"/>
                    <a:pt x="465" y="262"/>
                    <a:pt x="464" y="261"/>
                  </a:cubicBezTo>
                  <a:cubicBezTo>
                    <a:pt x="464" y="259"/>
                    <a:pt x="464" y="259"/>
                    <a:pt x="464" y="258"/>
                  </a:cubicBezTo>
                  <a:cubicBezTo>
                    <a:pt x="463" y="260"/>
                    <a:pt x="461" y="258"/>
                    <a:pt x="460" y="257"/>
                  </a:cubicBezTo>
                  <a:cubicBezTo>
                    <a:pt x="459" y="260"/>
                    <a:pt x="460" y="259"/>
                    <a:pt x="460" y="260"/>
                  </a:cubicBezTo>
                  <a:cubicBezTo>
                    <a:pt x="460" y="260"/>
                    <a:pt x="460" y="262"/>
                    <a:pt x="459" y="261"/>
                  </a:cubicBezTo>
                  <a:cubicBezTo>
                    <a:pt x="459" y="260"/>
                    <a:pt x="460" y="260"/>
                    <a:pt x="459" y="258"/>
                  </a:cubicBezTo>
                  <a:cubicBezTo>
                    <a:pt x="458" y="257"/>
                    <a:pt x="458" y="261"/>
                    <a:pt x="457" y="260"/>
                  </a:cubicBezTo>
                  <a:cubicBezTo>
                    <a:pt x="457" y="256"/>
                    <a:pt x="455" y="259"/>
                    <a:pt x="455" y="257"/>
                  </a:cubicBezTo>
                  <a:cubicBezTo>
                    <a:pt x="454" y="260"/>
                    <a:pt x="454" y="260"/>
                    <a:pt x="454" y="262"/>
                  </a:cubicBezTo>
                  <a:cubicBezTo>
                    <a:pt x="453" y="261"/>
                    <a:pt x="453" y="260"/>
                    <a:pt x="452" y="262"/>
                  </a:cubicBezTo>
                  <a:cubicBezTo>
                    <a:pt x="452" y="262"/>
                    <a:pt x="452" y="261"/>
                    <a:pt x="452" y="260"/>
                  </a:cubicBezTo>
                  <a:cubicBezTo>
                    <a:pt x="452" y="261"/>
                    <a:pt x="449" y="264"/>
                    <a:pt x="449" y="260"/>
                  </a:cubicBezTo>
                  <a:cubicBezTo>
                    <a:pt x="450" y="261"/>
                    <a:pt x="452" y="257"/>
                    <a:pt x="453" y="260"/>
                  </a:cubicBezTo>
                  <a:cubicBezTo>
                    <a:pt x="453" y="253"/>
                    <a:pt x="447" y="261"/>
                    <a:pt x="446" y="255"/>
                  </a:cubicBezTo>
                  <a:cubicBezTo>
                    <a:pt x="453" y="254"/>
                    <a:pt x="458" y="255"/>
                    <a:pt x="465" y="255"/>
                  </a:cubicBezTo>
                  <a:cubicBezTo>
                    <a:pt x="465" y="254"/>
                    <a:pt x="464" y="253"/>
                    <a:pt x="465" y="253"/>
                  </a:cubicBezTo>
                  <a:cubicBezTo>
                    <a:pt x="465" y="253"/>
                    <a:pt x="466" y="252"/>
                    <a:pt x="466" y="254"/>
                  </a:cubicBezTo>
                  <a:cubicBezTo>
                    <a:pt x="466" y="256"/>
                    <a:pt x="465" y="252"/>
                    <a:pt x="465" y="255"/>
                  </a:cubicBezTo>
                  <a:cubicBezTo>
                    <a:pt x="467" y="256"/>
                    <a:pt x="470" y="255"/>
                    <a:pt x="470" y="254"/>
                  </a:cubicBezTo>
                  <a:cubicBezTo>
                    <a:pt x="470" y="254"/>
                    <a:pt x="468" y="252"/>
                    <a:pt x="469" y="250"/>
                  </a:cubicBezTo>
                  <a:cubicBezTo>
                    <a:pt x="475" y="254"/>
                    <a:pt x="481" y="251"/>
                    <a:pt x="486" y="251"/>
                  </a:cubicBezTo>
                  <a:cubicBezTo>
                    <a:pt x="493" y="251"/>
                    <a:pt x="499" y="253"/>
                    <a:pt x="507" y="254"/>
                  </a:cubicBezTo>
                  <a:cubicBezTo>
                    <a:pt x="507" y="256"/>
                    <a:pt x="507" y="256"/>
                    <a:pt x="507" y="256"/>
                  </a:cubicBezTo>
                  <a:cubicBezTo>
                    <a:pt x="510" y="252"/>
                    <a:pt x="512" y="258"/>
                    <a:pt x="514" y="253"/>
                  </a:cubicBezTo>
                  <a:cubicBezTo>
                    <a:pt x="515" y="254"/>
                    <a:pt x="516" y="255"/>
                    <a:pt x="516" y="257"/>
                  </a:cubicBezTo>
                  <a:cubicBezTo>
                    <a:pt x="517" y="257"/>
                    <a:pt x="518" y="258"/>
                    <a:pt x="518" y="256"/>
                  </a:cubicBezTo>
                  <a:cubicBezTo>
                    <a:pt x="517" y="257"/>
                    <a:pt x="516" y="255"/>
                    <a:pt x="516" y="252"/>
                  </a:cubicBezTo>
                  <a:cubicBezTo>
                    <a:pt x="518" y="252"/>
                    <a:pt x="522" y="252"/>
                    <a:pt x="524" y="254"/>
                  </a:cubicBezTo>
                  <a:cubicBezTo>
                    <a:pt x="527" y="250"/>
                    <a:pt x="531" y="253"/>
                    <a:pt x="533" y="250"/>
                  </a:cubicBezTo>
                  <a:cubicBezTo>
                    <a:pt x="532" y="247"/>
                    <a:pt x="528" y="253"/>
                    <a:pt x="527" y="245"/>
                  </a:cubicBezTo>
                  <a:cubicBezTo>
                    <a:pt x="529" y="247"/>
                    <a:pt x="531" y="241"/>
                    <a:pt x="533" y="244"/>
                  </a:cubicBezTo>
                  <a:cubicBezTo>
                    <a:pt x="533" y="241"/>
                    <a:pt x="533" y="241"/>
                    <a:pt x="535" y="242"/>
                  </a:cubicBezTo>
                  <a:cubicBezTo>
                    <a:pt x="536" y="236"/>
                    <a:pt x="540" y="242"/>
                    <a:pt x="543" y="238"/>
                  </a:cubicBezTo>
                  <a:cubicBezTo>
                    <a:pt x="544" y="240"/>
                    <a:pt x="545" y="241"/>
                    <a:pt x="546" y="242"/>
                  </a:cubicBezTo>
                  <a:cubicBezTo>
                    <a:pt x="546" y="239"/>
                    <a:pt x="544" y="241"/>
                    <a:pt x="545" y="239"/>
                  </a:cubicBezTo>
                  <a:cubicBezTo>
                    <a:pt x="545" y="238"/>
                    <a:pt x="543" y="240"/>
                    <a:pt x="543" y="238"/>
                  </a:cubicBezTo>
                  <a:cubicBezTo>
                    <a:pt x="550" y="236"/>
                    <a:pt x="554" y="234"/>
                    <a:pt x="560" y="233"/>
                  </a:cubicBezTo>
                  <a:cubicBezTo>
                    <a:pt x="560" y="225"/>
                    <a:pt x="563" y="231"/>
                    <a:pt x="564" y="229"/>
                  </a:cubicBezTo>
                  <a:cubicBezTo>
                    <a:pt x="563" y="226"/>
                    <a:pt x="567" y="229"/>
                    <a:pt x="568" y="228"/>
                  </a:cubicBezTo>
                  <a:cubicBezTo>
                    <a:pt x="570" y="228"/>
                    <a:pt x="573" y="225"/>
                    <a:pt x="575" y="224"/>
                  </a:cubicBezTo>
                  <a:cubicBezTo>
                    <a:pt x="574" y="220"/>
                    <a:pt x="572" y="226"/>
                    <a:pt x="570" y="223"/>
                  </a:cubicBezTo>
                  <a:cubicBezTo>
                    <a:pt x="570" y="221"/>
                    <a:pt x="570" y="220"/>
                    <a:pt x="571" y="219"/>
                  </a:cubicBezTo>
                  <a:cubicBezTo>
                    <a:pt x="571" y="221"/>
                    <a:pt x="573" y="219"/>
                    <a:pt x="573" y="217"/>
                  </a:cubicBezTo>
                  <a:cubicBezTo>
                    <a:pt x="571" y="218"/>
                    <a:pt x="570" y="216"/>
                    <a:pt x="569" y="215"/>
                  </a:cubicBezTo>
                  <a:cubicBezTo>
                    <a:pt x="571" y="213"/>
                    <a:pt x="573" y="207"/>
                    <a:pt x="575" y="212"/>
                  </a:cubicBezTo>
                  <a:cubicBezTo>
                    <a:pt x="576" y="209"/>
                    <a:pt x="578" y="210"/>
                    <a:pt x="581" y="209"/>
                  </a:cubicBezTo>
                  <a:cubicBezTo>
                    <a:pt x="580" y="204"/>
                    <a:pt x="583" y="205"/>
                    <a:pt x="585" y="205"/>
                  </a:cubicBezTo>
                  <a:cubicBezTo>
                    <a:pt x="586" y="201"/>
                    <a:pt x="585" y="200"/>
                    <a:pt x="587" y="199"/>
                  </a:cubicBezTo>
                  <a:cubicBezTo>
                    <a:pt x="586" y="197"/>
                    <a:pt x="586" y="199"/>
                    <a:pt x="585" y="198"/>
                  </a:cubicBezTo>
                  <a:cubicBezTo>
                    <a:pt x="586" y="194"/>
                    <a:pt x="587" y="190"/>
                    <a:pt x="589" y="190"/>
                  </a:cubicBezTo>
                  <a:cubicBezTo>
                    <a:pt x="589" y="191"/>
                    <a:pt x="588" y="192"/>
                    <a:pt x="588" y="193"/>
                  </a:cubicBezTo>
                  <a:cubicBezTo>
                    <a:pt x="590" y="192"/>
                    <a:pt x="591" y="190"/>
                    <a:pt x="592" y="188"/>
                  </a:cubicBezTo>
                  <a:cubicBezTo>
                    <a:pt x="593" y="190"/>
                    <a:pt x="593" y="188"/>
                    <a:pt x="594" y="187"/>
                  </a:cubicBezTo>
                  <a:cubicBezTo>
                    <a:pt x="595" y="187"/>
                    <a:pt x="598" y="189"/>
                    <a:pt x="598" y="185"/>
                  </a:cubicBezTo>
                  <a:cubicBezTo>
                    <a:pt x="597" y="183"/>
                    <a:pt x="596" y="186"/>
                    <a:pt x="595" y="182"/>
                  </a:cubicBezTo>
                  <a:cubicBezTo>
                    <a:pt x="597" y="179"/>
                    <a:pt x="597" y="184"/>
                    <a:pt x="598" y="181"/>
                  </a:cubicBezTo>
                  <a:cubicBezTo>
                    <a:pt x="597" y="178"/>
                    <a:pt x="594" y="182"/>
                    <a:pt x="594" y="177"/>
                  </a:cubicBezTo>
                  <a:cubicBezTo>
                    <a:pt x="595" y="177"/>
                    <a:pt x="595" y="177"/>
                    <a:pt x="595" y="177"/>
                  </a:cubicBezTo>
                  <a:cubicBezTo>
                    <a:pt x="595" y="175"/>
                    <a:pt x="594" y="175"/>
                    <a:pt x="595" y="172"/>
                  </a:cubicBezTo>
                  <a:cubicBezTo>
                    <a:pt x="594" y="173"/>
                    <a:pt x="593" y="172"/>
                    <a:pt x="593" y="173"/>
                  </a:cubicBezTo>
                  <a:cubicBezTo>
                    <a:pt x="594" y="173"/>
                    <a:pt x="594" y="174"/>
                    <a:pt x="594" y="176"/>
                  </a:cubicBezTo>
                  <a:cubicBezTo>
                    <a:pt x="593" y="176"/>
                    <a:pt x="592" y="175"/>
                    <a:pt x="591" y="175"/>
                  </a:cubicBezTo>
                  <a:cubicBezTo>
                    <a:pt x="593" y="170"/>
                    <a:pt x="598" y="170"/>
                    <a:pt x="600" y="171"/>
                  </a:cubicBezTo>
                  <a:cubicBezTo>
                    <a:pt x="600" y="169"/>
                    <a:pt x="601" y="167"/>
                    <a:pt x="601" y="166"/>
                  </a:cubicBezTo>
                  <a:cubicBezTo>
                    <a:pt x="600" y="166"/>
                    <a:pt x="598" y="166"/>
                    <a:pt x="600" y="168"/>
                  </a:cubicBezTo>
                  <a:cubicBezTo>
                    <a:pt x="599" y="169"/>
                    <a:pt x="598" y="166"/>
                    <a:pt x="598" y="165"/>
                  </a:cubicBezTo>
                  <a:cubicBezTo>
                    <a:pt x="600" y="161"/>
                    <a:pt x="600" y="166"/>
                    <a:pt x="602" y="165"/>
                  </a:cubicBezTo>
                  <a:cubicBezTo>
                    <a:pt x="601" y="164"/>
                    <a:pt x="600" y="163"/>
                    <a:pt x="601" y="161"/>
                  </a:cubicBezTo>
                  <a:close/>
                  <a:moveTo>
                    <a:pt x="448" y="458"/>
                  </a:moveTo>
                  <a:cubicBezTo>
                    <a:pt x="448" y="461"/>
                    <a:pt x="447" y="459"/>
                    <a:pt x="447" y="459"/>
                  </a:cubicBezTo>
                  <a:cubicBezTo>
                    <a:pt x="447" y="457"/>
                    <a:pt x="448" y="458"/>
                    <a:pt x="448" y="458"/>
                  </a:cubicBezTo>
                  <a:close/>
                  <a:moveTo>
                    <a:pt x="402" y="465"/>
                  </a:moveTo>
                  <a:cubicBezTo>
                    <a:pt x="401" y="466"/>
                    <a:pt x="400" y="467"/>
                    <a:pt x="399" y="468"/>
                  </a:cubicBezTo>
                  <a:cubicBezTo>
                    <a:pt x="399" y="467"/>
                    <a:pt x="399" y="467"/>
                    <a:pt x="399" y="466"/>
                  </a:cubicBezTo>
                  <a:cubicBezTo>
                    <a:pt x="400" y="466"/>
                    <a:pt x="401" y="465"/>
                    <a:pt x="401" y="464"/>
                  </a:cubicBezTo>
                  <a:cubicBezTo>
                    <a:pt x="401" y="464"/>
                    <a:pt x="401" y="465"/>
                    <a:pt x="402" y="465"/>
                  </a:cubicBezTo>
                  <a:close/>
                  <a:moveTo>
                    <a:pt x="287" y="495"/>
                  </a:moveTo>
                  <a:cubicBezTo>
                    <a:pt x="287" y="494"/>
                    <a:pt x="287" y="493"/>
                    <a:pt x="287" y="493"/>
                  </a:cubicBezTo>
                  <a:cubicBezTo>
                    <a:pt x="287" y="491"/>
                    <a:pt x="287" y="491"/>
                    <a:pt x="288" y="491"/>
                  </a:cubicBezTo>
                  <a:cubicBezTo>
                    <a:pt x="288" y="493"/>
                    <a:pt x="288" y="493"/>
                    <a:pt x="288" y="494"/>
                  </a:cubicBezTo>
                  <a:cubicBezTo>
                    <a:pt x="288" y="495"/>
                    <a:pt x="290" y="493"/>
                    <a:pt x="289" y="496"/>
                  </a:cubicBezTo>
                  <a:cubicBezTo>
                    <a:pt x="289" y="495"/>
                    <a:pt x="288" y="495"/>
                    <a:pt x="287" y="495"/>
                  </a:cubicBezTo>
                  <a:close/>
                  <a:moveTo>
                    <a:pt x="110" y="383"/>
                  </a:moveTo>
                  <a:cubicBezTo>
                    <a:pt x="110" y="386"/>
                    <a:pt x="109" y="382"/>
                    <a:pt x="109" y="384"/>
                  </a:cubicBezTo>
                  <a:cubicBezTo>
                    <a:pt x="109" y="383"/>
                    <a:pt x="109" y="382"/>
                    <a:pt x="109" y="381"/>
                  </a:cubicBezTo>
                  <a:cubicBezTo>
                    <a:pt x="109" y="381"/>
                    <a:pt x="110" y="382"/>
                    <a:pt x="110" y="382"/>
                  </a:cubicBezTo>
                  <a:cubicBezTo>
                    <a:pt x="110" y="383"/>
                    <a:pt x="110" y="383"/>
                    <a:pt x="110" y="383"/>
                  </a:cubicBezTo>
                  <a:close/>
                  <a:moveTo>
                    <a:pt x="81" y="65"/>
                  </a:moveTo>
                  <a:cubicBezTo>
                    <a:pt x="79" y="64"/>
                    <a:pt x="78" y="69"/>
                    <a:pt x="77" y="65"/>
                  </a:cubicBezTo>
                  <a:cubicBezTo>
                    <a:pt x="78" y="63"/>
                    <a:pt x="81" y="61"/>
                    <a:pt x="81" y="65"/>
                  </a:cubicBezTo>
                  <a:close/>
                  <a:moveTo>
                    <a:pt x="366" y="105"/>
                  </a:moveTo>
                  <a:cubicBezTo>
                    <a:pt x="365" y="106"/>
                    <a:pt x="363" y="106"/>
                    <a:pt x="361" y="105"/>
                  </a:cubicBezTo>
                  <a:cubicBezTo>
                    <a:pt x="363" y="103"/>
                    <a:pt x="364" y="104"/>
                    <a:pt x="366" y="105"/>
                  </a:cubicBezTo>
                  <a:close/>
                  <a:moveTo>
                    <a:pt x="598" y="166"/>
                  </a:moveTo>
                  <a:cubicBezTo>
                    <a:pt x="598" y="167"/>
                    <a:pt x="597" y="167"/>
                    <a:pt x="597" y="169"/>
                  </a:cubicBezTo>
                  <a:cubicBezTo>
                    <a:pt x="596" y="169"/>
                    <a:pt x="596" y="168"/>
                    <a:pt x="595" y="168"/>
                  </a:cubicBezTo>
                  <a:cubicBezTo>
                    <a:pt x="595" y="167"/>
                    <a:pt x="596" y="168"/>
                    <a:pt x="596" y="167"/>
                  </a:cubicBezTo>
                  <a:cubicBezTo>
                    <a:pt x="596" y="166"/>
                    <a:pt x="596" y="166"/>
                    <a:pt x="596" y="166"/>
                  </a:cubicBezTo>
                  <a:cubicBezTo>
                    <a:pt x="596" y="164"/>
                    <a:pt x="598" y="165"/>
                    <a:pt x="598" y="166"/>
                  </a:cubicBezTo>
                  <a:close/>
                  <a:moveTo>
                    <a:pt x="585" y="194"/>
                  </a:moveTo>
                  <a:cubicBezTo>
                    <a:pt x="585" y="196"/>
                    <a:pt x="584" y="196"/>
                    <a:pt x="583" y="196"/>
                  </a:cubicBezTo>
                  <a:cubicBezTo>
                    <a:pt x="583" y="194"/>
                    <a:pt x="584" y="194"/>
                    <a:pt x="585" y="193"/>
                  </a:cubicBezTo>
                  <a:cubicBezTo>
                    <a:pt x="585" y="194"/>
                    <a:pt x="585" y="194"/>
                    <a:pt x="585" y="194"/>
                  </a:cubicBezTo>
                  <a:close/>
                  <a:moveTo>
                    <a:pt x="570" y="220"/>
                  </a:moveTo>
                  <a:cubicBezTo>
                    <a:pt x="569" y="222"/>
                    <a:pt x="567" y="224"/>
                    <a:pt x="567" y="220"/>
                  </a:cubicBezTo>
                  <a:cubicBezTo>
                    <a:pt x="568" y="221"/>
                    <a:pt x="568" y="220"/>
                    <a:pt x="570" y="220"/>
                  </a:cubicBezTo>
                  <a:close/>
                  <a:moveTo>
                    <a:pt x="535" y="139"/>
                  </a:moveTo>
                  <a:cubicBezTo>
                    <a:pt x="537" y="140"/>
                    <a:pt x="533" y="142"/>
                    <a:pt x="533" y="139"/>
                  </a:cubicBezTo>
                  <a:cubicBezTo>
                    <a:pt x="534" y="139"/>
                    <a:pt x="535" y="139"/>
                    <a:pt x="535" y="139"/>
                  </a:cubicBezTo>
                  <a:close/>
                  <a:moveTo>
                    <a:pt x="528" y="135"/>
                  </a:moveTo>
                  <a:cubicBezTo>
                    <a:pt x="528" y="136"/>
                    <a:pt x="526" y="136"/>
                    <a:pt x="527" y="137"/>
                  </a:cubicBezTo>
                  <a:cubicBezTo>
                    <a:pt x="527" y="138"/>
                    <a:pt x="524" y="139"/>
                    <a:pt x="524" y="137"/>
                  </a:cubicBezTo>
                  <a:cubicBezTo>
                    <a:pt x="526" y="137"/>
                    <a:pt x="527" y="136"/>
                    <a:pt x="528" y="135"/>
                  </a:cubicBezTo>
                  <a:close/>
                  <a:moveTo>
                    <a:pt x="469" y="409"/>
                  </a:moveTo>
                  <a:cubicBezTo>
                    <a:pt x="469" y="412"/>
                    <a:pt x="467" y="411"/>
                    <a:pt x="467" y="410"/>
                  </a:cubicBezTo>
                  <a:cubicBezTo>
                    <a:pt x="467" y="407"/>
                    <a:pt x="469" y="409"/>
                    <a:pt x="469" y="409"/>
                  </a:cubicBezTo>
                  <a:close/>
                  <a:moveTo>
                    <a:pt x="456" y="260"/>
                  </a:moveTo>
                  <a:cubicBezTo>
                    <a:pt x="457" y="263"/>
                    <a:pt x="455" y="261"/>
                    <a:pt x="455" y="261"/>
                  </a:cubicBezTo>
                  <a:cubicBezTo>
                    <a:pt x="455" y="258"/>
                    <a:pt x="456" y="259"/>
                    <a:pt x="456" y="260"/>
                  </a:cubicBezTo>
                  <a:close/>
                  <a:moveTo>
                    <a:pt x="422" y="264"/>
                  </a:moveTo>
                  <a:cubicBezTo>
                    <a:pt x="421" y="261"/>
                    <a:pt x="423" y="263"/>
                    <a:pt x="423" y="261"/>
                  </a:cubicBezTo>
                  <a:cubicBezTo>
                    <a:pt x="423" y="260"/>
                    <a:pt x="423" y="262"/>
                    <a:pt x="422" y="260"/>
                  </a:cubicBezTo>
                  <a:cubicBezTo>
                    <a:pt x="419" y="269"/>
                    <a:pt x="413" y="263"/>
                    <a:pt x="409" y="264"/>
                  </a:cubicBezTo>
                  <a:cubicBezTo>
                    <a:pt x="405" y="265"/>
                    <a:pt x="402" y="269"/>
                    <a:pt x="400" y="268"/>
                  </a:cubicBezTo>
                  <a:cubicBezTo>
                    <a:pt x="399" y="267"/>
                    <a:pt x="399" y="267"/>
                    <a:pt x="399" y="266"/>
                  </a:cubicBezTo>
                  <a:cubicBezTo>
                    <a:pt x="398" y="268"/>
                    <a:pt x="397" y="265"/>
                    <a:pt x="395" y="266"/>
                  </a:cubicBezTo>
                  <a:cubicBezTo>
                    <a:pt x="395" y="263"/>
                    <a:pt x="396" y="264"/>
                    <a:pt x="394" y="264"/>
                  </a:cubicBezTo>
                  <a:cubicBezTo>
                    <a:pt x="395" y="263"/>
                    <a:pt x="394" y="262"/>
                    <a:pt x="394" y="260"/>
                  </a:cubicBezTo>
                  <a:cubicBezTo>
                    <a:pt x="395" y="259"/>
                    <a:pt x="395" y="262"/>
                    <a:pt x="395" y="262"/>
                  </a:cubicBezTo>
                  <a:cubicBezTo>
                    <a:pt x="396" y="261"/>
                    <a:pt x="396" y="260"/>
                    <a:pt x="396" y="258"/>
                  </a:cubicBezTo>
                  <a:cubicBezTo>
                    <a:pt x="397" y="259"/>
                    <a:pt x="397" y="261"/>
                    <a:pt x="398" y="261"/>
                  </a:cubicBezTo>
                  <a:cubicBezTo>
                    <a:pt x="398" y="261"/>
                    <a:pt x="398" y="259"/>
                    <a:pt x="399" y="259"/>
                  </a:cubicBezTo>
                  <a:cubicBezTo>
                    <a:pt x="398" y="256"/>
                    <a:pt x="396" y="259"/>
                    <a:pt x="395" y="255"/>
                  </a:cubicBezTo>
                  <a:cubicBezTo>
                    <a:pt x="397" y="254"/>
                    <a:pt x="397" y="257"/>
                    <a:pt x="398" y="256"/>
                  </a:cubicBezTo>
                  <a:cubicBezTo>
                    <a:pt x="398" y="255"/>
                    <a:pt x="397" y="255"/>
                    <a:pt x="396" y="254"/>
                  </a:cubicBezTo>
                  <a:cubicBezTo>
                    <a:pt x="393" y="257"/>
                    <a:pt x="394" y="265"/>
                    <a:pt x="391" y="266"/>
                  </a:cubicBezTo>
                  <a:cubicBezTo>
                    <a:pt x="391" y="268"/>
                    <a:pt x="392" y="268"/>
                    <a:pt x="392" y="268"/>
                  </a:cubicBezTo>
                  <a:cubicBezTo>
                    <a:pt x="390" y="273"/>
                    <a:pt x="388" y="268"/>
                    <a:pt x="387" y="272"/>
                  </a:cubicBezTo>
                  <a:cubicBezTo>
                    <a:pt x="386" y="271"/>
                    <a:pt x="385" y="271"/>
                    <a:pt x="385" y="269"/>
                  </a:cubicBezTo>
                  <a:cubicBezTo>
                    <a:pt x="385" y="270"/>
                    <a:pt x="383" y="274"/>
                    <a:pt x="382" y="270"/>
                  </a:cubicBezTo>
                  <a:cubicBezTo>
                    <a:pt x="382" y="271"/>
                    <a:pt x="382" y="273"/>
                    <a:pt x="382" y="273"/>
                  </a:cubicBezTo>
                  <a:cubicBezTo>
                    <a:pt x="380" y="268"/>
                    <a:pt x="376" y="275"/>
                    <a:pt x="373" y="272"/>
                  </a:cubicBezTo>
                  <a:cubicBezTo>
                    <a:pt x="372" y="275"/>
                    <a:pt x="368" y="275"/>
                    <a:pt x="367" y="274"/>
                  </a:cubicBezTo>
                  <a:cubicBezTo>
                    <a:pt x="366" y="280"/>
                    <a:pt x="360" y="278"/>
                    <a:pt x="358" y="274"/>
                  </a:cubicBezTo>
                  <a:cubicBezTo>
                    <a:pt x="356" y="274"/>
                    <a:pt x="356" y="277"/>
                    <a:pt x="354" y="277"/>
                  </a:cubicBezTo>
                  <a:cubicBezTo>
                    <a:pt x="355" y="277"/>
                    <a:pt x="356" y="280"/>
                    <a:pt x="356" y="278"/>
                  </a:cubicBezTo>
                  <a:cubicBezTo>
                    <a:pt x="356" y="281"/>
                    <a:pt x="355" y="281"/>
                    <a:pt x="352" y="281"/>
                  </a:cubicBezTo>
                  <a:cubicBezTo>
                    <a:pt x="352" y="281"/>
                    <a:pt x="353" y="280"/>
                    <a:pt x="353" y="280"/>
                  </a:cubicBezTo>
                  <a:cubicBezTo>
                    <a:pt x="350" y="279"/>
                    <a:pt x="344" y="288"/>
                    <a:pt x="341" y="278"/>
                  </a:cubicBezTo>
                  <a:cubicBezTo>
                    <a:pt x="342" y="278"/>
                    <a:pt x="343" y="278"/>
                    <a:pt x="343" y="276"/>
                  </a:cubicBezTo>
                  <a:cubicBezTo>
                    <a:pt x="343" y="278"/>
                    <a:pt x="339" y="274"/>
                    <a:pt x="339" y="279"/>
                  </a:cubicBezTo>
                  <a:cubicBezTo>
                    <a:pt x="338" y="279"/>
                    <a:pt x="338" y="278"/>
                    <a:pt x="338" y="277"/>
                  </a:cubicBezTo>
                  <a:cubicBezTo>
                    <a:pt x="338" y="275"/>
                    <a:pt x="338" y="273"/>
                    <a:pt x="339" y="273"/>
                  </a:cubicBezTo>
                  <a:cubicBezTo>
                    <a:pt x="339" y="271"/>
                    <a:pt x="337" y="274"/>
                    <a:pt x="338" y="271"/>
                  </a:cubicBezTo>
                  <a:cubicBezTo>
                    <a:pt x="340" y="271"/>
                    <a:pt x="341" y="273"/>
                    <a:pt x="343" y="272"/>
                  </a:cubicBezTo>
                  <a:cubicBezTo>
                    <a:pt x="342" y="270"/>
                    <a:pt x="341" y="270"/>
                    <a:pt x="339" y="270"/>
                  </a:cubicBezTo>
                  <a:cubicBezTo>
                    <a:pt x="343" y="265"/>
                    <a:pt x="346" y="264"/>
                    <a:pt x="351" y="266"/>
                  </a:cubicBezTo>
                  <a:cubicBezTo>
                    <a:pt x="351" y="262"/>
                    <a:pt x="349" y="263"/>
                    <a:pt x="349" y="260"/>
                  </a:cubicBezTo>
                  <a:cubicBezTo>
                    <a:pt x="352" y="262"/>
                    <a:pt x="354" y="257"/>
                    <a:pt x="356" y="258"/>
                  </a:cubicBezTo>
                  <a:cubicBezTo>
                    <a:pt x="356" y="260"/>
                    <a:pt x="356" y="260"/>
                    <a:pt x="356" y="260"/>
                  </a:cubicBezTo>
                  <a:cubicBezTo>
                    <a:pt x="356" y="262"/>
                    <a:pt x="356" y="262"/>
                    <a:pt x="355" y="262"/>
                  </a:cubicBezTo>
                  <a:cubicBezTo>
                    <a:pt x="356" y="264"/>
                    <a:pt x="357" y="261"/>
                    <a:pt x="356" y="258"/>
                  </a:cubicBezTo>
                  <a:cubicBezTo>
                    <a:pt x="357" y="258"/>
                    <a:pt x="358" y="257"/>
                    <a:pt x="359" y="257"/>
                  </a:cubicBezTo>
                  <a:cubicBezTo>
                    <a:pt x="359" y="259"/>
                    <a:pt x="358" y="259"/>
                    <a:pt x="358" y="259"/>
                  </a:cubicBezTo>
                  <a:cubicBezTo>
                    <a:pt x="359" y="263"/>
                    <a:pt x="361" y="258"/>
                    <a:pt x="362" y="256"/>
                  </a:cubicBezTo>
                  <a:cubicBezTo>
                    <a:pt x="363" y="255"/>
                    <a:pt x="362" y="259"/>
                    <a:pt x="363" y="259"/>
                  </a:cubicBezTo>
                  <a:cubicBezTo>
                    <a:pt x="364" y="257"/>
                    <a:pt x="371" y="256"/>
                    <a:pt x="372" y="259"/>
                  </a:cubicBezTo>
                  <a:cubicBezTo>
                    <a:pt x="373" y="258"/>
                    <a:pt x="373" y="258"/>
                    <a:pt x="373" y="255"/>
                  </a:cubicBezTo>
                  <a:cubicBezTo>
                    <a:pt x="374" y="255"/>
                    <a:pt x="374" y="255"/>
                    <a:pt x="374" y="258"/>
                  </a:cubicBezTo>
                  <a:cubicBezTo>
                    <a:pt x="375" y="253"/>
                    <a:pt x="377" y="257"/>
                    <a:pt x="379" y="258"/>
                  </a:cubicBezTo>
                  <a:cubicBezTo>
                    <a:pt x="380" y="258"/>
                    <a:pt x="378" y="255"/>
                    <a:pt x="379" y="256"/>
                  </a:cubicBezTo>
                  <a:cubicBezTo>
                    <a:pt x="380" y="256"/>
                    <a:pt x="379" y="256"/>
                    <a:pt x="379" y="257"/>
                  </a:cubicBezTo>
                  <a:cubicBezTo>
                    <a:pt x="380" y="257"/>
                    <a:pt x="380" y="254"/>
                    <a:pt x="382" y="255"/>
                  </a:cubicBezTo>
                  <a:cubicBezTo>
                    <a:pt x="381" y="257"/>
                    <a:pt x="381" y="259"/>
                    <a:pt x="381" y="262"/>
                  </a:cubicBezTo>
                  <a:cubicBezTo>
                    <a:pt x="382" y="262"/>
                    <a:pt x="382" y="259"/>
                    <a:pt x="382" y="257"/>
                  </a:cubicBezTo>
                  <a:cubicBezTo>
                    <a:pt x="383" y="256"/>
                    <a:pt x="383" y="259"/>
                    <a:pt x="384" y="260"/>
                  </a:cubicBezTo>
                  <a:cubicBezTo>
                    <a:pt x="383" y="256"/>
                    <a:pt x="385" y="250"/>
                    <a:pt x="386" y="256"/>
                  </a:cubicBezTo>
                  <a:cubicBezTo>
                    <a:pt x="385" y="257"/>
                    <a:pt x="385" y="255"/>
                    <a:pt x="384" y="255"/>
                  </a:cubicBezTo>
                  <a:cubicBezTo>
                    <a:pt x="384" y="257"/>
                    <a:pt x="385" y="257"/>
                    <a:pt x="384" y="259"/>
                  </a:cubicBezTo>
                  <a:cubicBezTo>
                    <a:pt x="386" y="256"/>
                    <a:pt x="386" y="258"/>
                    <a:pt x="387" y="259"/>
                  </a:cubicBezTo>
                  <a:cubicBezTo>
                    <a:pt x="388" y="258"/>
                    <a:pt x="388" y="255"/>
                    <a:pt x="387" y="252"/>
                  </a:cubicBezTo>
                  <a:cubicBezTo>
                    <a:pt x="388" y="253"/>
                    <a:pt x="389" y="254"/>
                    <a:pt x="390" y="255"/>
                  </a:cubicBezTo>
                  <a:cubicBezTo>
                    <a:pt x="390" y="257"/>
                    <a:pt x="389" y="257"/>
                    <a:pt x="389" y="257"/>
                  </a:cubicBezTo>
                  <a:cubicBezTo>
                    <a:pt x="388" y="257"/>
                    <a:pt x="389" y="260"/>
                    <a:pt x="389" y="261"/>
                  </a:cubicBezTo>
                  <a:cubicBezTo>
                    <a:pt x="390" y="261"/>
                    <a:pt x="389" y="260"/>
                    <a:pt x="389" y="259"/>
                  </a:cubicBezTo>
                  <a:cubicBezTo>
                    <a:pt x="390" y="259"/>
                    <a:pt x="391" y="260"/>
                    <a:pt x="392" y="259"/>
                  </a:cubicBezTo>
                  <a:cubicBezTo>
                    <a:pt x="392" y="261"/>
                    <a:pt x="392" y="260"/>
                    <a:pt x="392" y="263"/>
                  </a:cubicBezTo>
                  <a:cubicBezTo>
                    <a:pt x="393" y="260"/>
                    <a:pt x="393" y="254"/>
                    <a:pt x="395" y="255"/>
                  </a:cubicBezTo>
                  <a:cubicBezTo>
                    <a:pt x="394" y="254"/>
                    <a:pt x="394" y="253"/>
                    <a:pt x="394" y="253"/>
                  </a:cubicBezTo>
                  <a:cubicBezTo>
                    <a:pt x="397" y="246"/>
                    <a:pt x="402" y="256"/>
                    <a:pt x="404" y="250"/>
                  </a:cubicBezTo>
                  <a:cubicBezTo>
                    <a:pt x="405" y="252"/>
                    <a:pt x="405" y="253"/>
                    <a:pt x="406" y="251"/>
                  </a:cubicBezTo>
                  <a:cubicBezTo>
                    <a:pt x="406" y="255"/>
                    <a:pt x="405" y="257"/>
                    <a:pt x="404" y="259"/>
                  </a:cubicBezTo>
                  <a:cubicBezTo>
                    <a:pt x="404" y="257"/>
                    <a:pt x="404" y="257"/>
                    <a:pt x="404" y="255"/>
                  </a:cubicBezTo>
                  <a:cubicBezTo>
                    <a:pt x="403" y="255"/>
                    <a:pt x="401" y="251"/>
                    <a:pt x="399" y="256"/>
                  </a:cubicBezTo>
                  <a:cubicBezTo>
                    <a:pt x="401" y="255"/>
                    <a:pt x="403" y="259"/>
                    <a:pt x="405" y="259"/>
                  </a:cubicBezTo>
                  <a:cubicBezTo>
                    <a:pt x="405" y="261"/>
                    <a:pt x="405" y="261"/>
                    <a:pt x="406" y="263"/>
                  </a:cubicBezTo>
                  <a:cubicBezTo>
                    <a:pt x="407" y="262"/>
                    <a:pt x="405" y="258"/>
                    <a:pt x="406" y="257"/>
                  </a:cubicBezTo>
                  <a:cubicBezTo>
                    <a:pt x="406" y="259"/>
                    <a:pt x="408" y="255"/>
                    <a:pt x="410" y="258"/>
                  </a:cubicBezTo>
                  <a:cubicBezTo>
                    <a:pt x="410" y="258"/>
                    <a:pt x="410" y="257"/>
                    <a:pt x="409" y="257"/>
                  </a:cubicBezTo>
                  <a:cubicBezTo>
                    <a:pt x="410" y="255"/>
                    <a:pt x="410" y="259"/>
                    <a:pt x="411" y="258"/>
                  </a:cubicBezTo>
                  <a:cubicBezTo>
                    <a:pt x="411" y="258"/>
                    <a:pt x="411" y="257"/>
                    <a:pt x="411" y="257"/>
                  </a:cubicBezTo>
                  <a:cubicBezTo>
                    <a:pt x="411" y="254"/>
                    <a:pt x="411" y="258"/>
                    <a:pt x="412" y="257"/>
                  </a:cubicBezTo>
                  <a:cubicBezTo>
                    <a:pt x="412" y="256"/>
                    <a:pt x="411" y="256"/>
                    <a:pt x="411" y="256"/>
                  </a:cubicBezTo>
                  <a:cubicBezTo>
                    <a:pt x="411" y="254"/>
                    <a:pt x="413" y="255"/>
                    <a:pt x="413" y="253"/>
                  </a:cubicBezTo>
                  <a:cubicBezTo>
                    <a:pt x="413" y="255"/>
                    <a:pt x="414" y="257"/>
                    <a:pt x="415" y="254"/>
                  </a:cubicBezTo>
                  <a:cubicBezTo>
                    <a:pt x="419" y="258"/>
                    <a:pt x="423" y="258"/>
                    <a:pt x="427" y="258"/>
                  </a:cubicBezTo>
                  <a:cubicBezTo>
                    <a:pt x="427" y="260"/>
                    <a:pt x="427" y="260"/>
                    <a:pt x="427" y="260"/>
                  </a:cubicBezTo>
                  <a:cubicBezTo>
                    <a:pt x="430" y="257"/>
                    <a:pt x="433" y="259"/>
                    <a:pt x="436" y="258"/>
                  </a:cubicBezTo>
                  <a:cubicBezTo>
                    <a:pt x="433" y="264"/>
                    <a:pt x="430" y="260"/>
                    <a:pt x="427" y="261"/>
                  </a:cubicBezTo>
                  <a:cubicBezTo>
                    <a:pt x="425" y="262"/>
                    <a:pt x="423" y="265"/>
                    <a:pt x="422" y="264"/>
                  </a:cubicBezTo>
                  <a:close/>
                  <a:moveTo>
                    <a:pt x="444" y="258"/>
                  </a:moveTo>
                  <a:cubicBezTo>
                    <a:pt x="443" y="264"/>
                    <a:pt x="439" y="259"/>
                    <a:pt x="436" y="261"/>
                  </a:cubicBezTo>
                  <a:cubicBezTo>
                    <a:pt x="437" y="256"/>
                    <a:pt x="442" y="258"/>
                    <a:pt x="444" y="258"/>
                  </a:cubicBezTo>
                  <a:close/>
                  <a:moveTo>
                    <a:pt x="428" y="122"/>
                  </a:moveTo>
                  <a:cubicBezTo>
                    <a:pt x="427" y="126"/>
                    <a:pt x="426" y="124"/>
                    <a:pt x="424" y="125"/>
                  </a:cubicBezTo>
                  <a:cubicBezTo>
                    <a:pt x="425" y="123"/>
                    <a:pt x="426" y="121"/>
                    <a:pt x="428" y="122"/>
                  </a:cubicBezTo>
                  <a:close/>
                  <a:moveTo>
                    <a:pt x="396" y="267"/>
                  </a:moveTo>
                  <a:cubicBezTo>
                    <a:pt x="396" y="270"/>
                    <a:pt x="396" y="270"/>
                    <a:pt x="395" y="270"/>
                  </a:cubicBezTo>
                  <a:cubicBezTo>
                    <a:pt x="395" y="267"/>
                    <a:pt x="395" y="267"/>
                    <a:pt x="395" y="267"/>
                  </a:cubicBezTo>
                  <a:lnTo>
                    <a:pt x="396" y="267"/>
                  </a:lnTo>
                  <a:close/>
                  <a:moveTo>
                    <a:pt x="393" y="97"/>
                  </a:moveTo>
                  <a:cubicBezTo>
                    <a:pt x="392" y="99"/>
                    <a:pt x="391" y="97"/>
                    <a:pt x="390" y="97"/>
                  </a:cubicBezTo>
                  <a:cubicBezTo>
                    <a:pt x="391" y="95"/>
                    <a:pt x="392" y="96"/>
                    <a:pt x="393" y="97"/>
                  </a:cubicBezTo>
                  <a:close/>
                  <a:moveTo>
                    <a:pt x="393" y="257"/>
                  </a:moveTo>
                  <a:cubicBezTo>
                    <a:pt x="392" y="257"/>
                    <a:pt x="392" y="252"/>
                    <a:pt x="392" y="251"/>
                  </a:cubicBezTo>
                  <a:cubicBezTo>
                    <a:pt x="394" y="252"/>
                    <a:pt x="393" y="254"/>
                    <a:pt x="393" y="257"/>
                  </a:cubicBezTo>
                  <a:close/>
                  <a:moveTo>
                    <a:pt x="392" y="256"/>
                  </a:moveTo>
                  <a:cubicBezTo>
                    <a:pt x="392" y="257"/>
                    <a:pt x="391" y="257"/>
                    <a:pt x="391" y="257"/>
                  </a:cubicBezTo>
                  <a:cubicBezTo>
                    <a:pt x="391" y="254"/>
                    <a:pt x="391" y="255"/>
                    <a:pt x="391" y="253"/>
                  </a:cubicBezTo>
                  <a:cubicBezTo>
                    <a:pt x="391" y="253"/>
                    <a:pt x="391" y="255"/>
                    <a:pt x="392" y="256"/>
                  </a:cubicBezTo>
                  <a:close/>
                  <a:moveTo>
                    <a:pt x="391" y="112"/>
                  </a:moveTo>
                  <a:cubicBezTo>
                    <a:pt x="391" y="113"/>
                    <a:pt x="389" y="114"/>
                    <a:pt x="389" y="111"/>
                  </a:cubicBezTo>
                  <a:cubicBezTo>
                    <a:pt x="390" y="110"/>
                    <a:pt x="390" y="112"/>
                    <a:pt x="391" y="112"/>
                  </a:cubicBezTo>
                  <a:close/>
                  <a:moveTo>
                    <a:pt x="381" y="103"/>
                  </a:moveTo>
                  <a:cubicBezTo>
                    <a:pt x="381" y="102"/>
                    <a:pt x="380" y="101"/>
                    <a:pt x="379" y="103"/>
                  </a:cubicBezTo>
                  <a:cubicBezTo>
                    <a:pt x="379" y="102"/>
                    <a:pt x="382" y="98"/>
                    <a:pt x="381" y="103"/>
                  </a:cubicBezTo>
                  <a:close/>
                  <a:moveTo>
                    <a:pt x="382" y="284"/>
                  </a:moveTo>
                  <a:cubicBezTo>
                    <a:pt x="382" y="287"/>
                    <a:pt x="380" y="285"/>
                    <a:pt x="380" y="285"/>
                  </a:cubicBezTo>
                  <a:cubicBezTo>
                    <a:pt x="380" y="282"/>
                    <a:pt x="381" y="284"/>
                    <a:pt x="382" y="284"/>
                  </a:cubicBezTo>
                  <a:close/>
                  <a:moveTo>
                    <a:pt x="380" y="95"/>
                  </a:moveTo>
                  <a:cubicBezTo>
                    <a:pt x="380" y="99"/>
                    <a:pt x="378" y="96"/>
                    <a:pt x="378" y="98"/>
                  </a:cubicBezTo>
                  <a:cubicBezTo>
                    <a:pt x="377" y="98"/>
                    <a:pt x="378" y="94"/>
                    <a:pt x="377" y="95"/>
                  </a:cubicBezTo>
                  <a:cubicBezTo>
                    <a:pt x="378" y="94"/>
                    <a:pt x="379" y="95"/>
                    <a:pt x="380" y="95"/>
                  </a:cubicBezTo>
                  <a:close/>
                  <a:moveTo>
                    <a:pt x="377" y="440"/>
                  </a:moveTo>
                  <a:cubicBezTo>
                    <a:pt x="377" y="442"/>
                    <a:pt x="376" y="442"/>
                    <a:pt x="376" y="443"/>
                  </a:cubicBezTo>
                  <a:cubicBezTo>
                    <a:pt x="375" y="443"/>
                    <a:pt x="376" y="441"/>
                    <a:pt x="375" y="442"/>
                  </a:cubicBezTo>
                  <a:cubicBezTo>
                    <a:pt x="375" y="439"/>
                    <a:pt x="376" y="440"/>
                    <a:pt x="377" y="440"/>
                  </a:cubicBezTo>
                  <a:close/>
                  <a:moveTo>
                    <a:pt x="374" y="438"/>
                  </a:moveTo>
                  <a:cubicBezTo>
                    <a:pt x="373" y="439"/>
                    <a:pt x="371" y="441"/>
                    <a:pt x="370" y="439"/>
                  </a:cubicBezTo>
                  <a:cubicBezTo>
                    <a:pt x="370" y="436"/>
                    <a:pt x="373" y="438"/>
                    <a:pt x="374" y="438"/>
                  </a:cubicBezTo>
                  <a:close/>
                  <a:moveTo>
                    <a:pt x="373" y="459"/>
                  </a:moveTo>
                  <a:cubicBezTo>
                    <a:pt x="372" y="457"/>
                    <a:pt x="371" y="460"/>
                    <a:pt x="371" y="458"/>
                  </a:cubicBezTo>
                  <a:cubicBezTo>
                    <a:pt x="371" y="455"/>
                    <a:pt x="373" y="456"/>
                    <a:pt x="373" y="459"/>
                  </a:cubicBezTo>
                  <a:close/>
                  <a:moveTo>
                    <a:pt x="373" y="441"/>
                  </a:moveTo>
                  <a:cubicBezTo>
                    <a:pt x="372" y="443"/>
                    <a:pt x="372" y="444"/>
                    <a:pt x="371" y="443"/>
                  </a:cubicBezTo>
                  <a:cubicBezTo>
                    <a:pt x="371" y="442"/>
                    <a:pt x="372" y="440"/>
                    <a:pt x="373" y="441"/>
                  </a:cubicBezTo>
                  <a:close/>
                  <a:moveTo>
                    <a:pt x="368" y="440"/>
                  </a:moveTo>
                  <a:cubicBezTo>
                    <a:pt x="367" y="442"/>
                    <a:pt x="366" y="443"/>
                    <a:pt x="366" y="442"/>
                  </a:cubicBezTo>
                  <a:cubicBezTo>
                    <a:pt x="365" y="440"/>
                    <a:pt x="367" y="442"/>
                    <a:pt x="367" y="441"/>
                  </a:cubicBezTo>
                  <a:cubicBezTo>
                    <a:pt x="367" y="439"/>
                    <a:pt x="366" y="441"/>
                    <a:pt x="365" y="440"/>
                  </a:cubicBezTo>
                  <a:cubicBezTo>
                    <a:pt x="366" y="438"/>
                    <a:pt x="367" y="440"/>
                    <a:pt x="368" y="440"/>
                  </a:cubicBezTo>
                  <a:close/>
                  <a:moveTo>
                    <a:pt x="358" y="446"/>
                  </a:moveTo>
                  <a:cubicBezTo>
                    <a:pt x="358" y="450"/>
                    <a:pt x="356" y="446"/>
                    <a:pt x="355" y="448"/>
                  </a:cubicBezTo>
                  <a:cubicBezTo>
                    <a:pt x="356" y="444"/>
                    <a:pt x="357" y="447"/>
                    <a:pt x="358" y="446"/>
                  </a:cubicBezTo>
                  <a:close/>
                  <a:moveTo>
                    <a:pt x="357" y="443"/>
                  </a:moveTo>
                  <a:cubicBezTo>
                    <a:pt x="357" y="444"/>
                    <a:pt x="355" y="444"/>
                    <a:pt x="354" y="443"/>
                  </a:cubicBezTo>
                  <a:cubicBezTo>
                    <a:pt x="354" y="441"/>
                    <a:pt x="356" y="443"/>
                    <a:pt x="355" y="440"/>
                  </a:cubicBezTo>
                  <a:cubicBezTo>
                    <a:pt x="356" y="441"/>
                    <a:pt x="356" y="442"/>
                    <a:pt x="357" y="443"/>
                  </a:cubicBezTo>
                  <a:close/>
                  <a:moveTo>
                    <a:pt x="355" y="282"/>
                  </a:moveTo>
                  <a:cubicBezTo>
                    <a:pt x="353" y="286"/>
                    <a:pt x="352" y="286"/>
                    <a:pt x="349" y="288"/>
                  </a:cubicBezTo>
                  <a:cubicBezTo>
                    <a:pt x="349" y="286"/>
                    <a:pt x="350" y="288"/>
                    <a:pt x="350" y="284"/>
                  </a:cubicBezTo>
                  <a:cubicBezTo>
                    <a:pt x="352" y="285"/>
                    <a:pt x="353" y="283"/>
                    <a:pt x="355" y="282"/>
                  </a:cubicBezTo>
                  <a:close/>
                  <a:moveTo>
                    <a:pt x="355" y="446"/>
                  </a:moveTo>
                  <a:cubicBezTo>
                    <a:pt x="354" y="447"/>
                    <a:pt x="352" y="451"/>
                    <a:pt x="351" y="446"/>
                  </a:cubicBezTo>
                  <a:cubicBezTo>
                    <a:pt x="352" y="448"/>
                    <a:pt x="354" y="446"/>
                    <a:pt x="355" y="446"/>
                  </a:cubicBezTo>
                  <a:close/>
                  <a:moveTo>
                    <a:pt x="353" y="439"/>
                  </a:moveTo>
                  <a:cubicBezTo>
                    <a:pt x="353" y="441"/>
                    <a:pt x="352" y="443"/>
                    <a:pt x="352" y="442"/>
                  </a:cubicBezTo>
                  <a:cubicBezTo>
                    <a:pt x="352" y="440"/>
                    <a:pt x="352" y="439"/>
                    <a:pt x="353" y="439"/>
                  </a:cubicBezTo>
                  <a:close/>
                  <a:moveTo>
                    <a:pt x="352" y="443"/>
                  </a:moveTo>
                  <a:cubicBezTo>
                    <a:pt x="351" y="444"/>
                    <a:pt x="349" y="443"/>
                    <a:pt x="347" y="444"/>
                  </a:cubicBezTo>
                  <a:cubicBezTo>
                    <a:pt x="348" y="439"/>
                    <a:pt x="350" y="444"/>
                    <a:pt x="350" y="439"/>
                  </a:cubicBezTo>
                  <a:cubicBezTo>
                    <a:pt x="351" y="439"/>
                    <a:pt x="351" y="440"/>
                    <a:pt x="352" y="440"/>
                  </a:cubicBezTo>
                  <a:cubicBezTo>
                    <a:pt x="351" y="441"/>
                    <a:pt x="350" y="443"/>
                    <a:pt x="352" y="443"/>
                  </a:cubicBezTo>
                  <a:close/>
                  <a:moveTo>
                    <a:pt x="343" y="103"/>
                  </a:moveTo>
                  <a:cubicBezTo>
                    <a:pt x="344" y="106"/>
                    <a:pt x="342" y="104"/>
                    <a:pt x="342" y="105"/>
                  </a:cubicBezTo>
                  <a:cubicBezTo>
                    <a:pt x="342" y="102"/>
                    <a:pt x="343" y="102"/>
                    <a:pt x="343" y="103"/>
                  </a:cubicBezTo>
                  <a:close/>
                  <a:moveTo>
                    <a:pt x="344" y="442"/>
                  </a:moveTo>
                  <a:cubicBezTo>
                    <a:pt x="342" y="444"/>
                    <a:pt x="339" y="443"/>
                    <a:pt x="335" y="445"/>
                  </a:cubicBezTo>
                  <a:cubicBezTo>
                    <a:pt x="336" y="449"/>
                    <a:pt x="337" y="444"/>
                    <a:pt x="338" y="447"/>
                  </a:cubicBezTo>
                  <a:cubicBezTo>
                    <a:pt x="337" y="449"/>
                    <a:pt x="336" y="448"/>
                    <a:pt x="335" y="448"/>
                  </a:cubicBezTo>
                  <a:cubicBezTo>
                    <a:pt x="334" y="445"/>
                    <a:pt x="335" y="444"/>
                    <a:pt x="335" y="441"/>
                  </a:cubicBezTo>
                  <a:cubicBezTo>
                    <a:pt x="339" y="441"/>
                    <a:pt x="341" y="439"/>
                    <a:pt x="344" y="442"/>
                  </a:cubicBezTo>
                  <a:close/>
                  <a:moveTo>
                    <a:pt x="337" y="272"/>
                  </a:moveTo>
                  <a:cubicBezTo>
                    <a:pt x="337" y="276"/>
                    <a:pt x="336" y="275"/>
                    <a:pt x="334" y="275"/>
                  </a:cubicBezTo>
                  <a:cubicBezTo>
                    <a:pt x="334" y="271"/>
                    <a:pt x="336" y="271"/>
                    <a:pt x="337" y="272"/>
                  </a:cubicBezTo>
                  <a:close/>
                  <a:moveTo>
                    <a:pt x="334" y="278"/>
                  </a:moveTo>
                  <a:cubicBezTo>
                    <a:pt x="334" y="283"/>
                    <a:pt x="329" y="279"/>
                    <a:pt x="332" y="279"/>
                  </a:cubicBezTo>
                  <a:cubicBezTo>
                    <a:pt x="333" y="279"/>
                    <a:pt x="333" y="278"/>
                    <a:pt x="334" y="278"/>
                  </a:cubicBezTo>
                  <a:close/>
                  <a:moveTo>
                    <a:pt x="331" y="447"/>
                  </a:moveTo>
                  <a:cubicBezTo>
                    <a:pt x="331" y="450"/>
                    <a:pt x="330" y="448"/>
                    <a:pt x="329" y="449"/>
                  </a:cubicBezTo>
                  <a:cubicBezTo>
                    <a:pt x="329" y="446"/>
                    <a:pt x="330" y="448"/>
                    <a:pt x="331" y="447"/>
                  </a:cubicBezTo>
                  <a:close/>
                  <a:moveTo>
                    <a:pt x="329" y="445"/>
                  </a:moveTo>
                  <a:cubicBezTo>
                    <a:pt x="329" y="447"/>
                    <a:pt x="328" y="447"/>
                    <a:pt x="327" y="448"/>
                  </a:cubicBezTo>
                  <a:cubicBezTo>
                    <a:pt x="327" y="447"/>
                    <a:pt x="327" y="446"/>
                    <a:pt x="327" y="445"/>
                  </a:cubicBezTo>
                  <a:lnTo>
                    <a:pt x="329" y="445"/>
                  </a:lnTo>
                  <a:close/>
                  <a:moveTo>
                    <a:pt x="322" y="454"/>
                  </a:moveTo>
                  <a:cubicBezTo>
                    <a:pt x="321" y="455"/>
                    <a:pt x="320" y="457"/>
                    <a:pt x="320" y="455"/>
                  </a:cubicBezTo>
                  <a:cubicBezTo>
                    <a:pt x="320" y="455"/>
                    <a:pt x="320" y="456"/>
                    <a:pt x="320" y="457"/>
                  </a:cubicBezTo>
                  <a:cubicBezTo>
                    <a:pt x="319" y="456"/>
                    <a:pt x="320" y="455"/>
                    <a:pt x="320" y="453"/>
                  </a:cubicBezTo>
                  <a:cubicBezTo>
                    <a:pt x="321" y="453"/>
                    <a:pt x="321" y="455"/>
                    <a:pt x="322" y="454"/>
                  </a:cubicBezTo>
                  <a:close/>
                  <a:moveTo>
                    <a:pt x="319" y="453"/>
                  </a:moveTo>
                  <a:cubicBezTo>
                    <a:pt x="318" y="454"/>
                    <a:pt x="318" y="455"/>
                    <a:pt x="319" y="455"/>
                  </a:cubicBezTo>
                  <a:cubicBezTo>
                    <a:pt x="319" y="457"/>
                    <a:pt x="318" y="455"/>
                    <a:pt x="317" y="456"/>
                  </a:cubicBezTo>
                  <a:cubicBezTo>
                    <a:pt x="317" y="454"/>
                    <a:pt x="318" y="453"/>
                    <a:pt x="319" y="453"/>
                  </a:cubicBezTo>
                  <a:close/>
                  <a:moveTo>
                    <a:pt x="311" y="461"/>
                  </a:moveTo>
                  <a:cubicBezTo>
                    <a:pt x="311" y="464"/>
                    <a:pt x="310" y="461"/>
                    <a:pt x="309" y="463"/>
                  </a:cubicBezTo>
                  <a:cubicBezTo>
                    <a:pt x="309" y="460"/>
                    <a:pt x="311" y="462"/>
                    <a:pt x="311" y="461"/>
                  </a:cubicBezTo>
                  <a:close/>
                  <a:moveTo>
                    <a:pt x="311" y="489"/>
                  </a:moveTo>
                  <a:cubicBezTo>
                    <a:pt x="310" y="488"/>
                    <a:pt x="308" y="488"/>
                    <a:pt x="309" y="483"/>
                  </a:cubicBezTo>
                  <a:cubicBezTo>
                    <a:pt x="309" y="485"/>
                    <a:pt x="311" y="486"/>
                    <a:pt x="311" y="489"/>
                  </a:cubicBezTo>
                  <a:close/>
                  <a:moveTo>
                    <a:pt x="310" y="465"/>
                  </a:moveTo>
                  <a:cubicBezTo>
                    <a:pt x="310" y="467"/>
                    <a:pt x="308" y="468"/>
                    <a:pt x="310" y="469"/>
                  </a:cubicBezTo>
                  <a:cubicBezTo>
                    <a:pt x="309" y="472"/>
                    <a:pt x="308" y="469"/>
                    <a:pt x="307" y="470"/>
                  </a:cubicBezTo>
                  <a:cubicBezTo>
                    <a:pt x="308" y="467"/>
                    <a:pt x="308" y="467"/>
                    <a:pt x="310" y="465"/>
                  </a:cubicBezTo>
                  <a:close/>
                  <a:moveTo>
                    <a:pt x="307" y="100"/>
                  </a:moveTo>
                  <a:cubicBezTo>
                    <a:pt x="306" y="102"/>
                    <a:pt x="307" y="102"/>
                    <a:pt x="306" y="104"/>
                  </a:cubicBezTo>
                  <a:cubicBezTo>
                    <a:pt x="304" y="102"/>
                    <a:pt x="304" y="102"/>
                    <a:pt x="302" y="102"/>
                  </a:cubicBezTo>
                  <a:cubicBezTo>
                    <a:pt x="303" y="99"/>
                    <a:pt x="305" y="101"/>
                    <a:pt x="307" y="100"/>
                  </a:cubicBezTo>
                  <a:close/>
                  <a:moveTo>
                    <a:pt x="308" y="484"/>
                  </a:moveTo>
                  <a:cubicBezTo>
                    <a:pt x="308" y="487"/>
                    <a:pt x="306" y="487"/>
                    <a:pt x="306" y="484"/>
                  </a:cubicBezTo>
                  <a:cubicBezTo>
                    <a:pt x="307" y="484"/>
                    <a:pt x="307" y="482"/>
                    <a:pt x="308" y="484"/>
                  </a:cubicBezTo>
                  <a:close/>
                  <a:moveTo>
                    <a:pt x="307" y="464"/>
                  </a:moveTo>
                  <a:cubicBezTo>
                    <a:pt x="307" y="466"/>
                    <a:pt x="305" y="466"/>
                    <a:pt x="305" y="465"/>
                  </a:cubicBezTo>
                  <a:cubicBezTo>
                    <a:pt x="306" y="463"/>
                    <a:pt x="306" y="465"/>
                    <a:pt x="307" y="464"/>
                  </a:cubicBezTo>
                  <a:close/>
                  <a:moveTo>
                    <a:pt x="301" y="101"/>
                  </a:moveTo>
                  <a:cubicBezTo>
                    <a:pt x="302" y="104"/>
                    <a:pt x="300" y="103"/>
                    <a:pt x="300" y="102"/>
                  </a:cubicBezTo>
                  <a:cubicBezTo>
                    <a:pt x="300" y="101"/>
                    <a:pt x="301" y="100"/>
                    <a:pt x="301" y="101"/>
                  </a:cubicBezTo>
                  <a:close/>
                  <a:moveTo>
                    <a:pt x="303" y="472"/>
                  </a:moveTo>
                  <a:cubicBezTo>
                    <a:pt x="303" y="475"/>
                    <a:pt x="302" y="475"/>
                    <a:pt x="301" y="474"/>
                  </a:cubicBezTo>
                  <a:cubicBezTo>
                    <a:pt x="301" y="473"/>
                    <a:pt x="302" y="472"/>
                    <a:pt x="303" y="472"/>
                  </a:cubicBezTo>
                  <a:close/>
                  <a:moveTo>
                    <a:pt x="297" y="479"/>
                  </a:moveTo>
                  <a:cubicBezTo>
                    <a:pt x="295" y="479"/>
                    <a:pt x="293" y="482"/>
                    <a:pt x="292" y="481"/>
                  </a:cubicBezTo>
                  <a:cubicBezTo>
                    <a:pt x="291" y="478"/>
                    <a:pt x="292" y="479"/>
                    <a:pt x="292" y="476"/>
                  </a:cubicBezTo>
                  <a:cubicBezTo>
                    <a:pt x="292" y="478"/>
                    <a:pt x="294" y="476"/>
                    <a:pt x="294" y="479"/>
                  </a:cubicBezTo>
                  <a:cubicBezTo>
                    <a:pt x="294" y="476"/>
                    <a:pt x="296" y="479"/>
                    <a:pt x="297" y="479"/>
                  </a:cubicBezTo>
                  <a:close/>
                  <a:moveTo>
                    <a:pt x="296" y="478"/>
                  </a:moveTo>
                  <a:cubicBezTo>
                    <a:pt x="296" y="477"/>
                    <a:pt x="296" y="473"/>
                    <a:pt x="297" y="474"/>
                  </a:cubicBezTo>
                  <a:cubicBezTo>
                    <a:pt x="296" y="479"/>
                    <a:pt x="298" y="474"/>
                    <a:pt x="298" y="478"/>
                  </a:cubicBezTo>
                  <a:cubicBezTo>
                    <a:pt x="297" y="478"/>
                    <a:pt x="297" y="478"/>
                    <a:pt x="296" y="478"/>
                  </a:cubicBezTo>
                  <a:close/>
                  <a:moveTo>
                    <a:pt x="293" y="494"/>
                  </a:moveTo>
                  <a:cubicBezTo>
                    <a:pt x="292" y="497"/>
                    <a:pt x="292" y="495"/>
                    <a:pt x="291" y="494"/>
                  </a:cubicBezTo>
                  <a:cubicBezTo>
                    <a:pt x="292" y="492"/>
                    <a:pt x="292" y="494"/>
                    <a:pt x="293" y="494"/>
                  </a:cubicBezTo>
                  <a:close/>
                  <a:moveTo>
                    <a:pt x="272" y="92"/>
                  </a:moveTo>
                  <a:cubicBezTo>
                    <a:pt x="272" y="93"/>
                    <a:pt x="272" y="93"/>
                    <a:pt x="272" y="94"/>
                  </a:cubicBezTo>
                  <a:cubicBezTo>
                    <a:pt x="271" y="95"/>
                    <a:pt x="271" y="93"/>
                    <a:pt x="270" y="94"/>
                  </a:cubicBezTo>
                  <a:cubicBezTo>
                    <a:pt x="270" y="91"/>
                    <a:pt x="272" y="91"/>
                    <a:pt x="272" y="92"/>
                  </a:cubicBezTo>
                  <a:close/>
                  <a:moveTo>
                    <a:pt x="271" y="479"/>
                  </a:moveTo>
                  <a:cubicBezTo>
                    <a:pt x="271" y="481"/>
                    <a:pt x="270" y="478"/>
                    <a:pt x="269" y="482"/>
                  </a:cubicBezTo>
                  <a:cubicBezTo>
                    <a:pt x="268" y="481"/>
                    <a:pt x="267" y="480"/>
                    <a:pt x="266" y="482"/>
                  </a:cubicBezTo>
                  <a:cubicBezTo>
                    <a:pt x="266" y="478"/>
                    <a:pt x="266" y="478"/>
                    <a:pt x="266" y="478"/>
                  </a:cubicBezTo>
                  <a:cubicBezTo>
                    <a:pt x="267" y="479"/>
                    <a:pt x="270" y="477"/>
                    <a:pt x="271" y="479"/>
                  </a:cubicBezTo>
                  <a:close/>
                  <a:moveTo>
                    <a:pt x="267" y="93"/>
                  </a:moveTo>
                  <a:cubicBezTo>
                    <a:pt x="266" y="92"/>
                    <a:pt x="266" y="93"/>
                    <a:pt x="265" y="92"/>
                  </a:cubicBezTo>
                  <a:cubicBezTo>
                    <a:pt x="265" y="89"/>
                    <a:pt x="267" y="90"/>
                    <a:pt x="267" y="93"/>
                  </a:cubicBezTo>
                  <a:close/>
                  <a:moveTo>
                    <a:pt x="265" y="480"/>
                  </a:moveTo>
                  <a:cubicBezTo>
                    <a:pt x="265" y="485"/>
                    <a:pt x="262" y="484"/>
                    <a:pt x="261" y="482"/>
                  </a:cubicBezTo>
                  <a:cubicBezTo>
                    <a:pt x="260" y="485"/>
                    <a:pt x="259" y="488"/>
                    <a:pt x="257" y="485"/>
                  </a:cubicBezTo>
                  <a:cubicBezTo>
                    <a:pt x="257" y="483"/>
                    <a:pt x="259" y="486"/>
                    <a:pt x="260" y="479"/>
                  </a:cubicBezTo>
                  <a:cubicBezTo>
                    <a:pt x="262" y="480"/>
                    <a:pt x="264" y="479"/>
                    <a:pt x="265" y="480"/>
                  </a:cubicBezTo>
                  <a:close/>
                  <a:moveTo>
                    <a:pt x="265" y="470"/>
                  </a:moveTo>
                  <a:cubicBezTo>
                    <a:pt x="265" y="472"/>
                    <a:pt x="263" y="472"/>
                    <a:pt x="263" y="471"/>
                  </a:cubicBezTo>
                  <a:cubicBezTo>
                    <a:pt x="263" y="468"/>
                    <a:pt x="264" y="467"/>
                    <a:pt x="265" y="467"/>
                  </a:cubicBezTo>
                  <a:cubicBezTo>
                    <a:pt x="264" y="468"/>
                    <a:pt x="264" y="470"/>
                    <a:pt x="265" y="470"/>
                  </a:cubicBezTo>
                  <a:close/>
                  <a:moveTo>
                    <a:pt x="262" y="468"/>
                  </a:moveTo>
                  <a:cubicBezTo>
                    <a:pt x="262" y="471"/>
                    <a:pt x="261" y="468"/>
                    <a:pt x="260" y="469"/>
                  </a:cubicBezTo>
                  <a:cubicBezTo>
                    <a:pt x="260" y="468"/>
                    <a:pt x="259" y="467"/>
                    <a:pt x="259" y="466"/>
                  </a:cubicBezTo>
                  <a:cubicBezTo>
                    <a:pt x="260" y="466"/>
                    <a:pt x="261" y="467"/>
                    <a:pt x="262" y="468"/>
                  </a:cubicBezTo>
                  <a:close/>
                  <a:moveTo>
                    <a:pt x="257" y="74"/>
                  </a:moveTo>
                  <a:cubicBezTo>
                    <a:pt x="257" y="76"/>
                    <a:pt x="256" y="76"/>
                    <a:pt x="255" y="75"/>
                  </a:cubicBezTo>
                  <a:cubicBezTo>
                    <a:pt x="255" y="72"/>
                    <a:pt x="256" y="75"/>
                    <a:pt x="257" y="74"/>
                  </a:cubicBezTo>
                  <a:close/>
                  <a:moveTo>
                    <a:pt x="259" y="492"/>
                  </a:moveTo>
                  <a:cubicBezTo>
                    <a:pt x="259" y="493"/>
                    <a:pt x="258" y="492"/>
                    <a:pt x="258" y="492"/>
                  </a:cubicBezTo>
                  <a:cubicBezTo>
                    <a:pt x="258" y="491"/>
                    <a:pt x="257" y="491"/>
                    <a:pt x="257" y="491"/>
                  </a:cubicBezTo>
                  <a:cubicBezTo>
                    <a:pt x="257" y="487"/>
                    <a:pt x="258" y="491"/>
                    <a:pt x="259" y="492"/>
                  </a:cubicBezTo>
                  <a:close/>
                  <a:moveTo>
                    <a:pt x="258" y="479"/>
                  </a:moveTo>
                  <a:cubicBezTo>
                    <a:pt x="258" y="482"/>
                    <a:pt x="258" y="482"/>
                    <a:pt x="258" y="482"/>
                  </a:cubicBezTo>
                  <a:cubicBezTo>
                    <a:pt x="256" y="482"/>
                    <a:pt x="256" y="482"/>
                    <a:pt x="256" y="482"/>
                  </a:cubicBezTo>
                  <a:cubicBezTo>
                    <a:pt x="256" y="479"/>
                    <a:pt x="257" y="480"/>
                    <a:pt x="258" y="479"/>
                  </a:cubicBezTo>
                  <a:close/>
                  <a:moveTo>
                    <a:pt x="255" y="73"/>
                  </a:moveTo>
                  <a:cubicBezTo>
                    <a:pt x="254" y="74"/>
                    <a:pt x="254" y="75"/>
                    <a:pt x="253" y="74"/>
                  </a:cubicBezTo>
                  <a:cubicBezTo>
                    <a:pt x="253" y="72"/>
                    <a:pt x="254" y="71"/>
                    <a:pt x="255" y="73"/>
                  </a:cubicBezTo>
                  <a:close/>
                  <a:moveTo>
                    <a:pt x="254" y="85"/>
                  </a:moveTo>
                  <a:cubicBezTo>
                    <a:pt x="254" y="87"/>
                    <a:pt x="253" y="85"/>
                    <a:pt x="252" y="84"/>
                  </a:cubicBezTo>
                  <a:cubicBezTo>
                    <a:pt x="253" y="81"/>
                    <a:pt x="253" y="84"/>
                    <a:pt x="254" y="85"/>
                  </a:cubicBezTo>
                  <a:close/>
                  <a:moveTo>
                    <a:pt x="251" y="89"/>
                  </a:moveTo>
                  <a:cubicBezTo>
                    <a:pt x="251" y="91"/>
                    <a:pt x="250" y="90"/>
                    <a:pt x="250" y="90"/>
                  </a:cubicBezTo>
                  <a:cubicBezTo>
                    <a:pt x="250" y="88"/>
                    <a:pt x="251" y="87"/>
                    <a:pt x="251" y="89"/>
                  </a:cubicBezTo>
                  <a:close/>
                  <a:moveTo>
                    <a:pt x="248" y="86"/>
                  </a:moveTo>
                  <a:cubicBezTo>
                    <a:pt x="249" y="86"/>
                    <a:pt x="249" y="87"/>
                    <a:pt x="248" y="87"/>
                  </a:cubicBezTo>
                  <a:cubicBezTo>
                    <a:pt x="248" y="89"/>
                    <a:pt x="250" y="88"/>
                    <a:pt x="249" y="90"/>
                  </a:cubicBezTo>
                  <a:cubicBezTo>
                    <a:pt x="249" y="90"/>
                    <a:pt x="249" y="92"/>
                    <a:pt x="248" y="91"/>
                  </a:cubicBezTo>
                  <a:cubicBezTo>
                    <a:pt x="248" y="90"/>
                    <a:pt x="248" y="90"/>
                    <a:pt x="247" y="90"/>
                  </a:cubicBezTo>
                  <a:cubicBezTo>
                    <a:pt x="247" y="87"/>
                    <a:pt x="248" y="88"/>
                    <a:pt x="248" y="86"/>
                  </a:cubicBezTo>
                  <a:close/>
                  <a:moveTo>
                    <a:pt x="249" y="494"/>
                  </a:moveTo>
                  <a:cubicBezTo>
                    <a:pt x="249" y="493"/>
                    <a:pt x="248" y="493"/>
                    <a:pt x="248" y="493"/>
                  </a:cubicBezTo>
                  <a:cubicBezTo>
                    <a:pt x="248" y="491"/>
                    <a:pt x="249" y="490"/>
                    <a:pt x="248" y="490"/>
                  </a:cubicBezTo>
                  <a:cubicBezTo>
                    <a:pt x="248" y="488"/>
                    <a:pt x="249" y="492"/>
                    <a:pt x="249" y="494"/>
                  </a:cubicBezTo>
                  <a:cubicBezTo>
                    <a:pt x="248" y="494"/>
                    <a:pt x="249" y="496"/>
                    <a:pt x="248" y="495"/>
                  </a:cubicBezTo>
                  <a:cubicBezTo>
                    <a:pt x="248" y="493"/>
                    <a:pt x="248" y="494"/>
                    <a:pt x="249" y="494"/>
                  </a:cubicBezTo>
                  <a:close/>
                  <a:moveTo>
                    <a:pt x="246" y="68"/>
                  </a:moveTo>
                  <a:cubicBezTo>
                    <a:pt x="246" y="71"/>
                    <a:pt x="244" y="72"/>
                    <a:pt x="244" y="68"/>
                  </a:cubicBezTo>
                  <a:cubicBezTo>
                    <a:pt x="245" y="67"/>
                    <a:pt x="246" y="67"/>
                    <a:pt x="246" y="68"/>
                  </a:cubicBezTo>
                  <a:close/>
                  <a:moveTo>
                    <a:pt x="246" y="85"/>
                  </a:moveTo>
                  <a:cubicBezTo>
                    <a:pt x="246" y="88"/>
                    <a:pt x="245" y="88"/>
                    <a:pt x="245" y="90"/>
                  </a:cubicBezTo>
                  <a:cubicBezTo>
                    <a:pt x="244" y="89"/>
                    <a:pt x="244" y="88"/>
                    <a:pt x="244" y="86"/>
                  </a:cubicBezTo>
                  <a:cubicBezTo>
                    <a:pt x="245" y="86"/>
                    <a:pt x="245" y="85"/>
                    <a:pt x="246" y="85"/>
                  </a:cubicBezTo>
                  <a:close/>
                  <a:moveTo>
                    <a:pt x="244" y="487"/>
                  </a:moveTo>
                  <a:cubicBezTo>
                    <a:pt x="244" y="488"/>
                    <a:pt x="244" y="489"/>
                    <a:pt x="244" y="490"/>
                  </a:cubicBezTo>
                  <a:cubicBezTo>
                    <a:pt x="243" y="489"/>
                    <a:pt x="243" y="488"/>
                    <a:pt x="243" y="488"/>
                  </a:cubicBezTo>
                  <a:cubicBezTo>
                    <a:pt x="243" y="487"/>
                    <a:pt x="243" y="487"/>
                    <a:pt x="243" y="486"/>
                  </a:cubicBezTo>
                  <a:cubicBezTo>
                    <a:pt x="243" y="486"/>
                    <a:pt x="243" y="487"/>
                    <a:pt x="243" y="486"/>
                  </a:cubicBezTo>
                  <a:cubicBezTo>
                    <a:pt x="244" y="486"/>
                    <a:pt x="243" y="487"/>
                    <a:pt x="244" y="487"/>
                  </a:cubicBezTo>
                  <a:close/>
                  <a:moveTo>
                    <a:pt x="242" y="491"/>
                  </a:moveTo>
                  <a:cubicBezTo>
                    <a:pt x="242" y="487"/>
                    <a:pt x="241" y="487"/>
                    <a:pt x="242" y="485"/>
                  </a:cubicBezTo>
                  <a:cubicBezTo>
                    <a:pt x="242" y="487"/>
                    <a:pt x="243" y="490"/>
                    <a:pt x="242" y="491"/>
                  </a:cubicBezTo>
                  <a:close/>
                  <a:moveTo>
                    <a:pt x="238" y="77"/>
                  </a:moveTo>
                  <a:cubicBezTo>
                    <a:pt x="238" y="78"/>
                    <a:pt x="238" y="78"/>
                    <a:pt x="238" y="78"/>
                  </a:cubicBezTo>
                  <a:cubicBezTo>
                    <a:pt x="238" y="80"/>
                    <a:pt x="238" y="77"/>
                    <a:pt x="236" y="78"/>
                  </a:cubicBezTo>
                  <a:cubicBezTo>
                    <a:pt x="237" y="77"/>
                    <a:pt x="236" y="77"/>
                    <a:pt x="236" y="77"/>
                  </a:cubicBezTo>
                  <a:cubicBezTo>
                    <a:pt x="236" y="75"/>
                    <a:pt x="237" y="79"/>
                    <a:pt x="238" y="77"/>
                  </a:cubicBezTo>
                  <a:close/>
                  <a:moveTo>
                    <a:pt x="237" y="463"/>
                  </a:moveTo>
                  <a:cubicBezTo>
                    <a:pt x="234" y="467"/>
                    <a:pt x="229" y="465"/>
                    <a:pt x="227" y="467"/>
                  </a:cubicBezTo>
                  <a:cubicBezTo>
                    <a:pt x="228" y="462"/>
                    <a:pt x="233" y="464"/>
                    <a:pt x="237" y="463"/>
                  </a:cubicBezTo>
                  <a:close/>
                  <a:moveTo>
                    <a:pt x="233" y="469"/>
                  </a:moveTo>
                  <a:cubicBezTo>
                    <a:pt x="233" y="471"/>
                    <a:pt x="233" y="471"/>
                    <a:pt x="233" y="471"/>
                  </a:cubicBezTo>
                  <a:cubicBezTo>
                    <a:pt x="233" y="471"/>
                    <a:pt x="232" y="471"/>
                    <a:pt x="232" y="470"/>
                  </a:cubicBezTo>
                  <a:cubicBezTo>
                    <a:pt x="232" y="468"/>
                    <a:pt x="233" y="469"/>
                    <a:pt x="233" y="469"/>
                  </a:cubicBezTo>
                  <a:close/>
                  <a:moveTo>
                    <a:pt x="231" y="471"/>
                  </a:moveTo>
                  <a:cubicBezTo>
                    <a:pt x="231" y="472"/>
                    <a:pt x="231" y="473"/>
                    <a:pt x="231" y="474"/>
                  </a:cubicBezTo>
                  <a:cubicBezTo>
                    <a:pt x="231" y="473"/>
                    <a:pt x="230" y="473"/>
                    <a:pt x="230" y="471"/>
                  </a:cubicBezTo>
                  <a:lnTo>
                    <a:pt x="231" y="471"/>
                  </a:lnTo>
                  <a:close/>
                  <a:moveTo>
                    <a:pt x="230" y="485"/>
                  </a:moveTo>
                  <a:cubicBezTo>
                    <a:pt x="230" y="485"/>
                    <a:pt x="230" y="485"/>
                    <a:pt x="230" y="485"/>
                  </a:cubicBezTo>
                  <a:cubicBezTo>
                    <a:pt x="229" y="488"/>
                    <a:pt x="229" y="482"/>
                    <a:pt x="228" y="483"/>
                  </a:cubicBezTo>
                  <a:cubicBezTo>
                    <a:pt x="228" y="482"/>
                    <a:pt x="229" y="482"/>
                    <a:pt x="230" y="482"/>
                  </a:cubicBezTo>
                  <a:cubicBezTo>
                    <a:pt x="229" y="483"/>
                    <a:pt x="229" y="484"/>
                    <a:pt x="230" y="485"/>
                  </a:cubicBezTo>
                  <a:close/>
                  <a:moveTo>
                    <a:pt x="224" y="467"/>
                  </a:moveTo>
                  <a:cubicBezTo>
                    <a:pt x="224" y="470"/>
                    <a:pt x="222" y="469"/>
                    <a:pt x="222" y="470"/>
                  </a:cubicBezTo>
                  <a:cubicBezTo>
                    <a:pt x="222" y="466"/>
                    <a:pt x="223" y="469"/>
                    <a:pt x="224" y="467"/>
                  </a:cubicBezTo>
                  <a:close/>
                  <a:moveTo>
                    <a:pt x="210" y="48"/>
                  </a:moveTo>
                  <a:cubicBezTo>
                    <a:pt x="210" y="49"/>
                    <a:pt x="209" y="50"/>
                    <a:pt x="208" y="49"/>
                  </a:cubicBezTo>
                  <a:cubicBezTo>
                    <a:pt x="208" y="47"/>
                    <a:pt x="210" y="49"/>
                    <a:pt x="210" y="48"/>
                  </a:cubicBezTo>
                  <a:close/>
                  <a:moveTo>
                    <a:pt x="183" y="455"/>
                  </a:moveTo>
                  <a:cubicBezTo>
                    <a:pt x="181" y="449"/>
                    <a:pt x="182" y="446"/>
                    <a:pt x="186" y="447"/>
                  </a:cubicBezTo>
                  <a:cubicBezTo>
                    <a:pt x="186" y="445"/>
                    <a:pt x="185" y="445"/>
                    <a:pt x="184" y="445"/>
                  </a:cubicBezTo>
                  <a:cubicBezTo>
                    <a:pt x="184" y="442"/>
                    <a:pt x="186" y="444"/>
                    <a:pt x="186" y="442"/>
                  </a:cubicBezTo>
                  <a:cubicBezTo>
                    <a:pt x="186" y="443"/>
                    <a:pt x="186" y="445"/>
                    <a:pt x="186" y="446"/>
                  </a:cubicBezTo>
                  <a:cubicBezTo>
                    <a:pt x="189" y="445"/>
                    <a:pt x="189" y="444"/>
                    <a:pt x="192" y="444"/>
                  </a:cubicBezTo>
                  <a:cubicBezTo>
                    <a:pt x="193" y="447"/>
                    <a:pt x="194" y="444"/>
                    <a:pt x="195" y="447"/>
                  </a:cubicBezTo>
                  <a:cubicBezTo>
                    <a:pt x="195" y="446"/>
                    <a:pt x="194" y="445"/>
                    <a:pt x="194" y="444"/>
                  </a:cubicBezTo>
                  <a:cubicBezTo>
                    <a:pt x="197" y="444"/>
                    <a:pt x="196" y="447"/>
                    <a:pt x="199" y="445"/>
                  </a:cubicBezTo>
                  <a:cubicBezTo>
                    <a:pt x="199" y="443"/>
                    <a:pt x="197" y="446"/>
                    <a:pt x="197" y="443"/>
                  </a:cubicBezTo>
                  <a:cubicBezTo>
                    <a:pt x="199" y="444"/>
                    <a:pt x="200" y="443"/>
                    <a:pt x="201" y="442"/>
                  </a:cubicBezTo>
                  <a:cubicBezTo>
                    <a:pt x="201" y="444"/>
                    <a:pt x="201" y="445"/>
                    <a:pt x="200" y="446"/>
                  </a:cubicBezTo>
                  <a:cubicBezTo>
                    <a:pt x="201" y="446"/>
                    <a:pt x="201" y="445"/>
                    <a:pt x="201" y="443"/>
                  </a:cubicBezTo>
                  <a:cubicBezTo>
                    <a:pt x="203" y="442"/>
                    <a:pt x="203" y="444"/>
                    <a:pt x="204" y="446"/>
                  </a:cubicBezTo>
                  <a:cubicBezTo>
                    <a:pt x="202" y="452"/>
                    <a:pt x="197" y="446"/>
                    <a:pt x="195" y="450"/>
                  </a:cubicBezTo>
                  <a:cubicBezTo>
                    <a:pt x="191" y="448"/>
                    <a:pt x="188" y="449"/>
                    <a:pt x="184" y="448"/>
                  </a:cubicBezTo>
                  <a:cubicBezTo>
                    <a:pt x="184" y="450"/>
                    <a:pt x="185" y="449"/>
                    <a:pt x="186" y="450"/>
                  </a:cubicBezTo>
                  <a:cubicBezTo>
                    <a:pt x="186" y="453"/>
                    <a:pt x="184" y="452"/>
                    <a:pt x="184" y="449"/>
                  </a:cubicBezTo>
                  <a:cubicBezTo>
                    <a:pt x="183" y="451"/>
                    <a:pt x="183" y="452"/>
                    <a:pt x="183" y="455"/>
                  </a:cubicBezTo>
                  <a:close/>
                  <a:moveTo>
                    <a:pt x="200" y="29"/>
                  </a:moveTo>
                  <a:cubicBezTo>
                    <a:pt x="199" y="30"/>
                    <a:pt x="198" y="31"/>
                    <a:pt x="198" y="30"/>
                  </a:cubicBezTo>
                  <a:cubicBezTo>
                    <a:pt x="198" y="29"/>
                    <a:pt x="199" y="28"/>
                    <a:pt x="200" y="29"/>
                  </a:cubicBezTo>
                  <a:close/>
                  <a:moveTo>
                    <a:pt x="199" y="23"/>
                  </a:moveTo>
                  <a:cubicBezTo>
                    <a:pt x="199" y="26"/>
                    <a:pt x="197" y="26"/>
                    <a:pt x="198" y="23"/>
                  </a:cubicBezTo>
                  <a:lnTo>
                    <a:pt x="199" y="23"/>
                  </a:lnTo>
                  <a:close/>
                  <a:moveTo>
                    <a:pt x="199" y="84"/>
                  </a:moveTo>
                  <a:cubicBezTo>
                    <a:pt x="198" y="86"/>
                    <a:pt x="196" y="86"/>
                    <a:pt x="196" y="82"/>
                  </a:cubicBezTo>
                  <a:cubicBezTo>
                    <a:pt x="197" y="84"/>
                    <a:pt x="198" y="84"/>
                    <a:pt x="199" y="84"/>
                  </a:cubicBezTo>
                  <a:close/>
                  <a:moveTo>
                    <a:pt x="198" y="30"/>
                  </a:moveTo>
                  <a:cubicBezTo>
                    <a:pt x="196" y="34"/>
                    <a:pt x="193" y="30"/>
                    <a:pt x="192" y="31"/>
                  </a:cubicBezTo>
                  <a:cubicBezTo>
                    <a:pt x="192" y="30"/>
                    <a:pt x="192" y="29"/>
                    <a:pt x="192" y="26"/>
                  </a:cubicBezTo>
                  <a:cubicBezTo>
                    <a:pt x="194" y="26"/>
                    <a:pt x="195" y="30"/>
                    <a:pt x="196" y="28"/>
                  </a:cubicBezTo>
                  <a:cubicBezTo>
                    <a:pt x="197" y="29"/>
                    <a:pt x="197" y="31"/>
                    <a:pt x="198" y="30"/>
                  </a:cubicBezTo>
                  <a:close/>
                  <a:moveTo>
                    <a:pt x="198" y="435"/>
                  </a:moveTo>
                  <a:cubicBezTo>
                    <a:pt x="198" y="437"/>
                    <a:pt x="196" y="436"/>
                    <a:pt x="196" y="436"/>
                  </a:cubicBezTo>
                  <a:cubicBezTo>
                    <a:pt x="196" y="432"/>
                    <a:pt x="197" y="435"/>
                    <a:pt x="198" y="435"/>
                  </a:cubicBezTo>
                  <a:close/>
                  <a:moveTo>
                    <a:pt x="195" y="63"/>
                  </a:moveTo>
                  <a:cubicBezTo>
                    <a:pt x="195" y="64"/>
                    <a:pt x="195" y="65"/>
                    <a:pt x="195" y="66"/>
                  </a:cubicBezTo>
                  <a:cubicBezTo>
                    <a:pt x="194" y="67"/>
                    <a:pt x="194" y="64"/>
                    <a:pt x="194" y="65"/>
                  </a:cubicBezTo>
                  <a:cubicBezTo>
                    <a:pt x="194" y="62"/>
                    <a:pt x="195" y="63"/>
                    <a:pt x="195" y="63"/>
                  </a:cubicBezTo>
                  <a:close/>
                  <a:moveTo>
                    <a:pt x="194" y="70"/>
                  </a:moveTo>
                  <a:cubicBezTo>
                    <a:pt x="195" y="73"/>
                    <a:pt x="195" y="73"/>
                    <a:pt x="195" y="73"/>
                  </a:cubicBezTo>
                  <a:cubicBezTo>
                    <a:pt x="193" y="75"/>
                    <a:pt x="192" y="72"/>
                    <a:pt x="191" y="71"/>
                  </a:cubicBezTo>
                  <a:cubicBezTo>
                    <a:pt x="192" y="69"/>
                    <a:pt x="193" y="72"/>
                    <a:pt x="194" y="70"/>
                  </a:cubicBezTo>
                  <a:close/>
                  <a:moveTo>
                    <a:pt x="191" y="72"/>
                  </a:moveTo>
                  <a:cubicBezTo>
                    <a:pt x="188" y="75"/>
                    <a:pt x="186" y="70"/>
                    <a:pt x="183" y="72"/>
                  </a:cubicBezTo>
                  <a:cubicBezTo>
                    <a:pt x="183" y="70"/>
                    <a:pt x="183" y="71"/>
                    <a:pt x="183" y="67"/>
                  </a:cubicBezTo>
                  <a:cubicBezTo>
                    <a:pt x="185" y="70"/>
                    <a:pt x="188" y="72"/>
                    <a:pt x="188" y="68"/>
                  </a:cubicBezTo>
                  <a:cubicBezTo>
                    <a:pt x="189" y="68"/>
                    <a:pt x="189" y="69"/>
                    <a:pt x="189" y="71"/>
                  </a:cubicBezTo>
                  <a:cubicBezTo>
                    <a:pt x="190" y="71"/>
                    <a:pt x="189" y="70"/>
                    <a:pt x="189" y="68"/>
                  </a:cubicBezTo>
                  <a:cubicBezTo>
                    <a:pt x="190" y="68"/>
                    <a:pt x="190" y="72"/>
                    <a:pt x="191" y="72"/>
                  </a:cubicBezTo>
                  <a:close/>
                  <a:moveTo>
                    <a:pt x="192" y="428"/>
                  </a:moveTo>
                  <a:cubicBezTo>
                    <a:pt x="192" y="432"/>
                    <a:pt x="191" y="428"/>
                    <a:pt x="190" y="429"/>
                  </a:cubicBezTo>
                  <a:cubicBezTo>
                    <a:pt x="190" y="427"/>
                    <a:pt x="191" y="427"/>
                    <a:pt x="192" y="428"/>
                  </a:cubicBezTo>
                  <a:close/>
                  <a:moveTo>
                    <a:pt x="189" y="405"/>
                  </a:moveTo>
                  <a:cubicBezTo>
                    <a:pt x="185" y="409"/>
                    <a:pt x="180" y="407"/>
                    <a:pt x="177" y="406"/>
                  </a:cubicBezTo>
                  <a:cubicBezTo>
                    <a:pt x="176" y="407"/>
                    <a:pt x="177" y="410"/>
                    <a:pt x="178" y="410"/>
                  </a:cubicBezTo>
                  <a:cubicBezTo>
                    <a:pt x="177" y="412"/>
                    <a:pt x="176" y="409"/>
                    <a:pt x="176" y="410"/>
                  </a:cubicBezTo>
                  <a:cubicBezTo>
                    <a:pt x="176" y="408"/>
                    <a:pt x="176" y="408"/>
                    <a:pt x="176" y="406"/>
                  </a:cubicBezTo>
                  <a:cubicBezTo>
                    <a:pt x="176" y="404"/>
                    <a:pt x="175" y="406"/>
                    <a:pt x="174" y="406"/>
                  </a:cubicBezTo>
                  <a:cubicBezTo>
                    <a:pt x="178" y="397"/>
                    <a:pt x="182" y="403"/>
                    <a:pt x="188" y="403"/>
                  </a:cubicBezTo>
                  <a:cubicBezTo>
                    <a:pt x="188" y="404"/>
                    <a:pt x="188" y="405"/>
                    <a:pt x="189" y="405"/>
                  </a:cubicBezTo>
                  <a:close/>
                  <a:moveTo>
                    <a:pt x="188" y="453"/>
                  </a:moveTo>
                  <a:cubicBezTo>
                    <a:pt x="188" y="455"/>
                    <a:pt x="187" y="454"/>
                    <a:pt x="187" y="455"/>
                  </a:cubicBezTo>
                  <a:cubicBezTo>
                    <a:pt x="187" y="453"/>
                    <a:pt x="186" y="453"/>
                    <a:pt x="186" y="452"/>
                  </a:cubicBezTo>
                  <a:cubicBezTo>
                    <a:pt x="187" y="451"/>
                    <a:pt x="187" y="454"/>
                    <a:pt x="188" y="453"/>
                  </a:cubicBezTo>
                  <a:close/>
                  <a:moveTo>
                    <a:pt x="183" y="68"/>
                  </a:moveTo>
                  <a:cubicBezTo>
                    <a:pt x="183" y="72"/>
                    <a:pt x="181" y="71"/>
                    <a:pt x="180" y="72"/>
                  </a:cubicBezTo>
                  <a:cubicBezTo>
                    <a:pt x="180" y="70"/>
                    <a:pt x="181" y="70"/>
                    <a:pt x="181" y="68"/>
                  </a:cubicBezTo>
                  <a:cubicBezTo>
                    <a:pt x="181" y="70"/>
                    <a:pt x="182" y="68"/>
                    <a:pt x="183" y="68"/>
                  </a:cubicBezTo>
                  <a:close/>
                  <a:moveTo>
                    <a:pt x="182" y="444"/>
                  </a:moveTo>
                  <a:cubicBezTo>
                    <a:pt x="182" y="446"/>
                    <a:pt x="181" y="447"/>
                    <a:pt x="181" y="450"/>
                  </a:cubicBezTo>
                  <a:cubicBezTo>
                    <a:pt x="180" y="450"/>
                    <a:pt x="179" y="448"/>
                    <a:pt x="177" y="446"/>
                  </a:cubicBezTo>
                  <a:cubicBezTo>
                    <a:pt x="178" y="442"/>
                    <a:pt x="180" y="446"/>
                    <a:pt x="182" y="444"/>
                  </a:cubicBezTo>
                  <a:close/>
                  <a:moveTo>
                    <a:pt x="173" y="460"/>
                  </a:moveTo>
                  <a:cubicBezTo>
                    <a:pt x="174" y="460"/>
                    <a:pt x="174" y="460"/>
                    <a:pt x="174" y="460"/>
                  </a:cubicBezTo>
                  <a:cubicBezTo>
                    <a:pt x="169" y="462"/>
                    <a:pt x="163" y="464"/>
                    <a:pt x="157" y="460"/>
                  </a:cubicBezTo>
                  <a:cubicBezTo>
                    <a:pt x="156" y="461"/>
                    <a:pt x="157" y="462"/>
                    <a:pt x="156" y="462"/>
                  </a:cubicBezTo>
                  <a:cubicBezTo>
                    <a:pt x="156" y="462"/>
                    <a:pt x="155" y="461"/>
                    <a:pt x="154" y="460"/>
                  </a:cubicBezTo>
                  <a:cubicBezTo>
                    <a:pt x="154" y="458"/>
                    <a:pt x="156" y="459"/>
                    <a:pt x="157" y="459"/>
                  </a:cubicBezTo>
                  <a:cubicBezTo>
                    <a:pt x="157" y="457"/>
                    <a:pt x="157" y="456"/>
                    <a:pt x="156" y="456"/>
                  </a:cubicBezTo>
                  <a:cubicBezTo>
                    <a:pt x="159" y="454"/>
                    <a:pt x="165" y="456"/>
                    <a:pt x="169" y="451"/>
                  </a:cubicBezTo>
                  <a:cubicBezTo>
                    <a:pt x="170" y="452"/>
                    <a:pt x="171" y="453"/>
                    <a:pt x="171" y="456"/>
                  </a:cubicBezTo>
                  <a:cubicBezTo>
                    <a:pt x="172" y="455"/>
                    <a:pt x="171" y="453"/>
                    <a:pt x="171" y="451"/>
                  </a:cubicBezTo>
                  <a:cubicBezTo>
                    <a:pt x="172" y="451"/>
                    <a:pt x="173" y="455"/>
                    <a:pt x="173" y="452"/>
                  </a:cubicBezTo>
                  <a:cubicBezTo>
                    <a:pt x="174" y="453"/>
                    <a:pt x="173" y="453"/>
                    <a:pt x="173" y="455"/>
                  </a:cubicBezTo>
                  <a:cubicBezTo>
                    <a:pt x="175" y="454"/>
                    <a:pt x="176" y="453"/>
                    <a:pt x="177" y="454"/>
                  </a:cubicBezTo>
                  <a:cubicBezTo>
                    <a:pt x="177" y="451"/>
                    <a:pt x="176" y="452"/>
                    <a:pt x="175" y="452"/>
                  </a:cubicBezTo>
                  <a:cubicBezTo>
                    <a:pt x="176" y="449"/>
                    <a:pt x="179" y="450"/>
                    <a:pt x="179" y="452"/>
                  </a:cubicBezTo>
                  <a:cubicBezTo>
                    <a:pt x="180" y="455"/>
                    <a:pt x="178" y="457"/>
                    <a:pt x="180" y="458"/>
                  </a:cubicBezTo>
                  <a:cubicBezTo>
                    <a:pt x="178" y="461"/>
                    <a:pt x="175" y="455"/>
                    <a:pt x="174" y="459"/>
                  </a:cubicBezTo>
                  <a:cubicBezTo>
                    <a:pt x="177" y="461"/>
                    <a:pt x="181" y="458"/>
                    <a:pt x="182" y="463"/>
                  </a:cubicBezTo>
                  <a:cubicBezTo>
                    <a:pt x="179" y="466"/>
                    <a:pt x="176" y="462"/>
                    <a:pt x="173" y="463"/>
                  </a:cubicBezTo>
                  <a:lnTo>
                    <a:pt x="173" y="460"/>
                  </a:lnTo>
                  <a:close/>
                  <a:moveTo>
                    <a:pt x="181" y="428"/>
                  </a:moveTo>
                  <a:cubicBezTo>
                    <a:pt x="181" y="430"/>
                    <a:pt x="180" y="432"/>
                    <a:pt x="180" y="430"/>
                  </a:cubicBezTo>
                  <a:cubicBezTo>
                    <a:pt x="179" y="428"/>
                    <a:pt x="180" y="428"/>
                    <a:pt x="181" y="428"/>
                  </a:cubicBezTo>
                  <a:close/>
                  <a:moveTo>
                    <a:pt x="178" y="433"/>
                  </a:moveTo>
                  <a:cubicBezTo>
                    <a:pt x="178" y="432"/>
                    <a:pt x="178" y="432"/>
                    <a:pt x="178" y="431"/>
                  </a:cubicBezTo>
                  <a:cubicBezTo>
                    <a:pt x="174" y="431"/>
                    <a:pt x="174" y="432"/>
                    <a:pt x="171" y="434"/>
                  </a:cubicBezTo>
                  <a:cubicBezTo>
                    <a:pt x="169" y="425"/>
                    <a:pt x="176" y="427"/>
                    <a:pt x="178" y="426"/>
                  </a:cubicBezTo>
                  <a:cubicBezTo>
                    <a:pt x="179" y="428"/>
                    <a:pt x="180" y="432"/>
                    <a:pt x="178" y="433"/>
                  </a:cubicBezTo>
                  <a:close/>
                  <a:moveTo>
                    <a:pt x="176" y="445"/>
                  </a:moveTo>
                  <a:cubicBezTo>
                    <a:pt x="176" y="447"/>
                    <a:pt x="175" y="448"/>
                    <a:pt x="175" y="450"/>
                  </a:cubicBezTo>
                  <a:cubicBezTo>
                    <a:pt x="174" y="447"/>
                    <a:pt x="172" y="450"/>
                    <a:pt x="172" y="446"/>
                  </a:cubicBezTo>
                  <a:cubicBezTo>
                    <a:pt x="174" y="449"/>
                    <a:pt x="175" y="444"/>
                    <a:pt x="176" y="445"/>
                  </a:cubicBezTo>
                  <a:close/>
                  <a:moveTo>
                    <a:pt x="165" y="410"/>
                  </a:moveTo>
                  <a:cubicBezTo>
                    <a:pt x="165" y="409"/>
                    <a:pt x="164" y="410"/>
                    <a:pt x="164" y="409"/>
                  </a:cubicBezTo>
                  <a:cubicBezTo>
                    <a:pt x="164" y="408"/>
                    <a:pt x="165" y="409"/>
                    <a:pt x="165" y="408"/>
                  </a:cubicBezTo>
                  <a:cubicBezTo>
                    <a:pt x="165" y="406"/>
                    <a:pt x="163" y="407"/>
                    <a:pt x="162" y="407"/>
                  </a:cubicBezTo>
                  <a:cubicBezTo>
                    <a:pt x="163" y="403"/>
                    <a:pt x="166" y="404"/>
                    <a:pt x="167" y="402"/>
                  </a:cubicBezTo>
                  <a:cubicBezTo>
                    <a:pt x="168" y="403"/>
                    <a:pt x="168" y="406"/>
                    <a:pt x="168" y="407"/>
                  </a:cubicBezTo>
                  <a:cubicBezTo>
                    <a:pt x="168" y="410"/>
                    <a:pt x="168" y="407"/>
                    <a:pt x="169" y="408"/>
                  </a:cubicBezTo>
                  <a:cubicBezTo>
                    <a:pt x="170" y="407"/>
                    <a:pt x="168" y="407"/>
                    <a:pt x="168" y="404"/>
                  </a:cubicBezTo>
                  <a:cubicBezTo>
                    <a:pt x="170" y="404"/>
                    <a:pt x="171" y="405"/>
                    <a:pt x="172" y="402"/>
                  </a:cubicBezTo>
                  <a:cubicBezTo>
                    <a:pt x="173" y="404"/>
                    <a:pt x="172" y="404"/>
                    <a:pt x="174" y="403"/>
                  </a:cubicBezTo>
                  <a:cubicBezTo>
                    <a:pt x="174" y="409"/>
                    <a:pt x="172" y="404"/>
                    <a:pt x="171" y="407"/>
                  </a:cubicBezTo>
                  <a:cubicBezTo>
                    <a:pt x="172" y="410"/>
                    <a:pt x="175" y="403"/>
                    <a:pt x="175" y="409"/>
                  </a:cubicBezTo>
                  <a:cubicBezTo>
                    <a:pt x="171" y="408"/>
                    <a:pt x="167" y="414"/>
                    <a:pt x="162" y="409"/>
                  </a:cubicBezTo>
                  <a:cubicBezTo>
                    <a:pt x="163" y="407"/>
                    <a:pt x="163" y="411"/>
                    <a:pt x="165" y="410"/>
                  </a:cubicBezTo>
                  <a:close/>
                  <a:moveTo>
                    <a:pt x="172" y="441"/>
                  </a:moveTo>
                  <a:cubicBezTo>
                    <a:pt x="173" y="441"/>
                    <a:pt x="171" y="444"/>
                    <a:pt x="172" y="444"/>
                  </a:cubicBezTo>
                  <a:cubicBezTo>
                    <a:pt x="172" y="446"/>
                    <a:pt x="171" y="444"/>
                    <a:pt x="171" y="443"/>
                  </a:cubicBezTo>
                  <a:cubicBezTo>
                    <a:pt x="171" y="441"/>
                    <a:pt x="172" y="442"/>
                    <a:pt x="172" y="441"/>
                  </a:cubicBezTo>
                  <a:close/>
                  <a:moveTo>
                    <a:pt x="171" y="444"/>
                  </a:moveTo>
                  <a:cubicBezTo>
                    <a:pt x="169" y="446"/>
                    <a:pt x="164" y="445"/>
                    <a:pt x="165" y="441"/>
                  </a:cubicBezTo>
                  <a:cubicBezTo>
                    <a:pt x="167" y="444"/>
                    <a:pt x="169" y="441"/>
                    <a:pt x="171" y="444"/>
                  </a:cubicBezTo>
                  <a:close/>
                  <a:moveTo>
                    <a:pt x="166" y="378"/>
                  </a:moveTo>
                  <a:cubicBezTo>
                    <a:pt x="166" y="378"/>
                    <a:pt x="165" y="379"/>
                    <a:pt x="166" y="379"/>
                  </a:cubicBezTo>
                  <a:cubicBezTo>
                    <a:pt x="165" y="383"/>
                    <a:pt x="163" y="380"/>
                    <a:pt x="162" y="380"/>
                  </a:cubicBezTo>
                  <a:cubicBezTo>
                    <a:pt x="163" y="375"/>
                    <a:pt x="165" y="380"/>
                    <a:pt x="166" y="378"/>
                  </a:cubicBezTo>
                  <a:close/>
                  <a:moveTo>
                    <a:pt x="163" y="378"/>
                  </a:moveTo>
                  <a:cubicBezTo>
                    <a:pt x="161" y="378"/>
                    <a:pt x="161" y="378"/>
                    <a:pt x="161" y="378"/>
                  </a:cubicBezTo>
                  <a:cubicBezTo>
                    <a:pt x="161" y="377"/>
                    <a:pt x="161" y="376"/>
                    <a:pt x="161" y="376"/>
                  </a:cubicBezTo>
                  <a:cubicBezTo>
                    <a:pt x="161" y="375"/>
                    <a:pt x="162" y="376"/>
                    <a:pt x="162" y="375"/>
                  </a:cubicBezTo>
                  <a:cubicBezTo>
                    <a:pt x="163" y="375"/>
                    <a:pt x="163" y="376"/>
                    <a:pt x="163" y="378"/>
                  </a:cubicBezTo>
                  <a:close/>
                  <a:moveTo>
                    <a:pt x="164" y="444"/>
                  </a:moveTo>
                  <a:cubicBezTo>
                    <a:pt x="162" y="446"/>
                    <a:pt x="158" y="444"/>
                    <a:pt x="154" y="446"/>
                  </a:cubicBezTo>
                  <a:cubicBezTo>
                    <a:pt x="156" y="440"/>
                    <a:pt x="160" y="444"/>
                    <a:pt x="163" y="443"/>
                  </a:cubicBezTo>
                  <a:cubicBezTo>
                    <a:pt x="163" y="445"/>
                    <a:pt x="164" y="444"/>
                    <a:pt x="164" y="444"/>
                  </a:cubicBezTo>
                  <a:close/>
                  <a:moveTo>
                    <a:pt x="154" y="372"/>
                  </a:moveTo>
                  <a:cubicBezTo>
                    <a:pt x="153" y="371"/>
                    <a:pt x="151" y="374"/>
                    <a:pt x="151" y="370"/>
                  </a:cubicBezTo>
                  <a:cubicBezTo>
                    <a:pt x="150" y="371"/>
                    <a:pt x="150" y="372"/>
                    <a:pt x="149" y="372"/>
                  </a:cubicBezTo>
                  <a:cubicBezTo>
                    <a:pt x="148" y="370"/>
                    <a:pt x="148" y="369"/>
                    <a:pt x="148" y="368"/>
                  </a:cubicBezTo>
                  <a:cubicBezTo>
                    <a:pt x="149" y="367"/>
                    <a:pt x="149" y="370"/>
                    <a:pt x="149" y="370"/>
                  </a:cubicBezTo>
                  <a:cubicBezTo>
                    <a:pt x="150" y="370"/>
                    <a:pt x="150" y="368"/>
                    <a:pt x="149" y="368"/>
                  </a:cubicBezTo>
                  <a:cubicBezTo>
                    <a:pt x="152" y="366"/>
                    <a:pt x="154" y="366"/>
                    <a:pt x="156" y="367"/>
                  </a:cubicBezTo>
                  <a:cubicBezTo>
                    <a:pt x="156" y="368"/>
                    <a:pt x="155" y="371"/>
                    <a:pt x="154" y="369"/>
                  </a:cubicBezTo>
                  <a:cubicBezTo>
                    <a:pt x="154" y="374"/>
                    <a:pt x="156" y="371"/>
                    <a:pt x="156" y="370"/>
                  </a:cubicBezTo>
                  <a:cubicBezTo>
                    <a:pt x="156" y="371"/>
                    <a:pt x="157" y="373"/>
                    <a:pt x="157" y="373"/>
                  </a:cubicBezTo>
                  <a:cubicBezTo>
                    <a:pt x="157" y="376"/>
                    <a:pt x="155" y="373"/>
                    <a:pt x="155" y="375"/>
                  </a:cubicBezTo>
                  <a:cubicBezTo>
                    <a:pt x="155" y="377"/>
                    <a:pt x="158" y="374"/>
                    <a:pt x="158" y="376"/>
                  </a:cubicBezTo>
                  <a:cubicBezTo>
                    <a:pt x="158" y="374"/>
                    <a:pt x="158" y="371"/>
                    <a:pt x="159" y="371"/>
                  </a:cubicBezTo>
                  <a:cubicBezTo>
                    <a:pt x="159" y="377"/>
                    <a:pt x="160" y="378"/>
                    <a:pt x="162" y="379"/>
                  </a:cubicBezTo>
                  <a:cubicBezTo>
                    <a:pt x="162" y="379"/>
                    <a:pt x="162" y="381"/>
                    <a:pt x="162" y="382"/>
                  </a:cubicBezTo>
                  <a:cubicBezTo>
                    <a:pt x="158" y="379"/>
                    <a:pt x="152" y="385"/>
                    <a:pt x="147" y="384"/>
                  </a:cubicBezTo>
                  <a:cubicBezTo>
                    <a:pt x="147" y="382"/>
                    <a:pt x="148" y="382"/>
                    <a:pt x="148" y="380"/>
                  </a:cubicBezTo>
                  <a:cubicBezTo>
                    <a:pt x="147" y="381"/>
                    <a:pt x="147" y="383"/>
                    <a:pt x="146" y="384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5" y="380"/>
                    <a:pt x="145" y="381"/>
                    <a:pt x="144" y="381"/>
                  </a:cubicBezTo>
                  <a:cubicBezTo>
                    <a:pt x="144" y="382"/>
                    <a:pt x="145" y="382"/>
                    <a:pt x="144" y="384"/>
                  </a:cubicBezTo>
                  <a:cubicBezTo>
                    <a:pt x="143" y="384"/>
                    <a:pt x="143" y="384"/>
                    <a:pt x="143" y="384"/>
                  </a:cubicBezTo>
                  <a:cubicBezTo>
                    <a:pt x="143" y="383"/>
                    <a:pt x="143" y="382"/>
                    <a:pt x="142" y="382"/>
                  </a:cubicBezTo>
                  <a:cubicBezTo>
                    <a:pt x="143" y="380"/>
                    <a:pt x="143" y="378"/>
                    <a:pt x="144" y="378"/>
                  </a:cubicBezTo>
                  <a:cubicBezTo>
                    <a:pt x="144" y="377"/>
                    <a:pt x="144" y="376"/>
                    <a:pt x="144" y="375"/>
                  </a:cubicBezTo>
                  <a:cubicBezTo>
                    <a:pt x="145" y="376"/>
                    <a:pt x="146" y="373"/>
                    <a:pt x="147" y="375"/>
                  </a:cubicBezTo>
                  <a:cubicBezTo>
                    <a:pt x="147" y="375"/>
                    <a:pt x="147" y="373"/>
                    <a:pt x="147" y="372"/>
                  </a:cubicBezTo>
                  <a:cubicBezTo>
                    <a:pt x="150" y="373"/>
                    <a:pt x="151" y="373"/>
                    <a:pt x="154" y="372"/>
                  </a:cubicBezTo>
                  <a:close/>
                  <a:moveTo>
                    <a:pt x="153" y="453"/>
                  </a:moveTo>
                  <a:cubicBezTo>
                    <a:pt x="153" y="450"/>
                    <a:pt x="153" y="450"/>
                    <a:pt x="153" y="449"/>
                  </a:cubicBezTo>
                  <a:cubicBezTo>
                    <a:pt x="155" y="450"/>
                    <a:pt x="156" y="449"/>
                    <a:pt x="157" y="449"/>
                  </a:cubicBezTo>
                  <a:cubicBezTo>
                    <a:pt x="156" y="446"/>
                    <a:pt x="161" y="447"/>
                    <a:pt x="162" y="449"/>
                  </a:cubicBezTo>
                  <a:cubicBezTo>
                    <a:pt x="159" y="453"/>
                    <a:pt x="155" y="449"/>
                    <a:pt x="153" y="453"/>
                  </a:cubicBezTo>
                  <a:close/>
                  <a:moveTo>
                    <a:pt x="154" y="456"/>
                  </a:moveTo>
                  <a:cubicBezTo>
                    <a:pt x="154" y="458"/>
                    <a:pt x="153" y="457"/>
                    <a:pt x="153" y="456"/>
                  </a:cubicBezTo>
                  <a:cubicBezTo>
                    <a:pt x="153" y="453"/>
                    <a:pt x="154" y="455"/>
                    <a:pt x="154" y="456"/>
                  </a:cubicBezTo>
                  <a:close/>
                  <a:moveTo>
                    <a:pt x="152" y="449"/>
                  </a:moveTo>
                  <a:cubicBezTo>
                    <a:pt x="153" y="452"/>
                    <a:pt x="152" y="453"/>
                    <a:pt x="151" y="452"/>
                  </a:cubicBezTo>
                  <a:cubicBezTo>
                    <a:pt x="151" y="450"/>
                    <a:pt x="151" y="451"/>
                    <a:pt x="151" y="449"/>
                  </a:cubicBezTo>
                  <a:cubicBezTo>
                    <a:pt x="149" y="447"/>
                    <a:pt x="147" y="449"/>
                    <a:pt x="146" y="443"/>
                  </a:cubicBezTo>
                  <a:cubicBezTo>
                    <a:pt x="148" y="445"/>
                    <a:pt x="149" y="443"/>
                    <a:pt x="150" y="441"/>
                  </a:cubicBezTo>
                  <a:cubicBezTo>
                    <a:pt x="151" y="441"/>
                    <a:pt x="151" y="443"/>
                    <a:pt x="151" y="443"/>
                  </a:cubicBezTo>
                  <a:cubicBezTo>
                    <a:pt x="151" y="445"/>
                    <a:pt x="151" y="444"/>
                    <a:pt x="150" y="444"/>
                  </a:cubicBezTo>
                  <a:cubicBezTo>
                    <a:pt x="150" y="447"/>
                    <a:pt x="151" y="449"/>
                    <a:pt x="152" y="449"/>
                  </a:cubicBezTo>
                  <a:close/>
                  <a:moveTo>
                    <a:pt x="143" y="450"/>
                  </a:moveTo>
                  <a:cubicBezTo>
                    <a:pt x="143" y="452"/>
                    <a:pt x="141" y="451"/>
                    <a:pt x="141" y="449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42" y="449"/>
                    <a:pt x="142" y="450"/>
                    <a:pt x="143" y="450"/>
                  </a:cubicBezTo>
                  <a:close/>
                  <a:moveTo>
                    <a:pt x="134" y="16"/>
                  </a:moveTo>
                  <a:cubicBezTo>
                    <a:pt x="133" y="20"/>
                    <a:pt x="132" y="16"/>
                    <a:pt x="131" y="16"/>
                  </a:cubicBezTo>
                  <a:cubicBezTo>
                    <a:pt x="131" y="13"/>
                    <a:pt x="133" y="16"/>
                    <a:pt x="133" y="14"/>
                  </a:cubicBezTo>
                  <a:cubicBezTo>
                    <a:pt x="133" y="14"/>
                    <a:pt x="133" y="17"/>
                    <a:pt x="134" y="16"/>
                  </a:cubicBezTo>
                  <a:close/>
                  <a:moveTo>
                    <a:pt x="124" y="27"/>
                  </a:moveTo>
                  <a:cubicBezTo>
                    <a:pt x="123" y="28"/>
                    <a:pt x="121" y="25"/>
                    <a:pt x="119" y="29"/>
                  </a:cubicBezTo>
                  <a:cubicBezTo>
                    <a:pt x="118" y="29"/>
                    <a:pt x="119" y="25"/>
                    <a:pt x="118" y="25"/>
                  </a:cubicBezTo>
                  <a:cubicBezTo>
                    <a:pt x="117" y="24"/>
                    <a:pt x="118" y="23"/>
                    <a:pt x="117" y="22"/>
                  </a:cubicBezTo>
                  <a:cubicBezTo>
                    <a:pt x="119" y="20"/>
                    <a:pt x="120" y="20"/>
                    <a:pt x="122" y="19"/>
                  </a:cubicBezTo>
                  <a:cubicBezTo>
                    <a:pt x="122" y="21"/>
                    <a:pt x="122" y="23"/>
                    <a:pt x="122" y="24"/>
                  </a:cubicBezTo>
                  <a:cubicBezTo>
                    <a:pt x="123" y="25"/>
                    <a:pt x="124" y="25"/>
                    <a:pt x="124" y="27"/>
                  </a:cubicBezTo>
                  <a:close/>
                  <a:moveTo>
                    <a:pt x="121" y="431"/>
                  </a:moveTo>
                  <a:cubicBezTo>
                    <a:pt x="121" y="433"/>
                    <a:pt x="120" y="432"/>
                    <a:pt x="119" y="432"/>
                  </a:cubicBezTo>
                  <a:cubicBezTo>
                    <a:pt x="119" y="430"/>
                    <a:pt x="121" y="430"/>
                    <a:pt x="121" y="431"/>
                  </a:cubicBezTo>
                  <a:close/>
                  <a:moveTo>
                    <a:pt x="120" y="447"/>
                  </a:moveTo>
                  <a:cubicBezTo>
                    <a:pt x="120" y="449"/>
                    <a:pt x="119" y="447"/>
                    <a:pt x="118" y="448"/>
                  </a:cubicBezTo>
                  <a:cubicBezTo>
                    <a:pt x="118" y="443"/>
                    <a:pt x="119" y="448"/>
                    <a:pt x="120" y="447"/>
                  </a:cubicBezTo>
                  <a:close/>
                  <a:moveTo>
                    <a:pt x="109" y="437"/>
                  </a:moveTo>
                  <a:cubicBezTo>
                    <a:pt x="110" y="439"/>
                    <a:pt x="108" y="441"/>
                    <a:pt x="107" y="440"/>
                  </a:cubicBezTo>
                  <a:cubicBezTo>
                    <a:pt x="107" y="436"/>
                    <a:pt x="109" y="439"/>
                    <a:pt x="109" y="437"/>
                  </a:cubicBezTo>
                  <a:close/>
                  <a:moveTo>
                    <a:pt x="98" y="73"/>
                  </a:moveTo>
                  <a:cubicBezTo>
                    <a:pt x="97" y="74"/>
                    <a:pt x="95" y="74"/>
                    <a:pt x="96" y="77"/>
                  </a:cubicBezTo>
                  <a:cubicBezTo>
                    <a:pt x="94" y="78"/>
                    <a:pt x="93" y="68"/>
                    <a:pt x="95" y="65"/>
                  </a:cubicBezTo>
                  <a:cubicBezTo>
                    <a:pt x="96" y="67"/>
                    <a:pt x="98" y="67"/>
                    <a:pt x="98" y="73"/>
                  </a:cubicBezTo>
                  <a:close/>
                  <a:moveTo>
                    <a:pt x="88" y="351"/>
                  </a:moveTo>
                  <a:cubicBezTo>
                    <a:pt x="88" y="354"/>
                    <a:pt x="87" y="354"/>
                    <a:pt x="87" y="354"/>
                  </a:cubicBezTo>
                  <a:cubicBezTo>
                    <a:pt x="87" y="352"/>
                    <a:pt x="86" y="352"/>
                    <a:pt x="86" y="350"/>
                  </a:cubicBezTo>
                  <a:cubicBezTo>
                    <a:pt x="87" y="350"/>
                    <a:pt x="88" y="350"/>
                    <a:pt x="88" y="351"/>
                  </a:cubicBezTo>
                  <a:close/>
                  <a:moveTo>
                    <a:pt x="67" y="82"/>
                  </a:moveTo>
                  <a:cubicBezTo>
                    <a:pt x="67" y="86"/>
                    <a:pt x="66" y="85"/>
                    <a:pt x="65" y="87"/>
                  </a:cubicBezTo>
                  <a:cubicBezTo>
                    <a:pt x="65" y="93"/>
                    <a:pt x="66" y="95"/>
                    <a:pt x="65" y="99"/>
                  </a:cubicBezTo>
                  <a:cubicBezTo>
                    <a:pt x="64" y="100"/>
                    <a:pt x="64" y="98"/>
                    <a:pt x="63" y="97"/>
                  </a:cubicBezTo>
                  <a:cubicBezTo>
                    <a:pt x="63" y="90"/>
                    <a:pt x="63" y="90"/>
                    <a:pt x="63" y="83"/>
                  </a:cubicBezTo>
                  <a:cubicBezTo>
                    <a:pt x="64" y="83"/>
                    <a:pt x="66" y="84"/>
                    <a:pt x="65" y="80"/>
                  </a:cubicBezTo>
                  <a:cubicBezTo>
                    <a:pt x="66" y="81"/>
                    <a:pt x="67" y="81"/>
                    <a:pt x="67" y="82"/>
                  </a:cubicBezTo>
                  <a:close/>
                  <a:moveTo>
                    <a:pt x="66" y="246"/>
                  </a:moveTo>
                  <a:cubicBezTo>
                    <a:pt x="66" y="248"/>
                    <a:pt x="64" y="247"/>
                    <a:pt x="64" y="246"/>
                  </a:cubicBezTo>
                  <a:cubicBezTo>
                    <a:pt x="64" y="245"/>
                    <a:pt x="65" y="244"/>
                    <a:pt x="65" y="244"/>
                  </a:cubicBezTo>
                  <a:cubicBezTo>
                    <a:pt x="65" y="246"/>
                    <a:pt x="65" y="246"/>
                    <a:pt x="66" y="246"/>
                  </a:cubicBezTo>
                  <a:close/>
                  <a:moveTo>
                    <a:pt x="61" y="92"/>
                  </a:moveTo>
                  <a:cubicBezTo>
                    <a:pt x="61" y="92"/>
                    <a:pt x="61" y="91"/>
                    <a:pt x="60" y="91"/>
                  </a:cubicBezTo>
                  <a:cubicBezTo>
                    <a:pt x="60" y="89"/>
                    <a:pt x="61" y="89"/>
                    <a:pt x="60" y="87"/>
                  </a:cubicBezTo>
                  <a:cubicBezTo>
                    <a:pt x="61" y="88"/>
                    <a:pt x="61" y="89"/>
                    <a:pt x="61" y="92"/>
                  </a:cubicBezTo>
                  <a:close/>
                  <a:moveTo>
                    <a:pt x="62" y="363"/>
                  </a:moveTo>
                  <a:cubicBezTo>
                    <a:pt x="62" y="366"/>
                    <a:pt x="59" y="365"/>
                    <a:pt x="60" y="362"/>
                  </a:cubicBezTo>
                  <a:cubicBezTo>
                    <a:pt x="60" y="361"/>
                    <a:pt x="61" y="363"/>
                    <a:pt x="62" y="363"/>
                  </a:cubicBezTo>
                  <a:close/>
                  <a:moveTo>
                    <a:pt x="49" y="350"/>
                  </a:moveTo>
                  <a:cubicBezTo>
                    <a:pt x="49" y="350"/>
                    <a:pt x="49" y="350"/>
                    <a:pt x="49" y="350"/>
                  </a:cubicBezTo>
                  <a:cubicBezTo>
                    <a:pt x="49" y="348"/>
                    <a:pt x="48" y="346"/>
                    <a:pt x="49" y="346"/>
                  </a:cubicBezTo>
                  <a:cubicBezTo>
                    <a:pt x="49" y="349"/>
                    <a:pt x="50" y="349"/>
                    <a:pt x="49" y="35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0" name="Freeform 440">
              <a:extLst>
                <a:ext uri="{FF2B5EF4-FFF2-40B4-BE49-F238E27FC236}">
                  <a16:creationId xmlns:a16="http://schemas.microsoft.com/office/drawing/2014/main" id="{539FAB27-08E6-241C-6C35-42CD7DB2E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0188" y="411163"/>
              <a:ext cx="20638" cy="30163"/>
            </a:xfrm>
            <a:custGeom>
              <a:avLst/>
              <a:gdLst>
                <a:gd name="T0" fmla="*/ 2 w 7"/>
                <a:gd name="T1" fmla="*/ 3 h 10"/>
                <a:gd name="T2" fmla="*/ 6 w 7"/>
                <a:gd name="T3" fmla="*/ 2 h 10"/>
                <a:gd name="T4" fmla="*/ 7 w 7"/>
                <a:gd name="T5" fmla="*/ 3 h 10"/>
                <a:gd name="T6" fmla="*/ 2 w 7"/>
                <a:gd name="T7" fmla="*/ 7 h 10"/>
                <a:gd name="T8" fmla="*/ 3 w 7"/>
                <a:gd name="T9" fmla="*/ 8 h 10"/>
                <a:gd name="T10" fmla="*/ 1 w 7"/>
                <a:gd name="T11" fmla="*/ 5 h 10"/>
                <a:gd name="T12" fmla="*/ 2 w 7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2" y="3"/>
                  </a:moveTo>
                  <a:cubicBezTo>
                    <a:pt x="3" y="4"/>
                    <a:pt x="5" y="3"/>
                    <a:pt x="6" y="2"/>
                  </a:cubicBezTo>
                  <a:cubicBezTo>
                    <a:pt x="6" y="6"/>
                    <a:pt x="7" y="0"/>
                    <a:pt x="7" y="3"/>
                  </a:cubicBezTo>
                  <a:cubicBezTo>
                    <a:pt x="7" y="6"/>
                    <a:pt x="3" y="3"/>
                    <a:pt x="2" y="7"/>
                  </a:cubicBezTo>
                  <a:cubicBezTo>
                    <a:pt x="2" y="8"/>
                    <a:pt x="2" y="7"/>
                    <a:pt x="3" y="8"/>
                  </a:cubicBezTo>
                  <a:cubicBezTo>
                    <a:pt x="3" y="10"/>
                    <a:pt x="0" y="8"/>
                    <a:pt x="1" y="5"/>
                  </a:cubicBezTo>
                  <a:cubicBezTo>
                    <a:pt x="2" y="5"/>
                    <a:pt x="2" y="6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1" name="Freeform 441">
              <a:extLst>
                <a:ext uri="{FF2B5EF4-FFF2-40B4-BE49-F238E27FC236}">
                  <a16:creationId xmlns:a16="http://schemas.microsoft.com/office/drawing/2014/main" id="{5A18A53C-7693-1440-B33C-08093CAF8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1549400"/>
              <a:ext cx="222250" cy="90488"/>
            </a:xfrm>
            <a:custGeom>
              <a:avLst/>
              <a:gdLst>
                <a:gd name="T0" fmla="*/ 29 w 74"/>
                <a:gd name="T1" fmla="*/ 18 h 30"/>
                <a:gd name="T2" fmla="*/ 25 w 74"/>
                <a:gd name="T3" fmla="*/ 18 h 30"/>
                <a:gd name="T4" fmla="*/ 14 w 74"/>
                <a:gd name="T5" fmla="*/ 24 h 30"/>
                <a:gd name="T6" fmla="*/ 5 w 74"/>
                <a:gd name="T7" fmla="*/ 27 h 30"/>
                <a:gd name="T8" fmla="*/ 7 w 74"/>
                <a:gd name="T9" fmla="*/ 28 h 30"/>
                <a:gd name="T10" fmla="*/ 51 w 74"/>
                <a:gd name="T11" fmla="*/ 21 h 30"/>
                <a:gd name="T12" fmla="*/ 57 w 74"/>
                <a:gd name="T13" fmla="*/ 25 h 30"/>
                <a:gd name="T14" fmla="*/ 57 w 74"/>
                <a:gd name="T15" fmla="*/ 22 h 30"/>
                <a:gd name="T16" fmla="*/ 66 w 74"/>
                <a:gd name="T17" fmla="*/ 23 h 30"/>
                <a:gd name="T18" fmla="*/ 69 w 74"/>
                <a:gd name="T19" fmla="*/ 19 h 30"/>
                <a:gd name="T20" fmla="*/ 72 w 74"/>
                <a:gd name="T21" fmla="*/ 17 h 30"/>
                <a:gd name="T22" fmla="*/ 72 w 74"/>
                <a:gd name="T23" fmla="*/ 16 h 30"/>
                <a:gd name="T24" fmla="*/ 70 w 74"/>
                <a:gd name="T25" fmla="*/ 16 h 30"/>
                <a:gd name="T26" fmla="*/ 67 w 74"/>
                <a:gd name="T27" fmla="*/ 15 h 30"/>
                <a:gd name="T28" fmla="*/ 66 w 74"/>
                <a:gd name="T29" fmla="*/ 13 h 30"/>
                <a:gd name="T30" fmla="*/ 64 w 74"/>
                <a:gd name="T31" fmla="*/ 8 h 30"/>
                <a:gd name="T32" fmla="*/ 63 w 74"/>
                <a:gd name="T33" fmla="*/ 14 h 30"/>
                <a:gd name="T34" fmla="*/ 60 w 74"/>
                <a:gd name="T35" fmla="*/ 10 h 30"/>
                <a:gd name="T36" fmla="*/ 56 w 74"/>
                <a:gd name="T37" fmla="*/ 7 h 30"/>
                <a:gd name="T38" fmla="*/ 55 w 74"/>
                <a:gd name="T39" fmla="*/ 10 h 30"/>
                <a:gd name="T40" fmla="*/ 52 w 74"/>
                <a:gd name="T41" fmla="*/ 8 h 30"/>
                <a:gd name="T42" fmla="*/ 49 w 74"/>
                <a:gd name="T43" fmla="*/ 11 h 30"/>
                <a:gd name="T44" fmla="*/ 52 w 74"/>
                <a:gd name="T45" fmla="*/ 6 h 30"/>
                <a:gd name="T46" fmla="*/ 46 w 74"/>
                <a:gd name="T47" fmla="*/ 10 h 30"/>
                <a:gd name="T48" fmla="*/ 43 w 74"/>
                <a:gd name="T49" fmla="*/ 4 h 30"/>
                <a:gd name="T50" fmla="*/ 41 w 74"/>
                <a:gd name="T51" fmla="*/ 0 h 30"/>
                <a:gd name="T52" fmla="*/ 29 w 74"/>
                <a:gd name="T53" fmla="*/ 6 h 30"/>
                <a:gd name="T54" fmla="*/ 27 w 74"/>
                <a:gd name="T55" fmla="*/ 10 h 30"/>
                <a:gd name="T56" fmla="*/ 30 w 74"/>
                <a:gd name="T57" fmla="*/ 17 h 30"/>
                <a:gd name="T58" fmla="*/ 62 w 74"/>
                <a:gd name="T59" fmla="*/ 16 h 30"/>
                <a:gd name="T60" fmla="*/ 62 w 74"/>
                <a:gd name="T61" fmla="*/ 14 h 30"/>
                <a:gd name="T62" fmla="*/ 55 w 74"/>
                <a:gd name="T63" fmla="*/ 14 h 30"/>
                <a:gd name="T64" fmla="*/ 57 w 74"/>
                <a:gd name="T65" fmla="*/ 10 h 30"/>
                <a:gd name="T66" fmla="*/ 59 w 74"/>
                <a:gd name="T67" fmla="*/ 10 h 30"/>
                <a:gd name="T68" fmla="*/ 41 w 74"/>
                <a:gd name="T69" fmla="*/ 11 h 30"/>
                <a:gd name="T70" fmla="*/ 43 w 74"/>
                <a:gd name="T71" fmla="*/ 6 h 30"/>
                <a:gd name="T72" fmla="*/ 43 w 74"/>
                <a:gd name="T73" fmla="*/ 6 h 30"/>
                <a:gd name="T74" fmla="*/ 39 w 74"/>
                <a:gd name="T75" fmla="*/ 13 h 30"/>
                <a:gd name="T76" fmla="*/ 40 w 74"/>
                <a:gd name="T77" fmla="*/ 5 h 30"/>
                <a:gd name="T78" fmla="*/ 40 w 74"/>
                <a:gd name="T79" fmla="*/ 5 h 30"/>
                <a:gd name="T80" fmla="*/ 35 w 74"/>
                <a:gd name="T81" fmla="*/ 8 h 30"/>
                <a:gd name="T82" fmla="*/ 36 w 74"/>
                <a:gd name="T83" fmla="*/ 15 h 30"/>
                <a:gd name="T84" fmla="*/ 36 w 74"/>
                <a:gd name="T85" fmla="*/ 15 h 30"/>
                <a:gd name="T86" fmla="*/ 35 w 74"/>
                <a:gd name="T87" fmla="*/ 11 h 30"/>
                <a:gd name="T88" fmla="*/ 35 w 74"/>
                <a:gd name="T89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30">
                  <a:moveTo>
                    <a:pt x="30" y="17"/>
                  </a:moveTo>
                  <a:cubicBezTo>
                    <a:pt x="30" y="17"/>
                    <a:pt x="30" y="19"/>
                    <a:pt x="29" y="18"/>
                  </a:cubicBezTo>
                  <a:cubicBezTo>
                    <a:pt x="28" y="17"/>
                    <a:pt x="26" y="17"/>
                    <a:pt x="25" y="20"/>
                  </a:cubicBezTo>
                  <a:cubicBezTo>
                    <a:pt x="25" y="20"/>
                    <a:pt x="25" y="19"/>
                    <a:pt x="25" y="18"/>
                  </a:cubicBezTo>
                  <a:cubicBezTo>
                    <a:pt x="22" y="20"/>
                    <a:pt x="19" y="18"/>
                    <a:pt x="16" y="23"/>
                  </a:cubicBezTo>
                  <a:cubicBezTo>
                    <a:pt x="17" y="20"/>
                    <a:pt x="13" y="21"/>
                    <a:pt x="14" y="24"/>
                  </a:cubicBezTo>
                  <a:cubicBezTo>
                    <a:pt x="10" y="22"/>
                    <a:pt x="3" y="23"/>
                    <a:pt x="0" y="29"/>
                  </a:cubicBezTo>
                  <a:cubicBezTo>
                    <a:pt x="1" y="27"/>
                    <a:pt x="4" y="30"/>
                    <a:pt x="5" y="27"/>
                  </a:cubicBezTo>
                  <a:cubicBezTo>
                    <a:pt x="5" y="30"/>
                    <a:pt x="7" y="27"/>
                    <a:pt x="7" y="2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20" y="27"/>
                    <a:pt x="34" y="25"/>
                    <a:pt x="45" y="26"/>
                  </a:cubicBezTo>
                  <a:cubicBezTo>
                    <a:pt x="46" y="23"/>
                    <a:pt x="50" y="27"/>
                    <a:pt x="51" y="21"/>
                  </a:cubicBezTo>
                  <a:cubicBezTo>
                    <a:pt x="53" y="22"/>
                    <a:pt x="54" y="23"/>
                    <a:pt x="55" y="21"/>
                  </a:cubicBezTo>
                  <a:cubicBezTo>
                    <a:pt x="55" y="26"/>
                    <a:pt x="57" y="22"/>
                    <a:pt x="57" y="25"/>
                  </a:cubicBezTo>
                  <a:cubicBezTo>
                    <a:pt x="58" y="24"/>
                    <a:pt x="60" y="27"/>
                    <a:pt x="60" y="24"/>
                  </a:cubicBezTo>
                  <a:cubicBezTo>
                    <a:pt x="58" y="24"/>
                    <a:pt x="57" y="26"/>
                    <a:pt x="57" y="22"/>
                  </a:cubicBezTo>
                  <a:cubicBezTo>
                    <a:pt x="58" y="23"/>
                    <a:pt x="60" y="21"/>
                    <a:pt x="61" y="24"/>
                  </a:cubicBezTo>
                  <a:cubicBezTo>
                    <a:pt x="63" y="23"/>
                    <a:pt x="65" y="20"/>
                    <a:pt x="66" y="23"/>
                  </a:cubicBezTo>
                  <a:cubicBezTo>
                    <a:pt x="67" y="20"/>
                    <a:pt x="68" y="24"/>
                    <a:pt x="69" y="22"/>
                  </a:cubicBezTo>
                  <a:cubicBezTo>
                    <a:pt x="69" y="20"/>
                    <a:pt x="68" y="19"/>
                    <a:pt x="69" y="19"/>
                  </a:cubicBezTo>
                  <a:cubicBezTo>
                    <a:pt x="70" y="17"/>
                    <a:pt x="71" y="21"/>
                    <a:pt x="72" y="19"/>
                  </a:cubicBezTo>
                  <a:cubicBezTo>
                    <a:pt x="72" y="19"/>
                    <a:pt x="72" y="19"/>
                    <a:pt x="72" y="17"/>
                  </a:cubicBezTo>
                  <a:cubicBezTo>
                    <a:pt x="73" y="17"/>
                    <a:pt x="73" y="19"/>
                    <a:pt x="74" y="18"/>
                  </a:cubicBezTo>
                  <a:cubicBezTo>
                    <a:pt x="74" y="15"/>
                    <a:pt x="72" y="17"/>
                    <a:pt x="72" y="16"/>
                  </a:cubicBezTo>
                  <a:cubicBezTo>
                    <a:pt x="71" y="18"/>
                    <a:pt x="68" y="19"/>
                    <a:pt x="67" y="17"/>
                  </a:cubicBezTo>
                  <a:cubicBezTo>
                    <a:pt x="68" y="15"/>
                    <a:pt x="69" y="13"/>
                    <a:pt x="70" y="16"/>
                  </a:cubicBezTo>
                  <a:cubicBezTo>
                    <a:pt x="70" y="13"/>
                    <a:pt x="69" y="14"/>
                    <a:pt x="69" y="12"/>
                  </a:cubicBezTo>
                  <a:cubicBezTo>
                    <a:pt x="68" y="12"/>
                    <a:pt x="68" y="15"/>
                    <a:pt x="67" y="15"/>
                  </a:cubicBezTo>
                  <a:cubicBezTo>
                    <a:pt x="67" y="13"/>
                    <a:pt x="68" y="12"/>
                    <a:pt x="68" y="10"/>
                  </a:cubicBezTo>
                  <a:cubicBezTo>
                    <a:pt x="67" y="10"/>
                    <a:pt x="67" y="13"/>
                    <a:pt x="66" y="13"/>
                  </a:cubicBezTo>
                  <a:cubicBezTo>
                    <a:pt x="66" y="12"/>
                    <a:pt x="67" y="11"/>
                    <a:pt x="66" y="10"/>
                  </a:cubicBezTo>
                  <a:cubicBezTo>
                    <a:pt x="66" y="13"/>
                    <a:pt x="65" y="9"/>
                    <a:pt x="64" y="8"/>
                  </a:cubicBezTo>
                  <a:cubicBezTo>
                    <a:pt x="65" y="13"/>
                    <a:pt x="63" y="8"/>
                    <a:pt x="62" y="11"/>
                  </a:cubicBezTo>
                  <a:cubicBezTo>
                    <a:pt x="63" y="10"/>
                    <a:pt x="64" y="13"/>
                    <a:pt x="63" y="14"/>
                  </a:cubicBezTo>
                  <a:cubicBezTo>
                    <a:pt x="62" y="12"/>
                    <a:pt x="62" y="13"/>
                    <a:pt x="61" y="12"/>
                  </a:cubicBezTo>
                  <a:cubicBezTo>
                    <a:pt x="61" y="11"/>
                    <a:pt x="61" y="11"/>
                    <a:pt x="60" y="10"/>
                  </a:cubicBezTo>
                  <a:cubicBezTo>
                    <a:pt x="62" y="10"/>
                    <a:pt x="62" y="6"/>
                    <a:pt x="61" y="9"/>
                  </a:cubicBezTo>
                  <a:cubicBezTo>
                    <a:pt x="59" y="9"/>
                    <a:pt x="57" y="8"/>
                    <a:pt x="56" y="7"/>
                  </a:cubicBezTo>
                  <a:cubicBezTo>
                    <a:pt x="56" y="8"/>
                    <a:pt x="56" y="8"/>
                    <a:pt x="57" y="9"/>
                  </a:cubicBezTo>
                  <a:cubicBezTo>
                    <a:pt x="55" y="9"/>
                    <a:pt x="55" y="6"/>
                    <a:pt x="55" y="10"/>
                  </a:cubicBezTo>
                  <a:cubicBezTo>
                    <a:pt x="54" y="10"/>
                    <a:pt x="54" y="6"/>
                    <a:pt x="53" y="5"/>
                  </a:cubicBezTo>
                  <a:cubicBezTo>
                    <a:pt x="53" y="8"/>
                    <a:pt x="52" y="6"/>
                    <a:pt x="52" y="8"/>
                  </a:cubicBezTo>
                  <a:cubicBezTo>
                    <a:pt x="52" y="9"/>
                    <a:pt x="54" y="7"/>
                    <a:pt x="53" y="10"/>
                  </a:cubicBezTo>
                  <a:cubicBezTo>
                    <a:pt x="51" y="9"/>
                    <a:pt x="51" y="9"/>
                    <a:pt x="49" y="11"/>
                  </a:cubicBezTo>
                  <a:cubicBezTo>
                    <a:pt x="50" y="9"/>
                    <a:pt x="49" y="9"/>
                    <a:pt x="49" y="7"/>
                  </a:cubicBezTo>
                  <a:cubicBezTo>
                    <a:pt x="50" y="9"/>
                    <a:pt x="51" y="9"/>
                    <a:pt x="52" y="6"/>
                  </a:cubicBezTo>
                  <a:cubicBezTo>
                    <a:pt x="50" y="5"/>
                    <a:pt x="49" y="7"/>
                    <a:pt x="48" y="9"/>
                  </a:cubicBezTo>
                  <a:cubicBezTo>
                    <a:pt x="47" y="6"/>
                    <a:pt x="46" y="9"/>
                    <a:pt x="46" y="10"/>
                  </a:cubicBezTo>
                  <a:cubicBezTo>
                    <a:pt x="45" y="9"/>
                    <a:pt x="46" y="7"/>
                    <a:pt x="46" y="5"/>
                  </a:cubicBezTo>
                  <a:cubicBezTo>
                    <a:pt x="44" y="6"/>
                    <a:pt x="44" y="6"/>
                    <a:pt x="43" y="4"/>
                  </a:cubicBezTo>
                  <a:cubicBezTo>
                    <a:pt x="43" y="3"/>
                    <a:pt x="43" y="2"/>
                    <a:pt x="43" y="1"/>
                  </a:cubicBezTo>
                  <a:cubicBezTo>
                    <a:pt x="42" y="3"/>
                    <a:pt x="42" y="2"/>
                    <a:pt x="41" y="0"/>
                  </a:cubicBezTo>
                  <a:cubicBezTo>
                    <a:pt x="40" y="3"/>
                    <a:pt x="36" y="6"/>
                    <a:pt x="34" y="2"/>
                  </a:cubicBezTo>
                  <a:cubicBezTo>
                    <a:pt x="33" y="6"/>
                    <a:pt x="32" y="5"/>
                    <a:pt x="29" y="6"/>
                  </a:cubicBezTo>
                  <a:cubicBezTo>
                    <a:pt x="29" y="10"/>
                    <a:pt x="31" y="6"/>
                    <a:pt x="31" y="8"/>
                  </a:cubicBezTo>
                  <a:cubicBezTo>
                    <a:pt x="30" y="11"/>
                    <a:pt x="28" y="14"/>
                    <a:pt x="27" y="10"/>
                  </a:cubicBezTo>
                  <a:cubicBezTo>
                    <a:pt x="27" y="8"/>
                    <a:pt x="29" y="10"/>
                    <a:pt x="28" y="8"/>
                  </a:cubicBezTo>
                  <a:cubicBezTo>
                    <a:pt x="25" y="10"/>
                    <a:pt x="29" y="16"/>
                    <a:pt x="30" y="17"/>
                  </a:cubicBezTo>
                  <a:close/>
                  <a:moveTo>
                    <a:pt x="62" y="14"/>
                  </a:moveTo>
                  <a:cubicBezTo>
                    <a:pt x="62" y="14"/>
                    <a:pt x="62" y="15"/>
                    <a:pt x="62" y="16"/>
                  </a:cubicBezTo>
                  <a:cubicBezTo>
                    <a:pt x="61" y="17"/>
                    <a:pt x="61" y="15"/>
                    <a:pt x="60" y="14"/>
                  </a:cubicBezTo>
                  <a:cubicBezTo>
                    <a:pt x="61" y="13"/>
                    <a:pt x="61" y="14"/>
                    <a:pt x="62" y="14"/>
                  </a:cubicBezTo>
                  <a:close/>
                  <a:moveTo>
                    <a:pt x="59" y="10"/>
                  </a:moveTo>
                  <a:cubicBezTo>
                    <a:pt x="58" y="13"/>
                    <a:pt x="57" y="17"/>
                    <a:pt x="55" y="14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0"/>
                    <a:pt x="57" y="13"/>
                    <a:pt x="57" y="10"/>
                  </a:cubicBezTo>
                  <a:cubicBezTo>
                    <a:pt x="58" y="11"/>
                    <a:pt x="57" y="12"/>
                    <a:pt x="57" y="13"/>
                  </a:cubicBezTo>
                  <a:cubicBezTo>
                    <a:pt x="57" y="15"/>
                    <a:pt x="58" y="9"/>
                    <a:pt x="59" y="10"/>
                  </a:cubicBezTo>
                  <a:close/>
                  <a:moveTo>
                    <a:pt x="45" y="12"/>
                  </a:moveTo>
                  <a:cubicBezTo>
                    <a:pt x="44" y="14"/>
                    <a:pt x="42" y="14"/>
                    <a:pt x="41" y="11"/>
                  </a:cubicBezTo>
                  <a:cubicBezTo>
                    <a:pt x="43" y="11"/>
                    <a:pt x="44" y="10"/>
                    <a:pt x="45" y="12"/>
                  </a:cubicBezTo>
                  <a:close/>
                  <a:moveTo>
                    <a:pt x="43" y="6"/>
                  </a:moveTo>
                  <a:cubicBezTo>
                    <a:pt x="43" y="8"/>
                    <a:pt x="42" y="8"/>
                    <a:pt x="41" y="8"/>
                  </a:cubicBezTo>
                  <a:cubicBezTo>
                    <a:pt x="41" y="5"/>
                    <a:pt x="42" y="5"/>
                    <a:pt x="43" y="6"/>
                  </a:cubicBezTo>
                  <a:close/>
                  <a:moveTo>
                    <a:pt x="41" y="11"/>
                  </a:moveTo>
                  <a:cubicBezTo>
                    <a:pt x="40" y="12"/>
                    <a:pt x="40" y="13"/>
                    <a:pt x="39" y="13"/>
                  </a:cubicBezTo>
                  <a:cubicBezTo>
                    <a:pt x="39" y="10"/>
                    <a:pt x="40" y="10"/>
                    <a:pt x="41" y="11"/>
                  </a:cubicBezTo>
                  <a:close/>
                  <a:moveTo>
                    <a:pt x="40" y="5"/>
                  </a:moveTo>
                  <a:cubicBezTo>
                    <a:pt x="40" y="7"/>
                    <a:pt x="39" y="7"/>
                    <a:pt x="38" y="7"/>
                  </a:cubicBezTo>
                  <a:cubicBezTo>
                    <a:pt x="38" y="5"/>
                    <a:pt x="39" y="4"/>
                    <a:pt x="40" y="5"/>
                  </a:cubicBezTo>
                  <a:close/>
                  <a:moveTo>
                    <a:pt x="39" y="11"/>
                  </a:moveTo>
                  <a:cubicBezTo>
                    <a:pt x="38" y="17"/>
                    <a:pt x="35" y="11"/>
                    <a:pt x="35" y="8"/>
                  </a:cubicBezTo>
                  <a:cubicBezTo>
                    <a:pt x="36" y="11"/>
                    <a:pt x="37" y="11"/>
                    <a:pt x="39" y="11"/>
                  </a:cubicBezTo>
                  <a:close/>
                  <a:moveTo>
                    <a:pt x="36" y="15"/>
                  </a:moveTo>
                  <a:cubicBezTo>
                    <a:pt x="37" y="16"/>
                    <a:pt x="35" y="15"/>
                    <a:pt x="34" y="16"/>
                  </a:cubicBezTo>
                  <a:cubicBezTo>
                    <a:pt x="34" y="12"/>
                    <a:pt x="35" y="13"/>
                    <a:pt x="36" y="15"/>
                  </a:cubicBezTo>
                  <a:close/>
                  <a:moveTo>
                    <a:pt x="35" y="6"/>
                  </a:moveTo>
                  <a:cubicBezTo>
                    <a:pt x="35" y="8"/>
                    <a:pt x="34" y="10"/>
                    <a:pt x="35" y="11"/>
                  </a:cubicBezTo>
                  <a:cubicBezTo>
                    <a:pt x="33" y="10"/>
                    <a:pt x="33" y="10"/>
                    <a:pt x="31" y="9"/>
                  </a:cubicBezTo>
                  <a:cubicBezTo>
                    <a:pt x="32" y="6"/>
                    <a:pt x="33" y="5"/>
                    <a:pt x="35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2" name="Freeform 442">
              <a:extLst>
                <a:ext uri="{FF2B5EF4-FFF2-40B4-BE49-F238E27FC236}">
                  <a16:creationId xmlns:a16="http://schemas.microsoft.com/office/drawing/2014/main" id="{18C0C375-2DD4-13C3-67C2-49CD9C618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712788"/>
              <a:ext cx="6350" cy="1111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0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0" y="4"/>
                    <a:pt x="0" y="0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3" name="Freeform 443">
              <a:extLst>
                <a:ext uri="{FF2B5EF4-FFF2-40B4-BE49-F238E27FC236}">
                  <a16:creationId xmlns:a16="http://schemas.microsoft.com/office/drawing/2014/main" id="{CCD062A2-0EF1-B650-44CF-CA3B2EE3A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1" y="1454150"/>
              <a:ext cx="14288" cy="7938"/>
            </a:xfrm>
            <a:custGeom>
              <a:avLst/>
              <a:gdLst>
                <a:gd name="T0" fmla="*/ 5 w 5"/>
                <a:gd name="T1" fmla="*/ 2 h 3"/>
                <a:gd name="T2" fmla="*/ 1 w 5"/>
                <a:gd name="T3" fmla="*/ 3 h 3"/>
                <a:gd name="T4" fmla="*/ 5 w 5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5" y="3"/>
                    <a:pt x="1" y="0"/>
                    <a:pt x="1" y="3"/>
                  </a:cubicBezTo>
                  <a:cubicBezTo>
                    <a:pt x="0" y="0"/>
                    <a:pt x="4" y="1"/>
                    <a:pt x="5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4" name="Freeform 444">
              <a:extLst>
                <a:ext uri="{FF2B5EF4-FFF2-40B4-BE49-F238E27FC236}">
                  <a16:creationId xmlns:a16="http://schemas.microsoft.com/office/drawing/2014/main" id="{42AA448E-DEF8-34AC-A73B-1ADF1EA77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301" y="833438"/>
              <a:ext cx="9525" cy="14288"/>
            </a:xfrm>
            <a:custGeom>
              <a:avLst/>
              <a:gdLst>
                <a:gd name="T0" fmla="*/ 3 w 3"/>
                <a:gd name="T1" fmla="*/ 2 h 5"/>
                <a:gd name="T2" fmla="*/ 1 w 3"/>
                <a:gd name="T3" fmla="*/ 4 h 5"/>
                <a:gd name="T4" fmla="*/ 0 w 3"/>
                <a:gd name="T5" fmla="*/ 0 h 5"/>
                <a:gd name="T6" fmla="*/ 3 w 3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2" y="3"/>
                    <a:pt x="2" y="5"/>
                    <a:pt x="1" y="4"/>
                  </a:cubicBezTo>
                  <a:cubicBezTo>
                    <a:pt x="1" y="2"/>
                    <a:pt x="0" y="3"/>
                    <a:pt x="0" y="0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5" name="Freeform 445">
              <a:extLst>
                <a:ext uri="{FF2B5EF4-FFF2-40B4-BE49-F238E27FC236}">
                  <a16:creationId xmlns:a16="http://schemas.microsoft.com/office/drawing/2014/main" id="{EF7B7634-4C7E-F3E3-4E7A-455F44F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3" y="984250"/>
              <a:ext cx="9525" cy="14288"/>
            </a:xfrm>
            <a:custGeom>
              <a:avLst/>
              <a:gdLst>
                <a:gd name="T0" fmla="*/ 2 w 3"/>
                <a:gd name="T1" fmla="*/ 1 h 5"/>
                <a:gd name="T2" fmla="*/ 3 w 3"/>
                <a:gd name="T3" fmla="*/ 3 h 5"/>
                <a:gd name="T4" fmla="*/ 2 w 3"/>
                <a:gd name="T5" fmla="*/ 1 h 5"/>
                <a:gd name="T6" fmla="*/ 1 w 3"/>
                <a:gd name="T7" fmla="*/ 4 h 5"/>
                <a:gd name="T8" fmla="*/ 2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1"/>
                  </a:moveTo>
                  <a:cubicBezTo>
                    <a:pt x="3" y="0"/>
                    <a:pt x="2" y="4"/>
                    <a:pt x="3" y="3"/>
                  </a:cubicBezTo>
                  <a:cubicBezTo>
                    <a:pt x="3" y="5"/>
                    <a:pt x="1" y="4"/>
                    <a:pt x="2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3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6" name="Freeform 446">
              <a:extLst>
                <a:ext uri="{FF2B5EF4-FFF2-40B4-BE49-F238E27FC236}">
                  <a16:creationId xmlns:a16="http://schemas.microsoft.com/office/drawing/2014/main" id="{06E32F8F-1094-8214-99AF-2C08F4EA1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1139825"/>
              <a:ext cx="19050" cy="12700"/>
            </a:xfrm>
            <a:custGeom>
              <a:avLst/>
              <a:gdLst>
                <a:gd name="T0" fmla="*/ 6 w 6"/>
                <a:gd name="T1" fmla="*/ 0 h 4"/>
                <a:gd name="T2" fmla="*/ 5 w 6"/>
                <a:gd name="T3" fmla="*/ 4 h 4"/>
                <a:gd name="T4" fmla="*/ 6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6" y="2"/>
                    <a:pt x="5" y="3"/>
                    <a:pt x="5" y="4"/>
                  </a:cubicBezTo>
                  <a:cubicBezTo>
                    <a:pt x="0" y="2"/>
                    <a:pt x="5" y="4"/>
                    <a:pt x="6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7" name="Freeform 447">
              <a:extLst>
                <a:ext uri="{FF2B5EF4-FFF2-40B4-BE49-F238E27FC236}">
                  <a16:creationId xmlns:a16="http://schemas.microsoft.com/office/drawing/2014/main" id="{ECE7F1B2-5C7A-4CF1-CAF7-29F554ED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38" y="1203326"/>
              <a:ext cx="12700" cy="17463"/>
            </a:xfrm>
            <a:custGeom>
              <a:avLst/>
              <a:gdLst>
                <a:gd name="T0" fmla="*/ 3 w 4"/>
                <a:gd name="T1" fmla="*/ 3 h 6"/>
                <a:gd name="T2" fmla="*/ 3 w 4"/>
                <a:gd name="T3" fmla="*/ 5 h 6"/>
                <a:gd name="T4" fmla="*/ 0 w 4"/>
                <a:gd name="T5" fmla="*/ 3 h 6"/>
                <a:gd name="T6" fmla="*/ 3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3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0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8" name="Freeform 448">
              <a:extLst>
                <a:ext uri="{FF2B5EF4-FFF2-40B4-BE49-F238E27FC236}">
                  <a16:creationId xmlns:a16="http://schemas.microsoft.com/office/drawing/2014/main" id="{F031BA01-E747-576C-77F1-4252F5715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676" y="1636712"/>
              <a:ext cx="42863" cy="26988"/>
            </a:xfrm>
            <a:custGeom>
              <a:avLst/>
              <a:gdLst>
                <a:gd name="T0" fmla="*/ 8 w 14"/>
                <a:gd name="T1" fmla="*/ 4 h 9"/>
                <a:gd name="T2" fmla="*/ 8 w 14"/>
                <a:gd name="T3" fmla="*/ 2 h 9"/>
                <a:gd name="T4" fmla="*/ 14 w 14"/>
                <a:gd name="T5" fmla="*/ 4 h 9"/>
                <a:gd name="T6" fmla="*/ 12 w 14"/>
                <a:gd name="T7" fmla="*/ 3 h 9"/>
                <a:gd name="T8" fmla="*/ 14 w 14"/>
                <a:gd name="T9" fmla="*/ 2 h 9"/>
                <a:gd name="T10" fmla="*/ 14 w 14"/>
                <a:gd name="T11" fmla="*/ 7 h 9"/>
                <a:gd name="T12" fmla="*/ 9 w 14"/>
                <a:gd name="T13" fmla="*/ 7 h 9"/>
                <a:gd name="T14" fmla="*/ 8 w 14"/>
                <a:gd name="T15" fmla="*/ 4 h 9"/>
                <a:gd name="T16" fmla="*/ 6 w 14"/>
                <a:gd name="T17" fmla="*/ 4 h 9"/>
                <a:gd name="T18" fmla="*/ 6 w 14"/>
                <a:gd name="T19" fmla="*/ 8 h 9"/>
                <a:gd name="T20" fmla="*/ 3 w 14"/>
                <a:gd name="T21" fmla="*/ 5 h 9"/>
                <a:gd name="T22" fmla="*/ 2 w 14"/>
                <a:gd name="T23" fmla="*/ 5 h 9"/>
                <a:gd name="T24" fmla="*/ 1 w 14"/>
                <a:gd name="T25" fmla="*/ 8 h 9"/>
                <a:gd name="T26" fmla="*/ 0 w 14"/>
                <a:gd name="T27" fmla="*/ 5 h 9"/>
                <a:gd name="T28" fmla="*/ 7 w 14"/>
                <a:gd name="T29" fmla="*/ 1 h 9"/>
                <a:gd name="T30" fmla="*/ 8 w 14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9">
                  <a:moveTo>
                    <a:pt x="8" y="4"/>
                  </a:moveTo>
                  <a:cubicBezTo>
                    <a:pt x="9" y="4"/>
                    <a:pt x="8" y="3"/>
                    <a:pt x="8" y="2"/>
                  </a:cubicBezTo>
                  <a:cubicBezTo>
                    <a:pt x="10" y="1"/>
                    <a:pt x="12" y="7"/>
                    <a:pt x="14" y="4"/>
                  </a:cubicBezTo>
                  <a:cubicBezTo>
                    <a:pt x="13" y="2"/>
                    <a:pt x="12" y="4"/>
                    <a:pt x="12" y="3"/>
                  </a:cubicBezTo>
                  <a:cubicBezTo>
                    <a:pt x="13" y="1"/>
                    <a:pt x="13" y="3"/>
                    <a:pt x="14" y="2"/>
                  </a:cubicBezTo>
                  <a:cubicBezTo>
                    <a:pt x="14" y="5"/>
                    <a:pt x="14" y="4"/>
                    <a:pt x="14" y="7"/>
                  </a:cubicBezTo>
                  <a:cubicBezTo>
                    <a:pt x="12" y="8"/>
                    <a:pt x="12" y="6"/>
                    <a:pt x="9" y="7"/>
                  </a:cubicBezTo>
                  <a:cubicBezTo>
                    <a:pt x="10" y="4"/>
                    <a:pt x="7" y="6"/>
                    <a:pt x="8" y="4"/>
                  </a:cubicBezTo>
                  <a:cubicBezTo>
                    <a:pt x="8" y="8"/>
                    <a:pt x="6" y="7"/>
                    <a:pt x="6" y="4"/>
                  </a:cubicBezTo>
                  <a:cubicBezTo>
                    <a:pt x="5" y="5"/>
                    <a:pt x="6" y="7"/>
                    <a:pt x="6" y="8"/>
                  </a:cubicBezTo>
                  <a:cubicBezTo>
                    <a:pt x="5" y="6"/>
                    <a:pt x="2" y="9"/>
                    <a:pt x="3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1" y="5"/>
                    <a:pt x="3" y="8"/>
                    <a:pt x="1" y="8"/>
                  </a:cubicBezTo>
                  <a:cubicBezTo>
                    <a:pt x="2" y="5"/>
                    <a:pt x="0" y="6"/>
                    <a:pt x="0" y="5"/>
                  </a:cubicBezTo>
                  <a:cubicBezTo>
                    <a:pt x="1" y="0"/>
                    <a:pt x="5" y="3"/>
                    <a:pt x="7" y="1"/>
                  </a:cubicBezTo>
                  <a:cubicBezTo>
                    <a:pt x="8" y="2"/>
                    <a:pt x="8" y="3"/>
                    <a:pt x="8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59" name="Freeform 449">
              <a:extLst>
                <a:ext uri="{FF2B5EF4-FFF2-40B4-BE49-F238E27FC236}">
                  <a16:creationId xmlns:a16="http://schemas.microsoft.com/office/drawing/2014/main" id="{C43A0E2C-7DAA-7760-5A94-E51EB8CF7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38" y="1357312"/>
              <a:ext cx="12700" cy="14288"/>
            </a:xfrm>
            <a:custGeom>
              <a:avLst/>
              <a:gdLst>
                <a:gd name="T0" fmla="*/ 3 w 4"/>
                <a:gd name="T1" fmla="*/ 3 h 5"/>
                <a:gd name="T2" fmla="*/ 0 w 4"/>
                <a:gd name="T3" fmla="*/ 3 h 5"/>
                <a:gd name="T4" fmla="*/ 3 w 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3"/>
                  </a:moveTo>
                  <a:cubicBezTo>
                    <a:pt x="4" y="5"/>
                    <a:pt x="1" y="2"/>
                    <a:pt x="0" y="3"/>
                  </a:cubicBezTo>
                  <a:cubicBezTo>
                    <a:pt x="1" y="0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0" name="Freeform 450">
              <a:extLst>
                <a:ext uri="{FF2B5EF4-FFF2-40B4-BE49-F238E27FC236}">
                  <a16:creationId xmlns:a16="http://schemas.microsoft.com/office/drawing/2014/main" id="{67A7E22A-F92E-2B89-9464-17CDFDBAE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6" y="1182687"/>
              <a:ext cx="7938" cy="14288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3 h 5"/>
                <a:gd name="T4" fmla="*/ 2 w 3"/>
                <a:gd name="T5" fmla="*/ 1 h 5"/>
                <a:gd name="T6" fmla="*/ 3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2" y="5"/>
                    <a:pt x="1" y="2"/>
                    <a:pt x="0" y="3"/>
                  </a:cubicBezTo>
                  <a:cubicBezTo>
                    <a:pt x="0" y="0"/>
                    <a:pt x="2" y="3"/>
                    <a:pt x="2" y="1"/>
                  </a:cubicBezTo>
                  <a:cubicBezTo>
                    <a:pt x="2" y="2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1" name="Freeform 451">
              <a:extLst>
                <a:ext uri="{FF2B5EF4-FFF2-40B4-BE49-F238E27FC236}">
                  <a16:creationId xmlns:a16="http://schemas.microsoft.com/office/drawing/2014/main" id="{82F6CFEE-FFDA-E1DA-813E-E02E6755D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51" y="1085850"/>
              <a:ext cx="12700" cy="6350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2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2" name="Freeform 452">
              <a:extLst>
                <a:ext uri="{FF2B5EF4-FFF2-40B4-BE49-F238E27FC236}">
                  <a16:creationId xmlns:a16="http://schemas.microsoft.com/office/drawing/2014/main" id="{4B1BC20C-EC77-6680-F3FC-265474B0D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6" y="1431925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0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3" name="Freeform 453">
              <a:extLst>
                <a:ext uri="{FF2B5EF4-FFF2-40B4-BE49-F238E27FC236}">
                  <a16:creationId xmlns:a16="http://schemas.microsoft.com/office/drawing/2014/main" id="{7B4F53F6-E306-7A9B-3C0D-83EEA05E7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1495425"/>
              <a:ext cx="7938" cy="15875"/>
            </a:xfrm>
            <a:custGeom>
              <a:avLst/>
              <a:gdLst>
                <a:gd name="T0" fmla="*/ 3 w 3"/>
                <a:gd name="T1" fmla="*/ 2 h 5"/>
                <a:gd name="T2" fmla="*/ 1 w 3"/>
                <a:gd name="T3" fmla="*/ 5 h 5"/>
                <a:gd name="T4" fmla="*/ 3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2" y="4"/>
                    <a:pt x="1" y="2"/>
                    <a:pt x="1" y="5"/>
                  </a:cubicBezTo>
                  <a:cubicBezTo>
                    <a:pt x="0" y="3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4" name="Freeform 454">
              <a:extLst>
                <a:ext uri="{FF2B5EF4-FFF2-40B4-BE49-F238E27FC236}">
                  <a16:creationId xmlns:a16="http://schemas.microsoft.com/office/drawing/2014/main" id="{509E2344-54E5-0C4F-3622-864DA32E5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388" y="1643062"/>
              <a:ext cx="15875" cy="23813"/>
            </a:xfrm>
            <a:custGeom>
              <a:avLst/>
              <a:gdLst>
                <a:gd name="T0" fmla="*/ 3 w 5"/>
                <a:gd name="T1" fmla="*/ 0 h 8"/>
                <a:gd name="T2" fmla="*/ 5 w 5"/>
                <a:gd name="T3" fmla="*/ 3 h 8"/>
                <a:gd name="T4" fmla="*/ 0 w 5"/>
                <a:gd name="T5" fmla="*/ 8 h 8"/>
                <a:gd name="T6" fmla="*/ 2 w 5"/>
                <a:gd name="T7" fmla="*/ 5 h 8"/>
                <a:gd name="T8" fmla="*/ 2 w 5"/>
                <a:gd name="T9" fmla="*/ 1 h 8"/>
                <a:gd name="T10" fmla="*/ 3 w 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2" y="3"/>
                    <a:pt x="4" y="5"/>
                    <a:pt x="5" y="3"/>
                  </a:cubicBezTo>
                  <a:cubicBezTo>
                    <a:pt x="4" y="6"/>
                    <a:pt x="2" y="5"/>
                    <a:pt x="0" y="8"/>
                  </a:cubicBezTo>
                  <a:cubicBezTo>
                    <a:pt x="1" y="7"/>
                    <a:pt x="1" y="3"/>
                    <a:pt x="2" y="5"/>
                  </a:cubicBezTo>
                  <a:cubicBezTo>
                    <a:pt x="3" y="4"/>
                    <a:pt x="2" y="1"/>
                    <a:pt x="2" y="1"/>
                  </a:cubicBezTo>
                  <a:cubicBezTo>
                    <a:pt x="2" y="0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5" name="Freeform 455">
              <a:extLst>
                <a:ext uri="{FF2B5EF4-FFF2-40B4-BE49-F238E27FC236}">
                  <a16:creationId xmlns:a16="http://schemas.microsoft.com/office/drawing/2014/main" id="{B7E54115-5996-2C4C-9022-FB50CE430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238" y="441325"/>
              <a:ext cx="30163" cy="20638"/>
            </a:xfrm>
            <a:custGeom>
              <a:avLst/>
              <a:gdLst>
                <a:gd name="T0" fmla="*/ 10 w 10"/>
                <a:gd name="T1" fmla="*/ 2 h 7"/>
                <a:gd name="T2" fmla="*/ 2 w 10"/>
                <a:gd name="T3" fmla="*/ 7 h 7"/>
                <a:gd name="T4" fmla="*/ 0 w 10"/>
                <a:gd name="T5" fmla="*/ 3 h 7"/>
                <a:gd name="T6" fmla="*/ 6 w 10"/>
                <a:gd name="T7" fmla="*/ 3 h 7"/>
                <a:gd name="T8" fmla="*/ 10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10" y="2"/>
                  </a:moveTo>
                  <a:cubicBezTo>
                    <a:pt x="8" y="6"/>
                    <a:pt x="4" y="1"/>
                    <a:pt x="2" y="7"/>
                  </a:cubicBezTo>
                  <a:cubicBezTo>
                    <a:pt x="1" y="5"/>
                    <a:pt x="0" y="6"/>
                    <a:pt x="0" y="3"/>
                  </a:cubicBezTo>
                  <a:cubicBezTo>
                    <a:pt x="3" y="5"/>
                    <a:pt x="4" y="0"/>
                    <a:pt x="6" y="3"/>
                  </a:cubicBezTo>
                  <a:cubicBezTo>
                    <a:pt x="7" y="0"/>
                    <a:pt x="9" y="2"/>
                    <a:pt x="1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6" name="Freeform 456">
              <a:extLst>
                <a:ext uri="{FF2B5EF4-FFF2-40B4-BE49-F238E27FC236}">
                  <a16:creationId xmlns:a16="http://schemas.microsoft.com/office/drawing/2014/main" id="{BAD0717A-ED5D-68E0-7F4B-89D9C7FFD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6" y="1438275"/>
              <a:ext cx="9525" cy="12700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1 w 3"/>
                <a:gd name="T5" fmla="*/ 0 h 4"/>
                <a:gd name="T6" fmla="*/ 3 w 3"/>
                <a:gd name="T7" fmla="*/ 3 h 4"/>
                <a:gd name="T8" fmla="*/ 3 w 3"/>
                <a:gd name="T9" fmla="*/ 2 h 4"/>
                <a:gd name="T10" fmla="*/ 2 w 3"/>
                <a:gd name="T11" fmla="*/ 4 h 4"/>
                <a:gd name="T12" fmla="*/ 2 w 3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1"/>
                    <a:pt x="2" y="3"/>
                    <a:pt x="1" y="0"/>
                  </a:cubicBezTo>
                  <a:cubicBezTo>
                    <a:pt x="2" y="0"/>
                    <a:pt x="3" y="0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7" name="Freeform 457">
              <a:extLst>
                <a:ext uri="{FF2B5EF4-FFF2-40B4-BE49-F238E27FC236}">
                  <a16:creationId xmlns:a16="http://schemas.microsoft.com/office/drawing/2014/main" id="{361EE53C-9A3C-1B04-DFB3-188236084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1423987"/>
              <a:ext cx="23813" cy="30163"/>
            </a:xfrm>
            <a:custGeom>
              <a:avLst/>
              <a:gdLst>
                <a:gd name="T0" fmla="*/ 1 w 8"/>
                <a:gd name="T1" fmla="*/ 10 h 10"/>
                <a:gd name="T2" fmla="*/ 0 w 8"/>
                <a:gd name="T3" fmla="*/ 7 h 10"/>
                <a:gd name="T4" fmla="*/ 2 w 8"/>
                <a:gd name="T5" fmla="*/ 5 h 10"/>
                <a:gd name="T6" fmla="*/ 1 w 8"/>
                <a:gd name="T7" fmla="*/ 5 h 10"/>
                <a:gd name="T8" fmla="*/ 8 w 8"/>
                <a:gd name="T9" fmla="*/ 6 h 10"/>
                <a:gd name="T10" fmla="*/ 7 w 8"/>
                <a:gd name="T11" fmla="*/ 9 h 10"/>
                <a:gd name="T12" fmla="*/ 1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10"/>
                  </a:moveTo>
                  <a:cubicBezTo>
                    <a:pt x="0" y="9"/>
                    <a:pt x="0" y="9"/>
                    <a:pt x="0" y="7"/>
                  </a:cubicBezTo>
                  <a:cubicBezTo>
                    <a:pt x="1" y="8"/>
                    <a:pt x="1" y="6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3" y="0"/>
                    <a:pt x="6" y="4"/>
                    <a:pt x="8" y="6"/>
                  </a:cubicBezTo>
                  <a:cubicBezTo>
                    <a:pt x="8" y="8"/>
                    <a:pt x="7" y="8"/>
                    <a:pt x="7" y="9"/>
                  </a:cubicBezTo>
                  <a:cubicBezTo>
                    <a:pt x="7" y="4"/>
                    <a:pt x="2" y="8"/>
                    <a:pt x="1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8" name="Freeform 458">
              <a:extLst>
                <a:ext uri="{FF2B5EF4-FFF2-40B4-BE49-F238E27FC236}">
                  <a16:creationId xmlns:a16="http://schemas.microsoft.com/office/drawing/2014/main" id="{AF6071A0-2F90-C7D4-FFF9-7B67D2A38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8626" y="1592262"/>
              <a:ext cx="87313" cy="69850"/>
            </a:xfrm>
            <a:custGeom>
              <a:avLst/>
              <a:gdLst>
                <a:gd name="T0" fmla="*/ 24 w 29"/>
                <a:gd name="T1" fmla="*/ 6 h 23"/>
                <a:gd name="T2" fmla="*/ 22 w 29"/>
                <a:gd name="T3" fmla="*/ 7 h 23"/>
                <a:gd name="T4" fmla="*/ 23 w 29"/>
                <a:gd name="T5" fmla="*/ 4 h 23"/>
                <a:gd name="T6" fmla="*/ 7 w 29"/>
                <a:gd name="T7" fmla="*/ 7 h 23"/>
                <a:gd name="T8" fmla="*/ 2 w 29"/>
                <a:gd name="T9" fmla="*/ 5 h 23"/>
                <a:gd name="T10" fmla="*/ 2 w 29"/>
                <a:gd name="T11" fmla="*/ 9 h 23"/>
                <a:gd name="T12" fmla="*/ 8 w 29"/>
                <a:gd name="T13" fmla="*/ 13 h 23"/>
                <a:gd name="T14" fmla="*/ 6 w 29"/>
                <a:gd name="T15" fmla="*/ 14 h 23"/>
                <a:gd name="T16" fmla="*/ 6 w 29"/>
                <a:gd name="T17" fmla="*/ 18 h 23"/>
                <a:gd name="T18" fmla="*/ 5 w 29"/>
                <a:gd name="T19" fmla="*/ 13 h 23"/>
                <a:gd name="T20" fmla="*/ 3 w 29"/>
                <a:gd name="T21" fmla="*/ 15 h 23"/>
                <a:gd name="T22" fmla="*/ 2 w 29"/>
                <a:gd name="T23" fmla="*/ 13 h 23"/>
                <a:gd name="T24" fmla="*/ 0 w 29"/>
                <a:gd name="T25" fmla="*/ 14 h 23"/>
                <a:gd name="T26" fmla="*/ 3 w 29"/>
                <a:gd name="T27" fmla="*/ 19 h 23"/>
                <a:gd name="T28" fmla="*/ 5 w 29"/>
                <a:gd name="T29" fmla="*/ 18 h 23"/>
                <a:gd name="T30" fmla="*/ 5 w 29"/>
                <a:gd name="T31" fmla="*/ 21 h 23"/>
                <a:gd name="T32" fmla="*/ 7 w 29"/>
                <a:gd name="T33" fmla="*/ 20 h 23"/>
                <a:gd name="T34" fmla="*/ 7 w 29"/>
                <a:gd name="T35" fmla="*/ 18 h 23"/>
                <a:gd name="T36" fmla="*/ 11 w 29"/>
                <a:gd name="T37" fmla="*/ 20 h 23"/>
                <a:gd name="T38" fmla="*/ 14 w 29"/>
                <a:gd name="T39" fmla="*/ 18 h 23"/>
                <a:gd name="T40" fmla="*/ 14 w 29"/>
                <a:gd name="T41" fmla="*/ 15 h 23"/>
                <a:gd name="T42" fmla="*/ 15 w 29"/>
                <a:gd name="T43" fmla="*/ 18 h 23"/>
                <a:gd name="T44" fmla="*/ 14 w 29"/>
                <a:gd name="T45" fmla="*/ 21 h 23"/>
                <a:gd name="T46" fmla="*/ 16 w 29"/>
                <a:gd name="T47" fmla="*/ 19 h 23"/>
                <a:gd name="T48" fmla="*/ 15 w 29"/>
                <a:gd name="T49" fmla="*/ 16 h 23"/>
                <a:gd name="T50" fmla="*/ 17 w 29"/>
                <a:gd name="T51" fmla="*/ 15 h 23"/>
                <a:gd name="T52" fmla="*/ 18 w 29"/>
                <a:gd name="T53" fmla="*/ 10 h 23"/>
                <a:gd name="T54" fmla="*/ 20 w 29"/>
                <a:gd name="T55" fmla="*/ 8 h 23"/>
                <a:gd name="T56" fmla="*/ 22 w 29"/>
                <a:gd name="T57" fmla="*/ 15 h 23"/>
                <a:gd name="T58" fmla="*/ 24 w 29"/>
                <a:gd name="T59" fmla="*/ 14 h 23"/>
                <a:gd name="T60" fmla="*/ 23 w 29"/>
                <a:gd name="T61" fmla="*/ 11 h 23"/>
                <a:gd name="T62" fmla="*/ 27 w 29"/>
                <a:gd name="T63" fmla="*/ 11 h 23"/>
                <a:gd name="T64" fmla="*/ 29 w 29"/>
                <a:gd name="T65" fmla="*/ 8 h 23"/>
                <a:gd name="T66" fmla="*/ 24 w 29"/>
                <a:gd name="T67" fmla="*/ 6 h 23"/>
                <a:gd name="T68" fmla="*/ 12 w 29"/>
                <a:gd name="T69" fmla="*/ 8 h 23"/>
                <a:gd name="T70" fmla="*/ 13 w 29"/>
                <a:gd name="T71" fmla="*/ 11 h 23"/>
                <a:gd name="T72" fmla="*/ 11 w 29"/>
                <a:gd name="T73" fmla="*/ 12 h 23"/>
                <a:gd name="T74" fmla="*/ 12 w 29"/>
                <a:gd name="T7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3">
                  <a:moveTo>
                    <a:pt x="24" y="6"/>
                  </a:moveTo>
                  <a:cubicBezTo>
                    <a:pt x="23" y="6"/>
                    <a:pt x="23" y="7"/>
                    <a:pt x="22" y="7"/>
                  </a:cubicBezTo>
                  <a:cubicBezTo>
                    <a:pt x="22" y="6"/>
                    <a:pt x="23" y="5"/>
                    <a:pt x="23" y="4"/>
                  </a:cubicBezTo>
                  <a:cubicBezTo>
                    <a:pt x="18" y="8"/>
                    <a:pt x="11" y="0"/>
                    <a:pt x="7" y="7"/>
                  </a:cubicBezTo>
                  <a:cubicBezTo>
                    <a:pt x="5" y="1"/>
                    <a:pt x="3" y="11"/>
                    <a:pt x="2" y="5"/>
                  </a:cubicBezTo>
                  <a:cubicBezTo>
                    <a:pt x="2" y="8"/>
                    <a:pt x="2" y="7"/>
                    <a:pt x="2" y="9"/>
                  </a:cubicBezTo>
                  <a:cubicBezTo>
                    <a:pt x="4" y="6"/>
                    <a:pt x="7" y="9"/>
                    <a:pt x="8" y="13"/>
                  </a:cubicBezTo>
                  <a:cubicBezTo>
                    <a:pt x="7" y="9"/>
                    <a:pt x="7" y="18"/>
                    <a:pt x="6" y="14"/>
                  </a:cubicBezTo>
                  <a:cubicBezTo>
                    <a:pt x="6" y="16"/>
                    <a:pt x="7" y="17"/>
                    <a:pt x="6" y="18"/>
                  </a:cubicBezTo>
                  <a:cubicBezTo>
                    <a:pt x="6" y="16"/>
                    <a:pt x="5" y="15"/>
                    <a:pt x="5" y="13"/>
                  </a:cubicBezTo>
                  <a:cubicBezTo>
                    <a:pt x="4" y="14"/>
                    <a:pt x="3" y="15"/>
                    <a:pt x="3" y="15"/>
                  </a:cubicBezTo>
                  <a:cubicBezTo>
                    <a:pt x="3" y="14"/>
                    <a:pt x="3" y="13"/>
                    <a:pt x="2" y="13"/>
                  </a:cubicBezTo>
                  <a:cubicBezTo>
                    <a:pt x="3" y="18"/>
                    <a:pt x="1" y="14"/>
                    <a:pt x="0" y="14"/>
                  </a:cubicBezTo>
                  <a:cubicBezTo>
                    <a:pt x="1" y="17"/>
                    <a:pt x="3" y="16"/>
                    <a:pt x="3" y="19"/>
                  </a:cubicBezTo>
                  <a:cubicBezTo>
                    <a:pt x="3" y="17"/>
                    <a:pt x="4" y="19"/>
                    <a:pt x="5" y="18"/>
                  </a:cubicBezTo>
                  <a:cubicBezTo>
                    <a:pt x="5" y="19"/>
                    <a:pt x="5" y="21"/>
                    <a:pt x="5" y="21"/>
                  </a:cubicBezTo>
                  <a:cubicBezTo>
                    <a:pt x="5" y="20"/>
                    <a:pt x="6" y="23"/>
                    <a:pt x="7" y="20"/>
                  </a:cubicBezTo>
                  <a:cubicBezTo>
                    <a:pt x="6" y="20"/>
                    <a:pt x="6" y="19"/>
                    <a:pt x="7" y="18"/>
                  </a:cubicBezTo>
                  <a:cubicBezTo>
                    <a:pt x="8" y="19"/>
                    <a:pt x="10" y="16"/>
                    <a:pt x="11" y="20"/>
                  </a:cubicBezTo>
                  <a:cubicBezTo>
                    <a:pt x="12" y="15"/>
                    <a:pt x="13" y="17"/>
                    <a:pt x="14" y="18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5" y="15"/>
                    <a:pt x="15" y="17"/>
                    <a:pt x="15" y="18"/>
                  </a:cubicBezTo>
                  <a:cubicBezTo>
                    <a:pt x="14" y="18"/>
                    <a:pt x="13" y="20"/>
                    <a:pt x="14" y="21"/>
                  </a:cubicBezTo>
                  <a:cubicBezTo>
                    <a:pt x="14" y="18"/>
                    <a:pt x="16" y="21"/>
                    <a:pt x="16" y="19"/>
                  </a:cubicBezTo>
                  <a:cubicBezTo>
                    <a:pt x="16" y="19"/>
                    <a:pt x="15" y="18"/>
                    <a:pt x="15" y="16"/>
                  </a:cubicBezTo>
                  <a:cubicBezTo>
                    <a:pt x="16" y="18"/>
                    <a:pt x="16" y="15"/>
                    <a:pt x="17" y="15"/>
                  </a:cubicBezTo>
                  <a:cubicBezTo>
                    <a:pt x="17" y="13"/>
                    <a:pt x="17" y="11"/>
                    <a:pt x="18" y="10"/>
                  </a:cubicBezTo>
                  <a:cubicBezTo>
                    <a:pt x="18" y="14"/>
                    <a:pt x="19" y="8"/>
                    <a:pt x="20" y="8"/>
                  </a:cubicBezTo>
                  <a:cubicBezTo>
                    <a:pt x="21" y="10"/>
                    <a:pt x="22" y="12"/>
                    <a:pt x="22" y="15"/>
                  </a:cubicBezTo>
                  <a:cubicBezTo>
                    <a:pt x="23" y="15"/>
                    <a:pt x="23" y="15"/>
                    <a:pt x="24" y="14"/>
                  </a:cubicBezTo>
                  <a:cubicBezTo>
                    <a:pt x="23" y="14"/>
                    <a:pt x="23" y="12"/>
                    <a:pt x="23" y="11"/>
                  </a:cubicBezTo>
                  <a:cubicBezTo>
                    <a:pt x="25" y="9"/>
                    <a:pt x="25" y="10"/>
                    <a:pt x="27" y="11"/>
                  </a:cubicBezTo>
                  <a:cubicBezTo>
                    <a:pt x="28" y="9"/>
                    <a:pt x="28" y="7"/>
                    <a:pt x="29" y="8"/>
                  </a:cubicBezTo>
                  <a:cubicBezTo>
                    <a:pt x="28" y="6"/>
                    <a:pt x="25" y="10"/>
                    <a:pt x="24" y="6"/>
                  </a:cubicBezTo>
                  <a:close/>
                  <a:moveTo>
                    <a:pt x="12" y="8"/>
                  </a:moveTo>
                  <a:cubicBezTo>
                    <a:pt x="13" y="8"/>
                    <a:pt x="13" y="10"/>
                    <a:pt x="13" y="11"/>
                  </a:cubicBezTo>
                  <a:cubicBezTo>
                    <a:pt x="12" y="11"/>
                    <a:pt x="12" y="12"/>
                    <a:pt x="11" y="12"/>
                  </a:cubicBezTo>
                  <a:cubicBezTo>
                    <a:pt x="11" y="8"/>
                    <a:pt x="13" y="12"/>
                    <a:pt x="12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69" name="Freeform 459">
              <a:extLst>
                <a:ext uri="{FF2B5EF4-FFF2-40B4-BE49-F238E27FC236}">
                  <a16:creationId xmlns:a16="http://schemas.microsoft.com/office/drawing/2014/main" id="{1E98FBAE-4079-54BE-2F57-C524B6659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6" y="450851"/>
              <a:ext cx="9525" cy="14288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3 h 5"/>
                <a:gd name="T4" fmla="*/ 3 w 3"/>
                <a:gd name="T5" fmla="*/ 0 h 5"/>
                <a:gd name="T6" fmla="*/ 3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3" y="5"/>
                    <a:pt x="1" y="2"/>
                    <a:pt x="0" y="3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0" name="Freeform 460">
              <a:extLst>
                <a:ext uri="{FF2B5EF4-FFF2-40B4-BE49-F238E27FC236}">
                  <a16:creationId xmlns:a16="http://schemas.microsoft.com/office/drawing/2014/main" id="{185FB511-9C8D-D8B7-5D9C-77937033D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601" y="1431925"/>
              <a:ext cx="9525" cy="22225"/>
            </a:xfrm>
            <a:custGeom>
              <a:avLst/>
              <a:gdLst>
                <a:gd name="T0" fmla="*/ 0 w 3"/>
                <a:gd name="T1" fmla="*/ 3 h 7"/>
                <a:gd name="T2" fmla="*/ 1 w 3"/>
                <a:gd name="T3" fmla="*/ 1 h 7"/>
                <a:gd name="T4" fmla="*/ 3 w 3"/>
                <a:gd name="T5" fmla="*/ 5 h 7"/>
                <a:gd name="T6" fmla="*/ 2 w 3"/>
                <a:gd name="T7" fmla="*/ 7 h 7"/>
                <a:gd name="T8" fmla="*/ 0 w 3"/>
                <a:gd name="T9" fmla="*/ 0 h 7"/>
                <a:gd name="T10" fmla="*/ 0 w 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2" y="3"/>
                    <a:pt x="2" y="5"/>
                    <a:pt x="3" y="5"/>
                  </a:cubicBezTo>
                  <a:cubicBezTo>
                    <a:pt x="3" y="6"/>
                    <a:pt x="2" y="6"/>
                    <a:pt x="2" y="7"/>
                  </a:cubicBezTo>
                  <a:cubicBezTo>
                    <a:pt x="2" y="3"/>
                    <a:pt x="0" y="6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1" name="Freeform 461">
              <a:extLst>
                <a:ext uri="{FF2B5EF4-FFF2-40B4-BE49-F238E27FC236}">
                  <a16:creationId xmlns:a16="http://schemas.microsoft.com/office/drawing/2014/main" id="{09272809-414A-C4E3-4BB8-50E247763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76" y="1431925"/>
              <a:ext cx="9525" cy="19050"/>
            </a:xfrm>
            <a:custGeom>
              <a:avLst/>
              <a:gdLst>
                <a:gd name="T0" fmla="*/ 2 w 3"/>
                <a:gd name="T1" fmla="*/ 3 h 6"/>
                <a:gd name="T2" fmla="*/ 2 w 3"/>
                <a:gd name="T3" fmla="*/ 3 h 6"/>
                <a:gd name="T4" fmla="*/ 1 w 3"/>
                <a:gd name="T5" fmla="*/ 4 h 6"/>
                <a:gd name="T6" fmla="*/ 2 w 3"/>
                <a:gd name="T7" fmla="*/ 0 h 6"/>
                <a:gd name="T8" fmla="*/ 2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3" y="6"/>
                    <a:pt x="2" y="4"/>
                    <a:pt x="2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3"/>
                    <a:pt x="1" y="0"/>
                    <a:pt x="2" y="0"/>
                  </a:cubicBezTo>
                  <a:cubicBezTo>
                    <a:pt x="2" y="2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2" name="Freeform 462">
              <a:extLst>
                <a:ext uri="{FF2B5EF4-FFF2-40B4-BE49-F238E27FC236}">
                  <a16:creationId xmlns:a16="http://schemas.microsoft.com/office/drawing/2014/main" id="{4B3533F9-0FC0-7BC1-17E3-CDE1B17D9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407987"/>
              <a:ext cx="11113" cy="20638"/>
            </a:xfrm>
            <a:custGeom>
              <a:avLst/>
              <a:gdLst>
                <a:gd name="T0" fmla="*/ 4 w 4"/>
                <a:gd name="T1" fmla="*/ 4 h 7"/>
                <a:gd name="T2" fmla="*/ 4 w 4"/>
                <a:gd name="T3" fmla="*/ 5 h 7"/>
                <a:gd name="T4" fmla="*/ 0 w 4"/>
                <a:gd name="T5" fmla="*/ 7 h 7"/>
                <a:gd name="T6" fmla="*/ 4 w 4"/>
                <a:gd name="T7" fmla="*/ 5 h 7"/>
                <a:gd name="T8" fmla="*/ 4 w 4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4"/>
                  </a:moveTo>
                  <a:cubicBezTo>
                    <a:pt x="3" y="5"/>
                    <a:pt x="3" y="5"/>
                    <a:pt x="4" y="5"/>
                  </a:cubicBezTo>
                  <a:cubicBezTo>
                    <a:pt x="3" y="7"/>
                    <a:pt x="1" y="5"/>
                    <a:pt x="0" y="7"/>
                  </a:cubicBezTo>
                  <a:cubicBezTo>
                    <a:pt x="0" y="7"/>
                    <a:pt x="4" y="0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3" name="Freeform 463">
              <a:extLst>
                <a:ext uri="{FF2B5EF4-FFF2-40B4-BE49-F238E27FC236}">
                  <a16:creationId xmlns:a16="http://schemas.microsoft.com/office/drawing/2014/main" id="{68CD34A9-E3CC-292D-D769-3E57BC0CC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1" y="393701"/>
              <a:ext cx="30163" cy="26988"/>
            </a:xfrm>
            <a:custGeom>
              <a:avLst/>
              <a:gdLst>
                <a:gd name="T0" fmla="*/ 7 w 10"/>
                <a:gd name="T1" fmla="*/ 8 h 9"/>
                <a:gd name="T2" fmla="*/ 5 w 10"/>
                <a:gd name="T3" fmla="*/ 3 h 9"/>
                <a:gd name="T4" fmla="*/ 0 w 10"/>
                <a:gd name="T5" fmla="*/ 5 h 9"/>
                <a:gd name="T6" fmla="*/ 7 w 10"/>
                <a:gd name="T7" fmla="*/ 5 h 9"/>
                <a:gd name="T8" fmla="*/ 10 w 10"/>
                <a:gd name="T9" fmla="*/ 6 h 9"/>
                <a:gd name="T10" fmla="*/ 2 w 10"/>
                <a:gd name="T11" fmla="*/ 9 h 9"/>
                <a:gd name="T12" fmla="*/ 7 w 10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7" y="8"/>
                  </a:moveTo>
                  <a:cubicBezTo>
                    <a:pt x="8" y="6"/>
                    <a:pt x="6" y="5"/>
                    <a:pt x="5" y="3"/>
                  </a:cubicBezTo>
                  <a:cubicBezTo>
                    <a:pt x="5" y="6"/>
                    <a:pt x="2" y="4"/>
                    <a:pt x="0" y="5"/>
                  </a:cubicBezTo>
                  <a:cubicBezTo>
                    <a:pt x="1" y="2"/>
                    <a:pt x="6" y="0"/>
                    <a:pt x="7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8" y="9"/>
                    <a:pt x="4" y="9"/>
                    <a:pt x="2" y="9"/>
                  </a:cubicBezTo>
                  <a:cubicBezTo>
                    <a:pt x="2" y="6"/>
                    <a:pt x="6" y="8"/>
                    <a:pt x="7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4" name="Freeform 464">
              <a:extLst>
                <a:ext uri="{FF2B5EF4-FFF2-40B4-BE49-F238E27FC236}">
                  <a16:creationId xmlns:a16="http://schemas.microsoft.com/office/drawing/2014/main" id="{27976A54-4C39-0368-3F9C-603A6E6C6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451" y="1431925"/>
              <a:ext cx="23813" cy="23813"/>
            </a:xfrm>
            <a:custGeom>
              <a:avLst/>
              <a:gdLst>
                <a:gd name="T0" fmla="*/ 6 w 8"/>
                <a:gd name="T1" fmla="*/ 3 h 8"/>
                <a:gd name="T2" fmla="*/ 6 w 8"/>
                <a:gd name="T3" fmla="*/ 7 h 8"/>
                <a:gd name="T4" fmla="*/ 5 w 8"/>
                <a:gd name="T5" fmla="*/ 7 h 8"/>
                <a:gd name="T6" fmla="*/ 5 w 8"/>
                <a:gd name="T7" fmla="*/ 3 h 8"/>
                <a:gd name="T8" fmla="*/ 3 w 8"/>
                <a:gd name="T9" fmla="*/ 7 h 8"/>
                <a:gd name="T10" fmla="*/ 4 w 8"/>
                <a:gd name="T11" fmla="*/ 4 h 8"/>
                <a:gd name="T12" fmla="*/ 0 w 8"/>
                <a:gd name="T13" fmla="*/ 4 h 8"/>
                <a:gd name="T14" fmla="*/ 2 w 8"/>
                <a:gd name="T15" fmla="*/ 4 h 8"/>
                <a:gd name="T16" fmla="*/ 3 w 8"/>
                <a:gd name="T17" fmla="*/ 0 h 8"/>
                <a:gd name="T18" fmla="*/ 4 w 8"/>
                <a:gd name="T19" fmla="*/ 1 h 8"/>
                <a:gd name="T20" fmla="*/ 3 w 8"/>
                <a:gd name="T21" fmla="*/ 2 h 8"/>
                <a:gd name="T22" fmla="*/ 6 w 8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6" y="3"/>
                  </a:moveTo>
                  <a:cubicBezTo>
                    <a:pt x="8" y="5"/>
                    <a:pt x="6" y="4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5" y="5"/>
                    <a:pt x="5" y="3"/>
                  </a:cubicBezTo>
                  <a:cubicBezTo>
                    <a:pt x="4" y="3"/>
                    <a:pt x="5" y="8"/>
                    <a:pt x="3" y="7"/>
                  </a:cubicBezTo>
                  <a:cubicBezTo>
                    <a:pt x="3" y="5"/>
                    <a:pt x="4" y="6"/>
                    <a:pt x="4" y="4"/>
                  </a:cubicBezTo>
                  <a:cubicBezTo>
                    <a:pt x="3" y="6"/>
                    <a:pt x="2" y="6"/>
                    <a:pt x="0" y="4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2" y="3"/>
                    <a:pt x="3" y="2"/>
                    <a:pt x="3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6" y="6"/>
                    <a:pt x="6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5" name="Freeform 465">
              <a:extLst>
                <a:ext uri="{FF2B5EF4-FFF2-40B4-BE49-F238E27FC236}">
                  <a16:creationId xmlns:a16="http://schemas.microsoft.com/office/drawing/2014/main" id="{B030A6A2-6CFF-7C76-C514-3899C4ED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26" y="411163"/>
              <a:ext cx="6350" cy="20638"/>
            </a:xfrm>
            <a:custGeom>
              <a:avLst/>
              <a:gdLst>
                <a:gd name="T0" fmla="*/ 1 w 2"/>
                <a:gd name="T1" fmla="*/ 3 h 7"/>
                <a:gd name="T2" fmla="*/ 0 w 2"/>
                <a:gd name="T3" fmla="*/ 1 h 7"/>
                <a:gd name="T4" fmla="*/ 1 w 2"/>
                <a:gd name="T5" fmla="*/ 0 h 7"/>
                <a:gd name="T6" fmla="*/ 2 w 2"/>
                <a:gd name="T7" fmla="*/ 2 h 7"/>
                <a:gd name="T8" fmla="*/ 0 w 2"/>
                <a:gd name="T9" fmla="*/ 7 h 7"/>
                <a:gd name="T10" fmla="*/ 1 w 2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1" y="3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1" y="3"/>
                    <a:pt x="1" y="6"/>
                    <a:pt x="0" y="7"/>
                  </a:cubicBezTo>
                  <a:cubicBezTo>
                    <a:pt x="0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6" name="Freeform 466">
              <a:extLst>
                <a:ext uri="{FF2B5EF4-FFF2-40B4-BE49-F238E27FC236}">
                  <a16:creationId xmlns:a16="http://schemas.microsoft.com/office/drawing/2014/main" id="{7CF72218-99EF-7B33-4B33-4408D5FD6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434976"/>
              <a:ext cx="4763" cy="12700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3 h 4"/>
                <a:gd name="T4" fmla="*/ 2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1" y="4"/>
                    <a:pt x="0" y="1"/>
                    <a:pt x="0" y="3"/>
                  </a:cubicBezTo>
                  <a:cubicBezTo>
                    <a:pt x="0" y="0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7" name="Freeform 467">
              <a:extLst>
                <a:ext uri="{FF2B5EF4-FFF2-40B4-BE49-F238E27FC236}">
                  <a16:creationId xmlns:a16="http://schemas.microsoft.com/office/drawing/2014/main" id="{D1D300B8-482F-D32A-6656-F5CB516A2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338" y="1438275"/>
              <a:ext cx="7938" cy="15875"/>
            </a:xfrm>
            <a:custGeom>
              <a:avLst/>
              <a:gdLst>
                <a:gd name="T0" fmla="*/ 3 w 3"/>
                <a:gd name="T1" fmla="*/ 3 h 5"/>
                <a:gd name="T2" fmla="*/ 2 w 3"/>
                <a:gd name="T3" fmla="*/ 2 h 5"/>
                <a:gd name="T4" fmla="*/ 2 w 3"/>
                <a:gd name="T5" fmla="*/ 5 h 5"/>
                <a:gd name="T6" fmla="*/ 1 w 3"/>
                <a:gd name="T7" fmla="*/ 5 h 5"/>
                <a:gd name="T8" fmla="*/ 0 w 3"/>
                <a:gd name="T9" fmla="*/ 1 h 5"/>
                <a:gd name="T10" fmla="*/ 3 w 3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1" y="3"/>
                    <a:pt x="2" y="3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2"/>
                    <a:pt x="0" y="4"/>
                    <a:pt x="0" y="1"/>
                  </a:cubicBezTo>
                  <a:cubicBezTo>
                    <a:pt x="1" y="2"/>
                    <a:pt x="3" y="0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8" name="Freeform 468">
              <a:extLst>
                <a:ext uri="{FF2B5EF4-FFF2-40B4-BE49-F238E27FC236}">
                  <a16:creationId xmlns:a16="http://schemas.microsoft.com/office/drawing/2014/main" id="{57E3AF4F-66FD-B286-8952-A6DCF6DED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3" y="1441450"/>
              <a:ext cx="9525" cy="14288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3 h 5"/>
                <a:gd name="T4" fmla="*/ 3 w 3"/>
                <a:gd name="T5" fmla="*/ 5 h 5"/>
                <a:gd name="T6" fmla="*/ 1 w 3"/>
                <a:gd name="T7" fmla="*/ 0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2" y="3"/>
                    <a:pt x="3" y="1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2" y="4"/>
                    <a:pt x="0" y="3"/>
                    <a:pt x="1" y="0"/>
                  </a:cubicBezTo>
                  <a:cubicBezTo>
                    <a:pt x="1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79" name="Freeform 469">
              <a:extLst>
                <a:ext uri="{FF2B5EF4-FFF2-40B4-BE49-F238E27FC236}">
                  <a16:creationId xmlns:a16="http://schemas.microsoft.com/office/drawing/2014/main" id="{259E082B-7B0F-5C7B-8794-DF7A5B4F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6" y="1035050"/>
              <a:ext cx="11113" cy="9525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0"/>
                    <a:pt x="4" y="0"/>
                    <a:pt x="2" y="1"/>
                  </a:cubicBezTo>
                  <a:cubicBezTo>
                    <a:pt x="2" y="1"/>
                    <a:pt x="2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0" name="Freeform 470">
              <a:extLst>
                <a:ext uri="{FF2B5EF4-FFF2-40B4-BE49-F238E27FC236}">
                  <a16:creationId xmlns:a16="http://schemas.microsoft.com/office/drawing/2014/main" id="{14CA4E48-1055-AFC0-0078-81C4082B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1" y="1025526"/>
              <a:ext cx="9525" cy="15875"/>
            </a:xfrm>
            <a:custGeom>
              <a:avLst/>
              <a:gdLst>
                <a:gd name="T0" fmla="*/ 3 w 3"/>
                <a:gd name="T1" fmla="*/ 2 h 5"/>
                <a:gd name="T2" fmla="*/ 0 w 3"/>
                <a:gd name="T3" fmla="*/ 2 h 5"/>
                <a:gd name="T4" fmla="*/ 3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5"/>
                    <a:pt x="1" y="2"/>
                    <a:pt x="0" y="2"/>
                  </a:cubicBezTo>
                  <a:cubicBezTo>
                    <a:pt x="1" y="0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1" name="Freeform 471">
              <a:extLst>
                <a:ext uri="{FF2B5EF4-FFF2-40B4-BE49-F238E27FC236}">
                  <a16:creationId xmlns:a16="http://schemas.microsoft.com/office/drawing/2014/main" id="{2F662C73-39E8-1A00-B419-5872187A7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6" y="1423987"/>
              <a:ext cx="12700" cy="11113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0 h 4"/>
                <a:gd name="T8" fmla="*/ 1 w 4"/>
                <a:gd name="T9" fmla="*/ 0 h 4"/>
                <a:gd name="T10" fmla="*/ 0 w 4"/>
                <a:gd name="T11" fmla="*/ 1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3" y="1"/>
                    <a:pt x="4" y="1"/>
                    <a:pt x="4" y="3"/>
                  </a:cubicBezTo>
                  <a:cubicBezTo>
                    <a:pt x="2" y="4"/>
                    <a:pt x="1" y="3"/>
                    <a:pt x="0" y="4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4"/>
                    <a:pt x="3" y="3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2" name="Freeform 472">
              <a:extLst>
                <a:ext uri="{FF2B5EF4-FFF2-40B4-BE49-F238E27FC236}">
                  <a16:creationId xmlns:a16="http://schemas.microsoft.com/office/drawing/2014/main" id="{0877E0BF-7B78-D3D2-FA2F-F245DFDD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1489075"/>
              <a:ext cx="11113" cy="9525"/>
            </a:xfrm>
            <a:custGeom>
              <a:avLst/>
              <a:gdLst>
                <a:gd name="T0" fmla="*/ 4 w 4"/>
                <a:gd name="T1" fmla="*/ 2 h 3"/>
                <a:gd name="T2" fmla="*/ 0 w 4"/>
                <a:gd name="T3" fmla="*/ 2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2" y="1"/>
                    <a:pt x="0" y="2"/>
                  </a:cubicBezTo>
                  <a:cubicBezTo>
                    <a:pt x="1" y="0"/>
                    <a:pt x="2" y="1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3" name="Freeform 473">
              <a:extLst>
                <a:ext uri="{FF2B5EF4-FFF2-40B4-BE49-F238E27FC236}">
                  <a16:creationId xmlns:a16="http://schemas.microsoft.com/office/drawing/2014/main" id="{698998AC-6F47-C39D-D69C-51EEBCFD7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1598612"/>
              <a:ext cx="6350" cy="20638"/>
            </a:xfrm>
            <a:custGeom>
              <a:avLst/>
              <a:gdLst>
                <a:gd name="T0" fmla="*/ 0 w 2"/>
                <a:gd name="T1" fmla="*/ 0 h 7"/>
                <a:gd name="T2" fmla="*/ 2 w 2"/>
                <a:gd name="T3" fmla="*/ 2 h 7"/>
                <a:gd name="T4" fmla="*/ 1 w 2"/>
                <a:gd name="T5" fmla="*/ 7 h 7"/>
                <a:gd name="T6" fmla="*/ 0 w 2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cubicBezTo>
                    <a:pt x="1" y="0"/>
                    <a:pt x="1" y="3"/>
                    <a:pt x="2" y="2"/>
                  </a:cubicBezTo>
                  <a:cubicBezTo>
                    <a:pt x="2" y="4"/>
                    <a:pt x="1" y="4"/>
                    <a:pt x="1" y="7"/>
                  </a:cubicBezTo>
                  <a:cubicBezTo>
                    <a:pt x="0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4" name="Freeform 474">
              <a:extLst>
                <a:ext uri="{FF2B5EF4-FFF2-40B4-BE49-F238E27FC236}">
                  <a16:creationId xmlns:a16="http://schemas.microsoft.com/office/drawing/2014/main" id="{A68E8DFD-9E80-A6DF-D610-1A69EBAA5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465262"/>
              <a:ext cx="12700" cy="12700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1 h 4"/>
                <a:gd name="T4" fmla="*/ 2 w 4"/>
                <a:gd name="T5" fmla="*/ 3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4" y="2"/>
                    <a:pt x="2" y="2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5" name="Freeform 475">
              <a:extLst>
                <a:ext uri="{FF2B5EF4-FFF2-40B4-BE49-F238E27FC236}">
                  <a16:creationId xmlns:a16="http://schemas.microsoft.com/office/drawing/2014/main" id="{12D35E5E-5D23-3987-00F6-1E16E7CCD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1" y="1558925"/>
              <a:ext cx="7938" cy="15875"/>
            </a:xfrm>
            <a:custGeom>
              <a:avLst/>
              <a:gdLst>
                <a:gd name="T0" fmla="*/ 3 w 3"/>
                <a:gd name="T1" fmla="*/ 2 h 5"/>
                <a:gd name="T2" fmla="*/ 2 w 3"/>
                <a:gd name="T3" fmla="*/ 5 h 5"/>
                <a:gd name="T4" fmla="*/ 1 w 3"/>
                <a:gd name="T5" fmla="*/ 2 h 5"/>
                <a:gd name="T6" fmla="*/ 1 w 3"/>
                <a:gd name="T7" fmla="*/ 0 h 5"/>
                <a:gd name="T8" fmla="*/ 3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4"/>
                    <a:pt x="2" y="4"/>
                    <a:pt x="2" y="5"/>
                  </a:cubicBezTo>
                  <a:cubicBezTo>
                    <a:pt x="2" y="5"/>
                    <a:pt x="2" y="0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6" name="Freeform 476">
              <a:extLst>
                <a:ext uri="{FF2B5EF4-FFF2-40B4-BE49-F238E27FC236}">
                  <a16:creationId xmlns:a16="http://schemas.microsoft.com/office/drawing/2014/main" id="{3FBB34CC-44B1-B69F-64F0-BBDE4E0AA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1438275"/>
              <a:ext cx="17463" cy="42863"/>
            </a:xfrm>
            <a:custGeom>
              <a:avLst/>
              <a:gdLst>
                <a:gd name="T0" fmla="*/ 6 w 6"/>
                <a:gd name="T1" fmla="*/ 10 h 14"/>
                <a:gd name="T2" fmla="*/ 3 w 6"/>
                <a:gd name="T3" fmla="*/ 10 h 14"/>
                <a:gd name="T4" fmla="*/ 3 w 6"/>
                <a:gd name="T5" fmla="*/ 7 h 14"/>
                <a:gd name="T6" fmla="*/ 2 w 6"/>
                <a:gd name="T7" fmla="*/ 5 h 14"/>
                <a:gd name="T8" fmla="*/ 1 w 6"/>
                <a:gd name="T9" fmla="*/ 6 h 14"/>
                <a:gd name="T10" fmla="*/ 0 w 6"/>
                <a:gd name="T11" fmla="*/ 3 h 14"/>
                <a:gd name="T12" fmla="*/ 3 w 6"/>
                <a:gd name="T13" fmla="*/ 3 h 14"/>
                <a:gd name="T14" fmla="*/ 3 w 6"/>
                <a:gd name="T15" fmla="*/ 6 h 14"/>
                <a:gd name="T16" fmla="*/ 4 w 6"/>
                <a:gd name="T17" fmla="*/ 6 h 14"/>
                <a:gd name="T18" fmla="*/ 5 w 6"/>
                <a:gd name="T19" fmla="*/ 2 h 14"/>
                <a:gd name="T20" fmla="*/ 4 w 6"/>
                <a:gd name="T21" fmla="*/ 0 h 14"/>
                <a:gd name="T22" fmla="*/ 6 w 6"/>
                <a:gd name="T23" fmla="*/ 2 h 14"/>
                <a:gd name="T24" fmla="*/ 5 w 6"/>
                <a:gd name="T25" fmla="*/ 8 h 14"/>
                <a:gd name="T26" fmla="*/ 4 w 6"/>
                <a:gd name="T27" fmla="*/ 8 h 14"/>
                <a:gd name="T28" fmla="*/ 6 w 6"/>
                <a:gd name="T2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4">
                  <a:moveTo>
                    <a:pt x="6" y="10"/>
                  </a:moveTo>
                  <a:cubicBezTo>
                    <a:pt x="5" y="14"/>
                    <a:pt x="4" y="10"/>
                    <a:pt x="3" y="10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2" y="9"/>
                    <a:pt x="3" y="5"/>
                    <a:pt x="2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7"/>
                    <a:pt x="0" y="6"/>
                    <a:pt x="0" y="3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5" y="0"/>
                    <a:pt x="3" y="3"/>
                    <a:pt x="4" y="0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5" y="6"/>
                    <a:pt x="5" y="8"/>
                    <a:pt x="4" y="8"/>
                  </a:cubicBezTo>
                  <a:cubicBezTo>
                    <a:pt x="4" y="11"/>
                    <a:pt x="5" y="10"/>
                    <a:pt x="6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7" name="Freeform 477">
              <a:extLst>
                <a:ext uri="{FF2B5EF4-FFF2-40B4-BE49-F238E27FC236}">
                  <a16:creationId xmlns:a16="http://schemas.microsoft.com/office/drawing/2014/main" id="{BDA781D9-477B-3942-7A74-94FCA98E6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1" y="1565275"/>
              <a:ext cx="9525" cy="9525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0 w 3"/>
                <a:gd name="T5" fmla="*/ 0 h 3"/>
                <a:gd name="T6" fmla="*/ 3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2" y="2"/>
                    <a:pt x="2" y="2"/>
                    <a:pt x="1" y="3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8" name="Freeform 478">
              <a:extLst>
                <a:ext uri="{FF2B5EF4-FFF2-40B4-BE49-F238E27FC236}">
                  <a16:creationId xmlns:a16="http://schemas.microsoft.com/office/drawing/2014/main" id="{391FC67E-0EF2-E754-A4B7-9E40EED5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1151" y="1438275"/>
              <a:ext cx="6350" cy="30163"/>
            </a:xfrm>
            <a:custGeom>
              <a:avLst/>
              <a:gdLst>
                <a:gd name="T0" fmla="*/ 2 w 2"/>
                <a:gd name="T1" fmla="*/ 7 h 10"/>
                <a:gd name="T2" fmla="*/ 0 w 2"/>
                <a:gd name="T3" fmla="*/ 4 h 10"/>
                <a:gd name="T4" fmla="*/ 0 w 2"/>
                <a:gd name="T5" fmla="*/ 6 h 10"/>
                <a:gd name="T6" fmla="*/ 2 w 2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0">
                  <a:moveTo>
                    <a:pt x="2" y="7"/>
                  </a:moveTo>
                  <a:cubicBezTo>
                    <a:pt x="1" y="10"/>
                    <a:pt x="1" y="6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0"/>
                    <a:pt x="1" y="7"/>
                    <a:pt x="2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89" name="Freeform 479">
              <a:extLst>
                <a:ext uri="{FF2B5EF4-FFF2-40B4-BE49-F238E27FC236}">
                  <a16:creationId xmlns:a16="http://schemas.microsoft.com/office/drawing/2014/main" id="{5BE3404A-CC5F-1C5E-4AD9-6339BBF88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27026"/>
              <a:ext cx="11113" cy="9525"/>
            </a:xfrm>
            <a:custGeom>
              <a:avLst/>
              <a:gdLst>
                <a:gd name="T0" fmla="*/ 4 w 4"/>
                <a:gd name="T1" fmla="*/ 2 h 3"/>
                <a:gd name="T2" fmla="*/ 0 w 4"/>
                <a:gd name="T3" fmla="*/ 1 h 3"/>
                <a:gd name="T4" fmla="*/ 4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1" y="1"/>
                    <a:pt x="0" y="1"/>
                  </a:cubicBezTo>
                  <a:cubicBezTo>
                    <a:pt x="1" y="0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0" name="Freeform 480">
              <a:extLst>
                <a:ext uri="{FF2B5EF4-FFF2-40B4-BE49-F238E27FC236}">
                  <a16:creationId xmlns:a16="http://schemas.microsoft.com/office/drawing/2014/main" id="{CE6B62DD-39F3-4060-8D57-BCDE812D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927101"/>
              <a:ext cx="7938" cy="14288"/>
            </a:xfrm>
            <a:custGeom>
              <a:avLst/>
              <a:gdLst>
                <a:gd name="T0" fmla="*/ 0 w 3"/>
                <a:gd name="T1" fmla="*/ 2 h 5"/>
                <a:gd name="T2" fmla="*/ 1 w 3"/>
                <a:gd name="T3" fmla="*/ 1 h 5"/>
                <a:gd name="T4" fmla="*/ 1 w 3"/>
                <a:gd name="T5" fmla="*/ 5 h 5"/>
                <a:gd name="T6" fmla="*/ 0 w 3"/>
                <a:gd name="T7" fmla="*/ 4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2"/>
                    <a:pt x="1" y="5"/>
                  </a:cubicBezTo>
                  <a:cubicBezTo>
                    <a:pt x="1" y="5"/>
                    <a:pt x="1" y="1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1" name="Freeform 481">
              <a:extLst>
                <a:ext uri="{FF2B5EF4-FFF2-40B4-BE49-F238E27FC236}">
                  <a16:creationId xmlns:a16="http://schemas.microsoft.com/office/drawing/2014/main" id="{01538948-B950-2667-B6FC-77860F282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6" y="927101"/>
              <a:ext cx="6350" cy="11113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0 w 2"/>
                <a:gd name="T5" fmla="*/ 4 h 4"/>
                <a:gd name="T6" fmla="*/ 2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3"/>
                    <a:pt x="2" y="3"/>
                    <a:pt x="2" y="2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0" y="2"/>
                    <a:pt x="1" y="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2" name="Freeform 482">
              <a:extLst>
                <a:ext uri="{FF2B5EF4-FFF2-40B4-BE49-F238E27FC236}">
                  <a16:creationId xmlns:a16="http://schemas.microsoft.com/office/drawing/2014/main" id="{FC57A446-D75B-1DFE-1928-C9AFF95D0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1" y="333376"/>
              <a:ext cx="9525" cy="11113"/>
            </a:xfrm>
            <a:custGeom>
              <a:avLst/>
              <a:gdLst>
                <a:gd name="T0" fmla="*/ 3 w 3"/>
                <a:gd name="T1" fmla="*/ 2 h 4"/>
                <a:gd name="T2" fmla="*/ 0 w 3"/>
                <a:gd name="T3" fmla="*/ 2 h 4"/>
                <a:gd name="T4" fmla="*/ 3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4"/>
                    <a:pt x="1" y="2"/>
                    <a:pt x="0" y="2"/>
                  </a:cubicBezTo>
                  <a:cubicBezTo>
                    <a:pt x="0" y="0"/>
                    <a:pt x="1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3" name="Freeform 483">
              <a:extLst>
                <a:ext uri="{FF2B5EF4-FFF2-40B4-BE49-F238E27FC236}">
                  <a16:creationId xmlns:a16="http://schemas.microsoft.com/office/drawing/2014/main" id="{3114F7FA-091F-16E2-BFD8-7057136E2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7951" y="320676"/>
              <a:ext cx="4763" cy="15875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0 h 5"/>
                <a:gd name="T4" fmla="*/ 2 w 2"/>
                <a:gd name="T5" fmla="*/ 1 h 5"/>
                <a:gd name="T6" fmla="*/ 0 w 2"/>
                <a:gd name="T7" fmla="*/ 5 h 5"/>
                <a:gd name="T8" fmla="*/ 1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0" y="2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4" name="Freeform 484">
              <a:extLst>
                <a:ext uri="{FF2B5EF4-FFF2-40B4-BE49-F238E27FC236}">
                  <a16:creationId xmlns:a16="http://schemas.microsoft.com/office/drawing/2014/main" id="{45CF21CF-618E-C91E-B8DD-73E75906A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4451" y="303213"/>
              <a:ext cx="66675" cy="34925"/>
            </a:xfrm>
            <a:custGeom>
              <a:avLst/>
              <a:gdLst>
                <a:gd name="T0" fmla="*/ 11 w 22"/>
                <a:gd name="T1" fmla="*/ 10 h 12"/>
                <a:gd name="T2" fmla="*/ 13 w 22"/>
                <a:gd name="T3" fmla="*/ 9 h 12"/>
                <a:gd name="T4" fmla="*/ 20 w 22"/>
                <a:gd name="T5" fmla="*/ 10 h 12"/>
                <a:gd name="T6" fmla="*/ 17 w 22"/>
                <a:gd name="T7" fmla="*/ 7 h 12"/>
                <a:gd name="T8" fmla="*/ 21 w 22"/>
                <a:gd name="T9" fmla="*/ 6 h 12"/>
                <a:gd name="T10" fmla="*/ 21 w 22"/>
                <a:gd name="T11" fmla="*/ 4 h 12"/>
                <a:gd name="T12" fmla="*/ 19 w 22"/>
                <a:gd name="T13" fmla="*/ 2 h 12"/>
                <a:gd name="T14" fmla="*/ 22 w 22"/>
                <a:gd name="T15" fmla="*/ 1 h 12"/>
                <a:gd name="T16" fmla="*/ 1 w 22"/>
                <a:gd name="T17" fmla="*/ 2 h 12"/>
                <a:gd name="T18" fmla="*/ 3 w 22"/>
                <a:gd name="T19" fmla="*/ 4 h 12"/>
                <a:gd name="T20" fmla="*/ 2 w 22"/>
                <a:gd name="T21" fmla="*/ 5 h 12"/>
                <a:gd name="T22" fmla="*/ 3 w 22"/>
                <a:gd name="T23" fmla="*/ 6 h 12"/>
                <a:gd name="T24" fmla="*/ 1 w 22"/>
                <a:gd name="T25" fmla="*/ 8 h 12"/>
                <a:gd name="T26" fmla="*/ 3 w 22"/>
                <a:gd name="T27" fmla="*/ 8 h 12"/>
                <a:gd name="T28" fmla="*/ 4 w 22"/>
                <a:gd name="T29" fmla="*/ 3 h 12"/>
                <a:gd name="T30" fmla="*/ 10 w 22"/>
                <a:gd name="T31" fmla="*/ 5 h 12"/>
                <a:gd name="T32" fmla="*/ 5 w 22"/>
                <a:gd name="T33" fmla="*/ 9 h 12"/>
                <a:gd name="T34" fmla="*/ 10 w 22"/>
                <a:gd name="T35" fmla="*/ 10 h 12"/>
                <a:gd name="T36" fmla="*/ 11 w 22"/>
                <a:gd name="T37" fmla="*/ 8 h 12"/>
                <a:gd name="T38" fmla="*/ 11 w 22"/>
                <a:gd name="T39" fmla="*/ 10 h 12"/>
                <a:gd name="T40" fmla="*/ 16 w 22"/>
                <a:gd name="T41" fmla="*/ 7 h 12"/>
                <a:gd name="T42" fmla="*/ 14 w 22"/>
                <a:gd name="T43" fmla="*/ 8 h 12"/>
                <a:gd name="T44" fmla="*/ 16 w 22"/>
                <a:gd name="T4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2">
                  <a:moveTo>
                    <a:pt x="11" y="10"/>
                  </a:moveTo>
                  <a:cubicBezTo>
                    <a:pt x="12" y="8"/>
                    <a:pt x="14" y="12"/>
                    <a:pt x="13" y="9"/>
                  </a:cubicBezTo>
                  <a:cubicBezTo>
                    <a:pt x="15" y="11"/>
                    <a:pt x="17" y="12"/>
                    <a:pt x="20" y="10"/>
                  </a:cubicBezTo>
                  <a:cubicBezTo>
                    <a:pt x="18" y="10"/>
                    <a:pt x="18" y="8"/>
                    <a:pt x="17" y="7"/>
                  </a:cubicBezTo>
                  <a:cubicBezTo>
                    <a:pt x="19" y="4"/>
                    <a:pt x="20" y="10"/>
                    <a:pt x="21" y="6"/>
                  </a:cubicBezTo>
                  <a:cubicBezTo>
                    <a:pt x="21" y="6"/>
                    <a:pt x="21" y="5"/>
                    <a:pt x="21" y="4"/>
                  </a:cubicBezTo>
                  <a:cubicBezTo>
                    <a:pt x="20" y="4"/>
                    <a:pt x="19" y="5"/>
                    <a:pt x="19" y="2"/>
                  </a:cubicBezTo>
                  <a:cubicBezTo>
                    <a:pt x="20" y="1"/>
                    <a:pt x="22" y="4"/>
                    <a:pt x="22" y="1"/>
                  </a:cubicBezTo>
                  <a:cubicBezTo>
                    <a:pt x="14" y="2"/>
                    <a:pt x="8" y="1"/>
                    <a:pt x="1" y="2"/>
                  </a:cubicBezTo>
                  <a:cubicBezTo>
                    <a:pt x="2" y="3"/>
                    <a:pt x="2" y="3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2" y="5"/>
                    <a:pt x="0" y="7"/>
                    <a:pt x="1" y="8"/>
                  </a:cubicBezTo>
                  <a:cubicBezTo>
                    <a:pt x="1" y="5"/>
                    <a:pt x="3" y="7"/>
                    <a:pt x="3" y="8"/>
                  </a:cubicBezTo>
                  <a:cubicBezTo>
                    <a:pt x="4" y="6"/>
                    <a:pt x="3" y="4"/>
                    <a:pt x="4" y="3"/>
                  </a:cubicBezTo>
                  <a:cubicBezTo>
                    <a:pt x="6" y="6"/>
                    <a:pt x="9" y="0"/>
                    <a:pt x="10" y="5"/>
                  </a:cubicBezTo>
                  <a:cubicBezTo>
                    <a:pt x="9" y="8"/>
                    <a:pt x="6" y="3"/>
                    <a:pt x="5" y="9"/>
                  </a:cubicBezTo>
                  <a:cubicBezTo>
                    <a:pt x="7" y="9"/>
                    <a:pt x="9" y="7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2" y="9"/>
                    <a:pt x="11" y="9"/>
                    <a:pt x="11" y="10"/>
                  </a:cubicBezTo>
                  <a:close/>
                  <a:moveTo>
                    <a:pt x="16" y="7"/>
                  </a:moveTo>
                  <a:cubicBezTo>
                    <a:pt x="16" y="9"/>
                    <a:pt x="15" y="10"/>
                    <a:pt x="14" y="8"/>
                  </a:cubicBezTo>
                  <a:cubicBezTo>
                    <a:pt x="15" y="7"/>
                    <a:pt x="15" y="7"/>
                    <a:pt x="16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5" name="Freeform 485">
              <a:extLst>
                <a:ext uri="{FF2B5EF4-FFF2-40B4-BE49-F238E27FC236}">
                  <a16:creationId xmlns:a16="http://schemas.microsoft.com/office/drawing/2014/main" id="{78BCF3DE-84C5-15EE-0469-127C6C49E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601" y="420688"/>
              <a:ext cx="6350" cy="11113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2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4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0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6" name="Freeform 486">
              <a:extLst>
                <a:ext uri="{FF2B5EF4-FFF2-40B4-BE49-F238E27FC236}">
                  <a16:creationId xmlns:a16="http://schemas.microsoft.com/office/drawing/2014/main" id="{0C5D0A5B-2236-7555-8E10-4600F5AF8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1" y="381001"/>
              <a:ext cx="9525" cy="1587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2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2"/>
                    <a:pt x="1" y="5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7" name="Freeform 487">
              <a:extLst>
                <a:ext uri="{FF2B5EF4-FFF2-40B4-BE49-F238E27FC236}">
                  <a16:creationId xmlns:a16="http://schemas.microsoft.com/office/drawing/2014/main" id="{050D50FB-FE20-9A26-4FC5-33B2830C2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4926" y="368301"/>
              <a:ext cx="9525" cy="19050"/>
            </a:xfrm>
            <a:custGeom>
              <a:avLst/>
              <a:gdLst>
                <a:gd name="T0" fmla="*/ 2 w 3"/>
                <a:gd name="T1" fmla="*/ 0 h 6"/>
                <a:gd name="T2" fmla="*/ 3 w 3"/>
                <a:gd name="T3" fmla="*/ 3 h 6"/>
                <a:gd name="T4" fmla="*/ 0 w 3"/>
                <a:gd name="T5" fmla="*/ 1 h 6"/>
                <a:gd name="T6" fmla="*/ 2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2" y="3"/>
                    <a:pt x="0" y="6"/>
                    <a:pt x="0" y="1"/>
                  </a:cubicBezTo>
                  <a:cubicBezTo>
                    <a:pt x="1" y="2"/>
                    <a:pt x="2" y="4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8" name="Freeform 488">
              <a:extLst>
                <a:ext uri="{FF2B5EF4-FFF2-40B4-BE49-F238E27FC236}">
                  <a16:creationId xmlns:a16="http://schemas.microsoft.com/office/drawing/2014/main" id="{310A67FA-4621-7B7E-2E9B-5A807905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1" y="307975"/>
              <a:ext cx="7938" cy="15875"/>
            </a:xfrm>
            <a:custGeom>
              <a:avLst/>
              <a:gdLst>
                <a:gd name="T0" fmla="*/ 3 w 3"/>
                <a:gd name="T1" fmla="*/ 1 h 5"/>
                <a:gd name="T2" fmla="*/ 3 w 3"/>
                <a:gd name="T3" fmla="*/ 3 h 5"/>
                <a:gd name="T4" fmla="*/ 0 w 3"/>
                <a:gd name="T5" fmla="*/ 2 h 5"/>
                <a:gd name="T6" fmla="*/ 3 w 3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5"/>
                    <a:pt x="1" y="4"/>
                    <a:pt x="0" y="2"/>
                  </a:cubicBezTo>
                  <a:cubicBezTo>
                    <a:pt x="1" y="0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499" name="Freeform 489">
              <a:extLst>
                <a:ext uri="{FF2B5EF4-FFF2-40B4-BE49-F238E27FC236}">
                  <a16:creationId xmlns:a16="http://schemas.microsoft.com/office/drawing/2014/main" id="{1643B17E-9FBF-33DE-797C-1BD1548BD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1609725"/>
              <a:ext cx="3175" cy="19050"/>
            </a:xfrm>
            <a:custGeom>
              <a:avLst/>
              <a:gdLst>
                <a:gd name="T0" fmla="*/ 0 w 1"/>
                <a:gd name="T1" fmla="*/ 1 h 6"/>
                <a:gd name="T2" fmla="*/ 1 w 1"/>
                <a:gd name="T3" fmla="*/ 5 h 6"/>
                <a:gd name="T4" fmla="*/ 0 w 1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1"/>
                  </a:moveTo>
                  <a:cubicBezTo>
                    <a:pt x="1" y="0"/>
                    <a:pt x="1" y="3"/>
                    <a:pt x="1" y="5"/>
                  </a:cubicBezTo>
                  <a:cubicBezTo>
                    <a:pt x="1" y="6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0" name="Freeform 490">
              <a:extLst>
                <a:ext uri="{FF2B5EF4-FFF2-40B4-BE49-F238E27FC236}">
                  <a16:creationId xmlns:a16="http://schemas.microsoft.com/office/drawing/2014/main" id="{34E9F911-607C-AC36-C335-890698B0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7301" y="377826"/>
              <a:ext cx="12700" cy="12700"/>
            </a:xfrm>
            <a:custGeom>
              <a:avLst/>
              <a:gdLst>
                <a:gd name="T0" fmla="*/ 2 w 4"/>
                <a:gd name="T1" fmla="*/ 1 h 4"/>
                <a:gd name="T2" fmla="*/ 4 w 4"/>
                <a:gd name="T3" fmla="*/ 1 h 4"/>
                <a:gd name="T4" fmla="*/ 1 w 4"/>
                <a:gd name="T5" fmla="*/ 4 h 4"/>
                <a:gd name="T6" fmla="*/ 2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3" y="0"/>
                    <a:pt x="3" y="2"/>
                    <a:pt x="4" y="1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0" y="3"/>
                    <a:pt x="3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1" name="Freeform 491">
              <a:extLst>
                <a:ext uri="{FF2B5EF4-FFF2-40B4-BE49-F238E27FC236}">
                  <a16:creationId xmlns:a16="http://schemas.microsoft.com/office/drawing/2014/main" id="{A9B7DD96-930E-80F8-F741-0A4B22832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963" y="366713"/>
              <a:ext cx="15875" cy="11113"/>
            </a:xfrm>
            <a:custGeom>
              <a:avLst/>
              <a:gdLst>
                <a:gd name="T0" fmla="*/ 5 w 5"/>
                <a:gd name="T1" fmla="*/ 1 h 4"/>
                <a:gd name="T2" fmla="*/ 0 w 5"/>
                <a:gd name="T3" fmla="*/ 4 h 4"/>
                <a:gd name="T4" fmla="*/ 5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4" y="3"/>
                    <a:pt x="2" y="1"/>
                    <a:pt x="0" y="4"/>
                  </a:cubicBezTo>
                  <a:cubicBezTo>
                    <a:pt x="1" y="0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2" name="Freeform 492">
              <a:extLst>
                <a:ext uri="{FF2B5EF4-FFF2-40B4-BE49-F238E27FC236}">
                  <a16:creationId xmlns:a16="http://schemas.microsoft.com/office/drawing/2014/main" id="{DD198674-0A12-39A9-A7A2-D7EEB011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138" y="341312"/>
              <a:ext cx="6350" cy="22225"/>
            </a:xfrm>
            <a:custGeom>
              <a:avLst/>
              <a:gdLst>
                <a:gd name="T0" fmla="*/ 1 w 2"/>
                <a:gd name="T1" fmla="*/ 4 h 7"/>
                <a:gd name="T2" fmla="*/ 0 w 2"/>
                <a:gd name="T3" fmla="*/ 2 h 7"/>
                <a:gd name="T4" fmla="*/ 2 w 2"/>
                <a:gd name="T5" fmla="*/ 1 h 7"/>
                <a:gd name="T6" fmla="*/ 0 w 2"/>
                <a:gd name="T7" fmla="*/ 4 h 7"/>
                <a:gd name="T8" fmla="*/ 1 w 2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2" y="3"/>
                    <a:pt x="0" y="7"/>
                    <a:pt x="0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3" name="Freeform 493">
              <a:extLst>
                <a:ext uri="{FF2B5EF4-FFF2-40B4-BE49-F238E27FC236}">
                  <a16:creationId xmlns:a16="http://schemas.microsoft.com/office/drawing/2014/main" id="{1E9A4933-1DDE-1A2B-AADD-EFD54993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026" y="1606550"/>
              <a:ext cx="14288" cy="26988"/>
            </a:xfrm>
            <a:custGeom>
              <a:avLst/>
              <a:gdLst>
                <a:gd name="T0" fmla="*/ 4 w 5"/>
                <a:gd name="T1" fmla="*/ 7 h 9"/>
                <a:gd name="T2" fmla="*/ 1 w 5"/>
                <a:gd name="T3" fmla="*/ 7 h 9"/>
                <a:gd name="T4" fmla="*/ 0 w 5"/>
                <a:gd name="T5" fmla="*/ 3 h 9"/>
                <a:gd name="T6" fmla="*/ 3 w 5"/>
                <a:gd name="T7" fmla="*/ 2 h 9"/>
                <a:gd name="T8" fmla="*/ 4 w 5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7"/>
                  </a:moveTo>
                  <a:cubicBezTo>
                    <a:pt x="5" y="9"/>
                    <a:pt x="2" y="5"/>
                    <a:pt x="1" y="7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0"/>
                    <a:pt x="2" y="3"/>
                    <a:pt x="3" y="2"/>
                  </a:cubicBezTo>
                  <a:cubicBezTo>
                    <a:pt x="1" y="4"/>
                    <a:pt x="3" y="6"/>
                    <a:pt x="4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4" name="Freeform 494">
              <a:extLst>
                <a:ext uri="{FF2B5EF4-FFF2-40B4-BE49-F238E27FC236}">
                  <a16:creationId xmlns:a16="http://schemas.microsoft.com/office/drawing/2014/main" id="{D720046B-3BF0-E3D5-3102-01EB4B96B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1866900"/>
              <a:ext cx="7938" cy="20638"/>
            </a:xfrm>
            <a:custGeom>
              <a:avLst/>
              <a:gdLst>
                <a:gd name="T0" fmla="*/ 2 w 3"/>
                <a:gd name="T1" fmla="*/ 2 h 7"/>
                <a:gd name="T2" fmla="*/ 3 w 3"/>
                <a:gd name="T3" fmla="*/ 1 h 7"/>
                <a:gd name="T4" fmla="*/ 0 w 3"/>
                <a:gd name="T5" fmla="*/ 7 h 7"/>
                <a:gd name="T6" fmla="*/ 2 w 3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2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5"/>
                    <a:pt x="2" y="6"/>
                    <a:pt x="0" y="7"/>
                  </a:cubicBezTo>
                  <a:cubicBezTo>
                    <a:pt x="1" y="3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5" name="Freeform 495">
              <a:extLst>
                <a:ext uri="{FF2B5EF4-FFF2-40B4-BE49-F238E27FC236}">
                  <a16:creationId xmlns:a16="http://schemas.microsoft.com/office/drawing/2014/main" id="{678E27E2-9432-FAF6-1753-A7BAC2A2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306387"/>
              <a:ext cx="7938" cy="14288"/>
            </a:xfrm>
            <a:custGeom>
              <a:avLst/>
              <a:gdLst>
                <a:gd name="T0" fmla="*/ 3 w 3"/>
                <a:gd name="T1" fmla="*/ 2 h 5"/>
                <a:gd name="T2" fmla="*/ 0 w 3"/>
                <a:gd name="T3" fmla="*/ 2 h 5"/>
                <a:gd name="T4" fmla="*/ 3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2" y="5"/>
                    <a:pt x="1" y="2"/>
                    <a:pt x="0" y="2"/>
                  </a:cubicBezTo>
                  <a:cubicBezTo>
                    <a:pt x="0" y="0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6" name="Freeform 496">
              <a:extLst>
                <a:ext uri="{FF2B5EF4-FFF2-40B4-BE49-F238E27FC236}">
                  <a16:creationId xmlns:a16="http://schemas.microsoft.com/office/drawing/2014/main" id="{05E65036-B4CA-F0F2-DCBB-E96CC97C6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1" y="1643062"/>
              <a:ext cx="7938" cy="15875"/>
            </a:xfrm>
            <a:custGeom>
              <a:avLst/>
              <a:gdLst>
                <a:gd name="T0" fmla="*/ 1 w 3"/>
                <a:gd name="T1" fmla="*/ 1 h 5"/>
                <a:gd name="T2" fmla="*/ 2 w 3"/>
                <a:gd name="T3" fmla="*/ 1 h 5"/>
                <a:gd name="T4" fmla="*/ 2 w 3"/>
                <a:gd name="T5" fmla="*/ 3 h 5"/>
                <a:gd name="T6" fmla="*/ 0 w 3"/>
                <a:gd name="T7" fmla="*/ 4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2"/>
                    <a:pt x="1" y="3"/>
                    <a:pt x="2" y="3"/>
                  </a:cubicBezTo>
                  <a:cubicBezTo>
                    <a:pt x="3" y="4"/>
                    <a:pt x="1" y="5"/>
                    <a:pt x="0" y="4"/>
                  </a:cubicBezTo>
                  <a:cubicBezTo>
                    <a:pt x="0" y="2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7" name="Freeform 497">
              <a:extLst>
                <a:ext uri="{FF2B5EF4-FFF2-40B4-BE49-F238E27FC236}">
                  <a16:creationId xmlns:a16="http://schemas.microsoft.com/office/drawing/2014/main" id="{B213F863-C23B-A7B0-2541-160E87179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6" y="1625600"/>
              <a:ext cx="17463" cy="20638"/>
            </a:xfrm>
            <a:custGeom>
              <a:avLst/>
              <a:gdLst>
                <a:gd name="T0" fmla="*/ 5 w 6"/>
                <a:gd name="T1" fmla="*/ 3 h 7"/>
                <a:gd name="T2" fmla="*/ 3 w 6"/>
                <a:gd name="T3" fmla="*/ 7 h 7"/>
                <a:gd name="T4" fmla="*/ 0 w 6"/>
                <a:gd name="T5" fmla="*/ 5 h 7"/>
                <a:gd name="T6" fmla="*/ 3 w 6"/>
                <a:gd name="T7" fmla="*/ 4 h 7"/>
                <a:gd name="T8" fmla="*/ 2 w 6"/>
                <a:gd name="T9" fmla="*/ 2 h 7"/>
                <a:gd name="T10" fmla="*/ 5 w 6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5" y="3"/>
                  </a:moveTo>
                  <a:cubicBezTo>
                    <a:pt x="6" y="2"/>
                    <a:pt x="3" y="5"/>
                    <a:pt x="3" y="7"/>
                  </a:cubicBezTo>
                  <a:cubicBezTo>
                    <a:pt x="2" y="5"/>
                    <a:pt x="1" y="3"/>
                    <a:pt x="0" y="5"/>
                  </a:cubicBezTo>
                  <a:cubicBezTo>
                    <a:pt x="0" y="0"/>
                    <a:pt x="2" y="5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3" y="0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8" name="Freeform 498">
              <a:extLst>
                <a:ext uri="{FF2B5EF4-FFF2-40B4-BE49-F238E27FC236}">
                  <a16:creationId xmlns:a16="http://schemas.microsoft.com/office/drawing/2014/main" id="{6E32DF69-9667-1227-68EC-234CEC643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726" y="1606550"/>
              <a:ext cx="9525" cy="33338"/>
            </a:xfrm>
            <a:custGeom>
              <a:avLst/>
              <a:gdLst>
                <a:gd name="T0" fmla="*/ 1 w 3"/>
                <a:gd name="T1" fmla="*/ 1 h 11"/>
                <a:gd name="T2" fmla="*/ 3 w 3"/>
                <a:gd name="T3" fmla="*/ 2 h 11"/>
                <a:gd name="T4" fmla="*/ 2 w 3"/>
                <a:gd name="T5" fmla="*/ 8 h 11"/>
                <a:gd name="T6" fmla="*/ 1 w 3"/>
                <a:gd name="T7" fmla="*/ 11 h 11"/>
                <a:gd name="T8" fmla="*/ 1 w 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1" y="1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1" y="2"/>
                    <a:pt x="1" y="6"/>
                    <a:pt x="2" y="8"/>
                  </a:cubicBezTo>
                  <a:cubicBezTo>
                    <a:pt x="1" y="9"/>
                    <a:pt x="1" y="9"/>
                    <a:pt x="1" y="11"/>
                  </a:cubicBezTo>
                  <a:cubicBezTo>
                    <a:pt x="0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09" name="Freeform 499">
              <a:extLst>
                <a:ext uri="{FF2B5EF4-FFF2-40B4-BE49-F238E27FC236}">
                  <a16:creationId xmlns:a16="http://schemas.microsoft.com/office/drawing/2014/main" id="{54570353-D6D1-3BD2-EB73-2D12419F1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1619250"/>
              <a:ext cx="15875" cy="26988"/>
            </a:xfrm>
            <a:custGeom>
              <a:avLst/>
              <a:gdLst>
                <a:gd name="T0" fmla="*/ 4 w 5"/>
                <a:gd name="T1" fmla="*/ 6 h 9"/>
                <a:gd name="T2" fmla="*/ 4 w 5"/>
                <a:gd name="T3" fmla="*/ 0 h 9"/>
                <a:gd name="T4" fmla="*/ 5 w 5"/>
                <a:gd name="T5" fmla="*/ 6 h 9"/>
                <a:gd name="T6" fmla="*/ 4 w 5"/>
                <a:gd name="T7" fmla="*/ 8 h 9"/>
                <a:gd name="T8" fmla="*/ 0 w 5"/>
                <a:gd name="T9" fmla="*/ 8 h 9"/>
                <a:gd name="T10" fmla="*/ 1 w 5"/>
                <a:gd name="T11" fmla="*/ 7 h 9"/>
                <a:gd name="T12" fmla="*/ 3 w 5"/>
                <a:gd name="T13" fmla="*/ 2 h 9"/>
                <a:gd name="T14" fmla="*/ 3 w 5"/>
                <a:gd name="T15" fmla="*/ 6 h 9"/>
                <a:gd name="T16" fmla="*/ 4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4" y="6"/>
                  </a:moveTo>
                  <a:cubicBezTo>
                    <a:pt x="5" y="4"/>
                    <a:pt x="3" y="1"/>
                    <a:pt x="4" y="0"/>
                  </a:cubicBezTo>
                  <a:cubicBezTo>
                    <a:pt x="5" y="1"/>
                    <a:pt x="4" y="4"/>
                    <a:pt x="5" y="6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6"/>
                    <a:pt x="2" y="9"/>
                    <a:pt x="0" y="8"/>
                  </a:cubicBezTo>
                  <a:cubicBezTo>
                    <a:pt x="0" y="7"/>
                    <a:pt x="1" y="6"/>
                    <a:pt x="1" y="7"/>
                  </a:cubicBezTo>
                  <a:cubicBezTo>
                    <a:pt x="0" y="4"/>
                    <a:pt x="2" y="5"/>
                    <a:pt x="3" y="2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0" name="Freeform 500">
              <a:extLst>
                <a:ext uri="{FF2B5EF4-FFF2-40B4-BE49-F238E27FC236}">
                  <a16:creationId xmlns:a16="http://schemas.microsoft.com/office/drawing/2014/main" id="{98E4D3E8-48FF-9F21-FA43-FACB5D161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926" y="1730375"/>
              <a:ext cx="9525" cy="20638"/>
            </a:xfrm>
            <a:custGeom>
              <a:avLst/>
              <a:gdLst>
                <a:gd name="T0" fmla="*/ 1 w 3"/>
                <a:gd name="T1" fmla="*/ 7 h 7"/>
                <a:gd name="T2" fmla="*/ 0 w 3"/>
                <a:gd name="T3" fmla="*/ 3 h 7"/>
                <a:gd name="T4" fmla="*/ 1 w 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1" y="7"/>
                  </a:moveTo>
                  <a:cubicBezTo>
                    <a:pt x="2" y="3"/>
                    <a:pt x="0" y="4"/>
                    <a:pt x="0" y="3"/>
                  </a:cubicBezTo>
                  <a:cubicBezTo>
                    <a:pt x="1" y="0"/>
                    <a:pt x="3" y="7"/>
                    <a:pt x="1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1" name="Freeform 501">
              <a:extLst>
                <a:ext uri="{FF2B5EF4-FFF2-40B4-BE49-F238E27FC236}">
                  <a16:creationId xmlns:a16="http://schemas.microsoft.com/office/drawing/2014/main" id="{6A44E5FB-D1B6-FD16-2EC1-1CAF6BEAD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1603375"/>
              <a:ext cx="12700" cy="6350"/>
            </a:xfrm>
            <a:custGeom>
              <a:avLst/>
              <a:gdLst>
                <a:gd name="T0" fmla="*/ 0 w 4"/>
                <a:gd name="T1" fmla="*/ 1 h 2"/>
                <a:gd name="T2" fmla="*/ 1 w 4"/>
                <a:gd name="T3" fmla="*/ 2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0"/>
                    <a:pt x="4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2" name="Freeform 502">
              <a:extLst>
                <a:ext uri="{FF2B5EF4-FFF2-40B4-BE49-F238E27FC236}">
                  <a16:creationId xmlns:a16="http://schemas.microsoft.com/office/drawing/2014/main" id="{B68A502C-A828-6500-B898-AACEBB2CF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26" y="1609725"/>
              <a:ext cx="14288" cy="19050"/>
            </a:xfrm>
            <a:custGeom>
              <a:avLst/>
              <a:gdLst>
                <a:gd name="T0" fmla="*/ 1 w 5"/>
                <a:gd name="T1" fmla="*/ 2 h 6"/>
                <a:gd name="T2" fmla="*/ 5 w 5"/>
                <a:gd name="T3" fmla="*/ 0 h 6"/>
                <a:gd name="T4" fmla="*/ 5 w 5"/>
                <a:gd name="T5" fmla="*/ 5 h 6"/>
                <a:gd name="T6" fmla="*/ 3 w 5"/>
                <a:gd name="T7" fmla="*/ 3 h 6"/>
                <a:gd name="T8" fmla="*/ 3 w 5"/>
                <a:gd name="T9" fmla="*/ 6 h 6"/>
                <a:gd name="T10" fmla="*/ 1 w 5"/>
                <a:gd name="T11" fmla="*/ 6 h 6"/>
                <a:gd name="T12" fmla="*/ 1 w 5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cubicBezTo>
                    <a:pt x="4" y="2"/>
                    <a:pt x="5" y="3"/>
                    <a:pt x="5" y="5"/>
                  </a:cubicBezTo>
                  <a:cubicBezTo>
                    <a:pt x="5" y="6"/>
                    <a:pt x="3" y="5"/>
                    <a:pt x="3" y="3"/>
                  </a:cubicBezTo>
                  <a:cubicBezTo>
                    <a:pt x="2" y="4"/>
                    <a:pt x="3" y="4"/>
                    <a:pt x="3" y="6"/>
                  </a:cubicBezTo>
                  <a:cubicBezTo>
                    <a:pt x="2" y="5"/>
                    <a:pt x="1" y="5"/>
                    <a:pt x="1" y="6"/>
                  </a:cubicBezTo>
                  <a:cubicBezTo>
                    <a:pt x="0" y="5"/>
                    <a:pt x="2" y="5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3" name="Freeform 503">
              <a:extLst>
                <a:ext uri="{FF2B5EF4-FFF2-40B4-BE49-F238E27FC236}">
                  <a16:creationId xmlns:a16="http://schemas.microsoft.com/office/drawing/2014/main" id="{27A22904-2105-46B6-D493-231AEE2A0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1595437"/>
              <a:ext cx="93663" cy="36513"/>
            </a:xfrm>
            <a:custGeom>
              <a:avLst/>
              <a:gdLst>
                <a:gd name="T0" fmla="*/ 31 w 31"/>
                <a:gd name="T1" fmla="*/ 0 h 12"/>
                <a:gd name="T2" fmla="*/ 22 w 31"/>
                <a:gd name="T3" fmla="*/ 9 h 12"/>
                <a:gd name="T4" fmla="*/ 22 w 31"/>
                <a:gd name="T5" fmla="*/ 12 h 12"/>
                <a:gd name="T6" fmla="*/ 21 w 31"/>
                <a:gd name="T7" fmla="*/ 8 h 12"/>
                <a:gd name="T8" fmla="*/ 19 w 31"/>
                <a:gd name="T9" fmla="*/ 7 h 12"/>
                <a:gd name="T10" fmla="*/ 19 w 31"/>
                <a:gd name="T11" fmla="*/ 9 h 12"/>
                <a:gd name="T12" fmla="*/ 3 w 31"/>
                <a:gd name="T13" fmla="*/ 12 h 12"/>
                <a:gd name="T14" fmla="*/ 2 w 31"/>
                <a:gd name="T15" fmla="*/ 8 h 12"/>
                <a:gd name="T16" fmla="*/ 1 w 31"/>
                <a:gd name="T17" fmla="*/ 8 h 12"/>
                <a:gd name="T18" fmla="*/ 2 w 31"/>
                <a:gd name="T19" fmla="*/ 12 h 12"/>
                <a:gd name="T20" fmla="*/ 0 w 31"/>
                <a:gd name="T21" fmla="*/ 7 h 12"/>
                <a:gd name="T22" fmla="*/ 1 w 31"/>
                <a:gd name="T23" fmla="*/ 5 h 12"/>
                <a:gd name="T24" fmla="*/ 25 w 31"/>
                <a:gd name="T25" fmla="*/ 6 h 12"/>
                <a:gd name="T26" fmla="*/ 26 w 31"/>
                <a:gd name="T27" fmla="*/ 3 h 12"/>
                <a:gd name="T28" fmla="*/ 28 w 31"/>
                <a:gd name="T29" fmla="*/ 5 h 12"/>
                <a:gd name="T30" fmla="*/ 29 w 31"/>
                <a:gd name="T31" fmla="*/ 1 h 12"/>
                <a:gd name="T32" fmla="*/ 31 w 31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12">
                  <a:moveTo>
                    <a:pt x="31" y="0"/>
                  </a:moveTo>
                  <a:cubicBezTo>
                    <a:pt x="30" y="4"/>
                    <a:pt x="25" y="9"/>
                    <a:pt x="22" y="9"/>
                  </a:cubicBezTo>
                  <a:cubicBezTo>
                    <a:pt x="22" y="9"/>
                    <a:pt x="22" y="11"/>
                    <a:pt x="22" y="12"/>
                  </a:cubicBezTo>
                  <a:cubicBezTo>
                    <a:pt x="21" y="11"/>
                    <a:pt x="21" y="10"/>
                    <a:pt x="21" y="8"/>
                  </a:cubicBezTo>
                  <a:cubicBezTo>
                    <a:pt x="20" y="8"/>
                    <a:pt x="20" y="9"/>
                    <a:pt x="19" y="7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2" y="8"/>
                    <a:pt x="7" y="11"/>
                    <a:pt x="3" y="12"/>
                  </a:cubicBezTo>
                  <a:cubicBezTo>
                    <a:pt x="4" y="10"/>
                    <a:pt x="2" y="11"/>
                    <a:pt x="2" y="8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2" y="10"/>
                    <a:pt x="3" y="9"/>
                    <a:pt x="2" y="12"/>
                  </a:cubicBezTo>
                  <a:cubicBezTo>
                    <a:pt x="1" y="10"/>
                    <a:pt x="0" y="11"/>
                    <a:pt x="0" y="7"/>
                  </a:cubicBezTo>
                  <a:cubicBezTo>
                    <a:pt x="0" y="4"/>
                    <a:pt x="1" y="11"/>
                    <a:pt x="1" y="5"/>
                  </a:cubicBezTo>
                  <a:cubicBezTo>
                    <a:pt x="10" y="5"/>
                    <a:pt x="15" y="6"/>
                    <a:pt x="25" y="6"/>
                  </a:cubicBezTo>
                  <a:cubicBezTo>
                    <a:pt x="26" y="6"/>
                    <a:pt x="26" y="4"/>
                    <a:pt x="26" y="3"/>
                  </a:cubicBezTo>
                  <a:cubicBezTo>
                    <a:pt x="27" y="5"/>
                    <a:pt x="28" y="3"/>
                    <a:pt x="28" y="5"/>
                  </a:cubicBezTo>
                  <a:cubicBezTo>
                    <a:pt x="28" y="4"/>
                    <a:pt x="29" y="3"/>
                    <a:pt x="29" y="1"/>
                  </a:cubicBezTo>
                  <a:cubicBezTo>
                    <a:pt x="30" y="1"/>
                    <a:pt x="31" y="2"/>
                    <a:pt x="3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4" name="Freeform 504">
              <a:extLst>
                <a:ext uri="{FF2B5EF4-FFF2-40B4-BE49-F238E27FC236}">
                  <a16:creationId xmlns:a16="http://schemas.microsoft.com/office/drawing/2014/main" id="{8D927920-6F9F-8383-4FB2-4F161EDB0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1366837"/>
              <a:ext cx="71438" cy="53975"/>
            </a:xfrm>
            <a:custGeom>
              <a:avLst/>
              <a:gdLst>
                <a:gd name="T0" fmla="*/ 24 w 24"/>
                <a:gd name="T1" fmla="*/ 8 h 18"/>
                <a:gd name="T2" fmla="*/ 22 w 24"/>
                <a:gd name="T3" fmla="*/ 10 h 18"/>
                <a:gd name="T4" fmla="*/ 23 w 24"/>
                <a:gd name="T5" fmla="*/ 12 h 18"/>
                <a:gd name="T6" fmla="*/ 16 w 24"/>
                <a:gd name="T7" fmla="*/ 15 h 18"/>
                <a:gd name="T8" fmla="*/ 9 w 24"/>
                <a:gd name="T9" fmla="*/ 13 h 18"/>
                <a:gd name="T10" fmla="*/ 8 w 24"/>
                <a:gd name="T11" fmla="*/ 11 h 18"/>
                <a:gd name="T12" fmla="*/ 6 w 24"/>
                <a:gd name="T13" fmla="*/ 15 h 18"/>
                <a:gd name="T14" fmla="*/ 6 w 24"/>
                <a:gd name="T15" fmla="*/ 12 h 18"/>
                <a:gd name="T16" fmla="*/ 3 w 24"/>
                <a:gd name="T17" fmla="*/ 6 h 18"/>
                <a:gd name="T18" fmla="*/ 1 w 24"/>
                <a:gd name="T19" fmla="*/ 7 h 18"/>
                <a:gd name="T20" fmla="*/ 0 w 24"/>
                <a:gd name="T21" fmla="*/ 5 h 18"/>
                <a:gd name="T22" fmla="*/ 4 w 24"/>
                <a:gd name="T23" fmla="*/ 0 h 18"/>
                <a:gd name="T24" fmla="*/ 3 w 24"/>
                <a:gd name="T25" fmla="*/ 2 h 18"/>
                <a:gd name="T26" fmla="*/ 7 w 24"/>
                <a:gd name="T27" fmla="*/ 4 h 18"/>
                <a:gd name="T28" fmla="*/ 7 w 24"/>
                <a:gd name="T29" fmla="*/ 9 h 18"/>
                <a:gd name="T30" fmla="*/ 11 w 24"/>
                <a:gd name="T31" fmla="*/ 4 h 18"/>
                <a:gd name="T32" fmla="*/ 13 w 24"/>
                <a:gd name="T33" fmla="*/ 6 h 18"/>
                <a:gd name="T34" fmla="*/ 11 w 24"/>
                <a:gd name="T35" fmla="*/ 6 h 18"/>
                <a:gd name="T36" fmla="*/ 11 w 24"/>
                <a:gd name="T37" fmla="*/ 8 h 18"/>
                <a:gd name="T38" fmla="*/ 24 w 24"/>
                <a:gd name="T3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18">
                  <a:moveTo>
                    <a:pt x="24" y="8"/>
                  </a:moveTo>
                  <a:cubicBezTo>
                    <a:pt x="24" y="10"/>
                    <a:pt x="23" y="9"/>
                    <a:pt x="22" y="10"/>
                  </a:cubicBezTo>
                  <a:cubicBezTo>
                    <a:pt x="23" y="11"/>
                    <a:pt x="23" y="12"/>
                    <a:pt x="23" y="12"/>
                  </a:cubicBezTo>
                  <a:cubicBezTo>
                    <a:pt x="22" y="18"/>
                    <a:pt x="18" y="13"/>
                    <a:pt x="16" y="15"/>
                  </a:cubicBezTo>
                  <a:cubicBezTo>
                    <a:pt x="16" y="10"/>
                    <a:pt x="10" y="9"/>
                    <a:pt x="9" y="13"/>
                  </a:cubicBezTo>
                  <a:cubicBezTo>
                    <a:pt x="8" y="14"/>
                    <a:pt x="8" y="11"/>
                    <a:pt x="8" y="11"/>
                  </a:cubicBezTo>
                  <a:cubicBezTo>
                    <a:pt x="7" y="12"/>
                    <a:pt x="7" y="15"/>
                    <a:pt x="6" y="15"/>
                  </a:cubicBezTo>
                  <a:cubicBezTo>
                    <a:pt x="6" y="15"/>
                    <a:pt x="6" y="13"/>
                    <a:pt x="6" y="12"/>
                  </a:cubicBezTo>
                  <a:cubicBezTo>
                    <a:pt x="5" y="13"/>
                    <a:pt x="4" y="8"/>
                    <a:pt x="3" y="6"/>
                  </a:cubicBezTo>
                  <a:cubicBezTo>
                    <a:pt x="3" y="9"/>
                    <a:pt x="2" y="8"/>
                    <a:pt x="1" y="7"/>
                  </a:cubicBezTo>
                  <a:cubicBezTo>
                    <a:pt x="2" y="5"/>
                    <a:pt x="1" y="4"/>
                    <a:pt x="0" y="5"/>
                  </a:cubicBezTo>
                  <a:cubicBezTo>
                    <a:pt x="1" y="3"/>
                    <a:pt x="2" y="0"/>
                    <a:pt x="4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4" y="4"/>
                    <a:pt x="6" y="5"/>
                    <a:pt x="7" y="4"/>
                  </a:cubicBezTo>
                  <a:cubicBezTo>
                    <a:pt x="7" y="5"/>
                    <a:pt x="7" y="7"/>
                    <a:pt x="7" y="9"/>
                  </a:cubicBezTo>
                  <a:cubicBezTo>
                    <a:pt x="8" y="6"/>
                    <a:pt x="11" y="9"/>
                    <a:pt x="11" y="4"/>
                  </a:cubicBezTo>
                  <a:cubicBezTo>
                    <a:pt x="12" y="5"/>
                    <a:pt x="12" y="6"/>
                    <a:pt x="13" y="6"/>
                  </a:cubicBezTo>
                  <a:cubicBezTo>
                    <a:pt x="13" y="9"/>
                    <a:pt x="12" y="6"/>
                    <a:pt x="11" y="6"/>
                  </a:cubicBezTo>
                  <a:cubicBezTo>
                    <a:pt x="11" y="6"/>
                    <a:pt x="11" y="7"/>
                    <a:pt x="11" y="8"/>
                  </a:cubicBezTo>
                  <a:cubicBezTo>
                    <a:pt x="14" y="8"/>
                    <a:pt x="20" y="9"/>
                    <a:pt x="24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5" name="Freeform 505">
              <a:extLst>
                <a:ext uri="{FF2B5EF4-FFF2-40B4-BE49-F238E27FC236}">
                  <a16:creationId xmlns:a16="http://schemas.microsoft.com/office/drawing/2014/main" id="{ED314AEA-EF8D-6457-F4CA-BC71A9892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1296987"/>
              <a:ext cx="14288" cy="12700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4 h 4"/>
                <a:gd name="T4" fmla="*/ 1 w 5"/>
                <a:gd name="T5" fmla="*/ 3 h 4"/>
                <a:gd name="T6" fmla="*/ 2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3" y="2"/>
                    <a:pt x="4" y="2"/>
                    <a:pt x="5" y="4"/>
                  </a:cubicBezTo>
                  <a:cubicBezTo>
                    <a:pt x="4" y="4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6" name="Freeform 506">
              <a:extLst>
                <a:ext uri="{FF2B5EF4-FFF2-40B4-BE49-F238E27FC236}">
                  <a16:creationId xmlns:a16="http://schemas.microsoft.com/office/drawing/2014/main" id="{92F806D3-C42F-2B50-EFE1-978AFC84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6" y="52388"/>
              <a:ext cx="7938" cy="23813"/>
            </a:xfrm>
            <a:custGeom>
              <a:avLst/>
              <a:gdLst>
                <a:gd name="T0" fmla="*/ 3 w 3"/>
                <a:gd name="T1" fmla="*/ 4 h 8"/>
                <a:gd name="T2" fmla="*/ 3 w 3"/>
                <a:gd name="T3" fmla="*/ 8 h 8"/>
                <a:gd name="T4" fmla="*/ 1 w 3"/>
                <a:gd name="T5" fmla="*/ 5 h 8"/>
                <a:gd name="T6" fmla="*/ 0 w 3"/>
                <a:gd name="T7" fmla="*/ 3 h 8"/>
                <a:gd name="T8" fmla="*/ 2 w 3"/>
                <a:gd name="T9" fmla="*/ 2 h 8"/>
                <a:gd name="T10" fmla="*/ 3 w 3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8">
                  <a:moveTo>
                    <a:pt x="3" y="4"/>
                  </a:moveTo>
                  <a:cubicBezTo>
                    <a:pt x="3" y="5"/>
                    <a:pt x="3" y="6"/>
                    <a:pt x="3" y="8"/>
                  </a:cubicBezTo>
                  <a:cubicBezTo>
                    <a:pt x="3" y="5"/>
                    <a:pt x="2" y="3"/>
                    <a:pt x="1" y="5"/>
                  </a:cubicBezTo>
                  <a:cubicBezTo>
                    <a:pt x="1" y="5"/>
                    <a:pt x="1" y="3"/>
                    <a:pt x="0" y="3"/>
                  </a:cubicBezTo>
                  <a:cubicBezTo>
                    <a:pt x="0" y="0"/>
                    <a:pt x="1" y="3"/>
                    <a:pt x="2" y="2"/>
                  </a:cubicBezTo>
                  <a:cubicBezTo>
                    <a:pt x="2" y="4"/>
                    <a:pt x="3" y="5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7" name="Freeform 507">
              <a:extLst>
                <a:ext uri="{FF2B5EF4-FFF2-40B4-BE49-F238E27FC236}">
                  <a16:creationId xmlns:a16="http://schemas.microsoft.com/office/drawing/2014/main" id="{766CC447-7EAF-2CA1-DAAF-8C64DFEE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1" y="1498600"/>
              <a:ext cx="14288" cy="15875"/>
            </a:xfrm>
            <a:custGeom>
              <a:avLst/>
              <a:gdLst>
                <a:gd name="T0" fmla="*/ 0 w 5"/>
                <a:gd name="T1" fmla="*/ 2 h 5"/>
                <a:gd name="T2" fmla="*/ 5 w 5"/>
                <a:gd name="T3" fmla="*/ 0 h 5"/>
                <a:gd name="T4" fmla="*/ 4 w 5"/>
                <a:gd name="T5" fmla="*/ 2 h 5"/>
                <a:gd name="T6" fmla="*/ 4 w 5"/>
                <a:gd name="T7" fmla="*/ 4 h 5"/>
                <a:gd name="T8" fmla="*/ 0 w 5"/>
                <a:gd name="T9" fmla="*/ 5 h 5"/>
                <a:gd name="T10" fmla="*/ 0 w 5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2" y="0"/>
                    <a:pt x="3" y="1"/>
                    <a:pt x="5" y="0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0" y="4"/>
                    <a:pt x="2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8" name="Freeform 508">
              <a:extLst>
                <a:ext uri="{FF2B5EF4-FFF2-40B4-BE49-F238E27FC236}">
                  <a16:creationId xmlns:a16="http://schemas.microsoft.com/office/drawing/2014/main" id="{AE963A98-E829-863C-D631-BD03F7C87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2476" y="1498600"/>
              <a:ext cx="6350" cy="17463"/>
            </a:xfrm>
            <a:custGeom>
              <a:avLst/>
              <a:gdLst>
                <a:gd name="T0" fmla="*/ 1 w 2"/>
                <a:gd name="T1" fmla="*/ 4 h 6"/>
                <a:gd name="T2" fmla="*/ 0 w 2"/>
                <a:gd name="T3" fmla="*/ 0 h 6"/>
                <a:gd name="T4" fmla="*/ 1 w 2"/>
                <a:gd name="T5" fmla="*/ 1 h 6"/>
                <a:gd name="T6" fmla="*/ 1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1" y="4"/>
                  </a:moveTo>
                  <a:cubicBezTo>
                    <a:pt x="2" y="6"/>
                    <a:pt x="0" y="3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19" name="Freeform 509">
              <a:extLst>
                <a:ext uri="{FF2B5EF4-FFF2-40B4-BE49-F238E27FC236}">
                  <a16:creationId xmlns:a16="http://schemas.microsoft.com/office/drawing/2014/main" id="{E79D11F0-DEE0-40C7-F53A-ECD9C89A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1555750"/>
              <a:ext cx="11113" cy="19050"/>
            </a:xfrm>
            <a:custGeom>
              <a:avLst/>
              <a:gdLst>
                <a:gd name="T0" fmla="*/ 4 w 4"/>
                <a:gd name="T1" fmla="*/ 4 h 6"/>
                <a:gd name="T2" fmla="*/ 3 w 4"/>
                <a:gd name="T3" fmla="*/ 5 h 6"/>
                <a:gd name="T4" fmla="*/ 3 w 4"/>
                <a:gd name="T5" fmla="*/ 6 h 6"/>
                <a:gd name="T6" fmla="*/ 0 w 4"/>
                <a:gd name="T7" fmla="*/ 0 h 6"/>
                <a:gd name="T8" fmla="*/ 1 w 4"/>
                <a:gd name="T9" fmla="*/ 3 h 6"/>
                <a:gd name="T10" fmla="*/ 4 w 4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2"/>
                    <a:pt x="0" y="6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ubicBezTo>
                    <a:pt x="2" y="4"/>
                    <a:pt x="3" y="3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0" name="Freeform 510">
              <a:extLst>
                <a:ext uri="{FF2B5EF4-FFF2-40B4-BE49-F238E27FC236}">
                  <a16:creationId xmlns:a16="http://schemas.microsoft.com/office/drawing/2014/main" id="{F17257FF-4A1E-0D11-0C6B-C0E94C50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6" y="1709737"/>
              <a:ext cx="17463" cy="39688"/>
            </a:xfrm>
            <a:custGeom>
              <a:avLst/>
              <a:gdLst>
                <a:gd name="T0" fmla="*/ 2 w 6"/>
                <a:gd name="T1" fmla="*/ 13 h 13"/>
                <a:gd name="T2" fmla="*/ 0 w 6"/>
                <a:gd name="T3" fmla="*/ 11 h 13"/>
                <a:gd name="T4" fmla="*/ 2 w 6"/>
                <a:gd name="T5" fmla="*/ 9 h 13"/>
                <a:gd name="T6" fmla="*/ 2 w 6"/>
                <a:gd name="T7" fmla="*/ 5 h 13"/>
                <a:gd name="T8" fmla="*/ 4 w 6"/>
                <a:gd name="T9" fmla="*/ 5 h 13"/>
                <a:gd name="T10" fmla="*/ 3 w 6"/>
                <a:gd name="T11" fmla="*/ 4 h 13"/>
                <a:gd name="T12" fmla="*/ 5 w 6"/>
                <a:gd name="T13" fmla="*/ 0 h 13"/>
                <a:gd name="T14" fmla="*/ 4 w 6"/>
                <a:gd name="T15" fmla="*/ 4 h 13"/>
                <a:gd name="T16" fmla="*/ 6 w 6"/>
                <a:gd name="T17" fmla="*/ 7 h 13"/>
                <a:gd name="T18" fmla="*/ 5 w 6"/>
                <a:gd name="T19" fmla="*/ 9 h 13"/>
                <a:gd name="T20" fmla="*/ 2 w 6"/>
                <a:gd name="T2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3">
                  <a:moveTo>
                    <a:pt x="2" y="13"/>
                  </a:moveTo>
                  <a:cubicBezTo>
                    <a:pt x="1" y="13"/>
                    <a:pt x="1" y="11"/>
                    <a:pt x="0" y="11"/>
                  </a:cubicBezTo>
                  <a:cubicBezTo>
                    <a:pt x="1" y="10"/>
                    <a:pt x="1" y="8"/>
                    <a:pt x="2" y="9"/>
                  </a:cubicBezTo>
                  <a:cubicBezTo>
                    <a:pt x="2" y="7"/>
                    <a:pt x="2" y="7"/>
                    <a:pt x="2" y="5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4" y="1"/>
                    <a:pt x="4" y="3"/>
                    <a:pt x="5" y="0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5" y="5"/>
                    <a:pt x="5" y="7"/>
                    <a:pt x="6" y="7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3" y="10"/>
                    <a:pt x="3" y="10"/>
                    <a:pt x="2" y="1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1" name="Freeform 511">
              <a:extLst>
                <a:ext uri="{FF2B5EF4-FFF2-40B4-BE49-F238E27FC236}">
                  <a16:creationId xmlns:a16="http://schemas.microsoft.com/office/drawing/2014/main" id="{92A613F4-E8BD-D7D7-D1F1-9D41A914F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963" y="1212850"/>
              <a:ext cx="9525" cy="14288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3 h 5"/>
                <a:gd name="T4" fmla="*/ 3 w 3"/>
                <a:gd name="T5" fmla="*/ 5 h 5"/>
                <a:gd name="T6" fmla="*/ 1 w 3"/>
                <a:gd name="T7" fmla="*/ 2 h 5"/>
                <a:gd name="T8" fmla="*/ 3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2" y="5"/>
                    <a:pt x="2" y="3"/>
                    <a:pt x="1" y="2"/>
                  </a:cubicBezTo>
                  <a:cubicBezTo>
                    <a:pt x="0" y="0"/>
                    <a:pt x="3" y="4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2" name="Freeform 512">
              <a:extLst>
                <a:ext uri="{FF2B5EF4-FFF2-40B4-BE49-F238E27FC236}">
                  <a16:creationId xmlns:a16="http://schemas.microsoft.com/office/drawing/2014/main" id="{23BF02D9-C057-83C7-8133-86508ED5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051" y="1260475"/>
              <a:ext cx="61913" cy="39688"/>
            </a:xfrm>
            <a:custGeom>
              <a:avLst/>
              <a:gdLst>
                <a:gd name="T0" fmla="*/ 21 w 21"/>
                <a:gd name="T1" fmla="*/ 6 h 13"/>
                <a:gd name="T2" fmla="*/ 19 w 21"/>
                <a:gd name="T3" fmla="*/ 9 h 13"/>
                <a:gd name="T4" fmla="*/ 17 w 21"/>
                <a:gd name="T5" fmla="*/ 9 h 13"/>
                <a:gd name="T6" fmla="*/ 16 w 21"/>
                <a:gd name="T7" fmla="*/ 12 h 13"/>
                <a:gd name="T8" fmla="*/ 9 w 21"/>
                <a:gd name="T9" fmla="*/ 7 h 13"/>
                <a:gd name="T10" fmla="*/ 6 w 21"/>
                <a:gd name="T11" fmla="*/ 11 h 13"/>
                <a:gd name="T12" fmla="*/ 5 w 21"/>
                <a:gd name="T13" fmla="*/ 7 h 13"/>
                <a:gd name="T14" fmla="*/ 1 w 21"/>
                <a:gd name="T15" fmla="*/ 7 h 13"/>
                <a:gd name="T16" fmla="*/ 0 w 21"/>
                <a:gd name="T17" fmla="*/ 3 h 13"/>
                <a:gd name="T18" fmla="*/ 2 w 21"/>
                <a:gd name="T19" fmla="*/ 5 h 13"/>
                <a:gd name="T20" fmla="*/ 5 w 21"/>
                <a:gd name="T21" fmla="*/ 7 h 13"/>
                <a:gd name="T22" fmla="*/ 6 w 21"/>
                <a:gd name="T23" fmla="*/ 3 h 13"/>
                <a:gd name="T24" fmla="*/ 9 w 21"/>
                <a:gd name="T25" fmla="*/ 3 h 13"/>
                <a:gd name="T26" fmla="*/ 15 w 21"/>
                <a:gd name="T27" fmla="*/ 9 h 13"/>
                <a:gd name="T28" fmla="*/ 21 w 21"/>
                <a:gd name="T2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3">
                  <a:moveTo>
                    <a:pt x="21" y="6"/>
                  </a:moveTo>
                  <a:cubicBezTo>
                    <a:pt x="21" y="7"/>
                    <a:pt x="21" y="10"/>
                    <a:pt x="19" y="9"/>
                  </a:cubicBezTo>
                  <a:cubicBezTo>
                    <a:pt x="21" y="5"/>
                    <a:pt x="18" y="11"/>
                    <a:pt x="17" y="9"/>
                  </a:cubicBezTo>
                  <a:cubicBezTo>
                    <a:pt x="16" y="9"/>
                    <a:pt x="16" y="12"/>
                    <a:pt x="16" y="12"/>
                  </a:cubicBezTo>
                  <a:cubicBezTo>
                    <a:pt x="15" y="11"/>
                    <a:pt x="11" y="11"/>
                    <a:pt x="9" y="7"/>
                  </a:cubicBezTo>
                  <a:cubicBezTo>
                    <a:pt x="8" y="13"/>
                    <a:pt x="7" y="6"/>
                    <a:pt x="6" y="11"/>
                  </a:cubicBezTo>
                  <a:cubicBezTo>
                    <a:pt x="5" y="11"/>
                    <a:pt x="6" y="8"/>
                    <a:pt x="5" y="7"/>
                  </a:cubicBezTo>
                  <a:cubicBezTo>
                    <a:pt x="4" y="10"/>
                    <a:pt x="2" y="6"/>
                    <a:pt x="1" y="7"/>
                  </a:cubicBezTo>
                  <a:cubicBezTo>
                    <a:pt x="1" y="6"/>
                    <a:pt x="2" y="0"/>
                    <a:pt x="0" y="3"/>
                  </a:cubicBezTo>
                  <a:cubicBezTo>
                    <a:pt x="0" y="0"/>
                    <a:pt x="2" y="2"/>
                    <a:pt x="2" y="5"/>
                  </a:cubicBezTo>
                  <a:cubicBezTo>
                    <a:pt x="3" y="5"/>
                    <a:pt x="4" y="5"/>
                    <a:pt x="5" y="7"/>
                  </a:cubicBezTo>
                  <a:cubicBezTo>
                    <a:pt x="6" y="6"/>
                    <a:pt x="6" y="5"/>
                    <a:pt x="6" y="3"/>
                  </a:cubicBezTo>
                  <a:cubicBezTo>
                    <a:pt x="8" y="4"/>
                    <a:pt x="8" y="5"/>
                    <a:pt x="9" y="3"/>
                  </a:cubicBezTo>
                  <a:cubicBezTo>
                    <a:pt x="9" y="12"/>
                    <a:pt x="13" y="3"/>
                    <a:pt x="15" y="9"/>
                  </a:cubicBezTo>
                  <a:cubicBezTo>
                    <a:pt x="16" y="6"/>
                    <a:pt x="19" y="8"/>
                    <a:pt x="21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3" name="Freeform 513">
              <a:extLst>
                <a:ext uri="{FF2B5EF4-FFF2-40B4-BE49-F238E27FC236}">
                  <a16:creationId xmlns:a16="http://schemas.microsoft.com/office/drawing/2014/main" id="{2E8976D6-0BC6-FBA1-1ADA-513E50576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1" y="1371600"/>
              <a:ext cx="80963" cy="114300"/>
            </a:xfrm>
            <a:custGeom>
              <a:avLst/>
              <a:gdLst>
                <a:gd name="T0" fmla="*/ 21 w 27"/>
                <a:gd name="T1" fmla="*/ 29 h 38"/>
                <a:gd name="T2" fmla="*/ 19 w 27"/>
                <a:gd name="T3" fmla="*/ 31 h 38"/>
                <a:gd name="T4" fmla="*/ 20 w 27"/>
                <a:gd name="T5" fmla="*/ 35 h 38"/>
                <a:gd name="T6" fmla="*/ 16 w 27"/>
                <a:gd name="T7" fmla="*/ 38 h 38"/>
                <a:gd name="T8" fmla="*/ 10 w 27"/>
                <a:gd name="T9" fmla="*/ 29 h 38"/>
                <a:gd name="T10" fmla="*/ 8 w 27"/>
                <a:gd name="T11" fmla="*/ 29 h 38"/>
                <a:gd name="T12" fmla="*/ 6 w 27"/>
                <a:gd name="T13" fmla="*/ 25 h 38"/>
                <a:gd name="T14" fmla="*/ 0 w 27"/>
                <a:gd name="T15" fmla="*/ 13 h 38"/>
                <a:gd name="T16" fmla="*/ 2 w 27"/>
                <a:gd name="T17" fmla="*/ 12 h 38"/>
                <a:gd name="T18" fmla="*/ 20 w 27"/>
                <a:gd name="T19" fmla="*/ 10 h 38"/>
                <a:gd name="T20" fmla="*/ 16 w 27"/>
                <a:gd name="T21" fmla="*/ 13 h 38"/>
                <a:gd name="T22" fmla="*/ 20 w 27"/>
                <a:gd name="T23" fmla="*/ 4 h 38"/>
                <a:gd name="T24" fmla="*/ 19 w 27"/>
                <a:gd name="T25" fmla="*/ 2 h 38"/>
                <a:gd name="T26" fmla="*/ 21 w 27"/>
                <a:gd name="T27" fmla="*/ 2 h 38"/>
                <a:gd name="T28" fmla="*/ 25 w 27"/>
                <a:gd name="T29" fmla="*/ 6 h 38"/>
                <a:gd name="T30" fmla="*/ 24 w 27"/>
                <a:gd name="T31" fmla="*/ 9 h 38"/>
                <a:gd name="T32" fmla="*/ 21 w 27"/>
                <a:gd name="T33" fmla="*/ 9 h 38"/>
                <a:gd name="T34" fmla="*/ 27 w 27"/>
                <a:gd name="T35" fmla="*/ 12 h 38"/>
                <a:gd name="T36" fmla="*/ 20 w 27"/>
                <a:gd name="T37" fmla="*/ 24 h 38"/>
                <a:gd name="T38" fmla="*/ 17 w 27"/>
                <a:gd name="T39" fmla="*/ 27 h 38"/>
                <a:gd name="T40" fmla="*/ 16 w 27"/>
                <a:gd name="T41" fmla="*/ 25 h 38"/>
                <a:gd name="T42" fmla="*/ 14 w 27"/>
                <a:gd name="T43" fmla="*/ 28 h 38"/>
                <a:gd name="T44" fmla="*/ 13 w 27"/>
                <a:gd name="T45" fmla="*/ 32 h 38"/>
                <a:gd name="T46" fmla="*/ 17 w 27"/>
                <a:gd name="T47" fmla="*/ 35 h 38"/>
                <a:gd name="T48" fmla="*/ 17 w 27"/>
                <a:gd name="T49" fmla="*/ 33 h 38"/>
                <a:gd name="T50" fmla="*/ 17 w 27"/>
                <a:gd name="T51" fmla="*/ 31 h 38"/>
                <a:gd name="T52" fmla="*/ 18 w 27"/>
                <a:gd name="T53" fmla="*/ 33 h 38"/>
                <a:gd name="T54" fmla="*/ 21 w 27"/>
                <a:gd name="T5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38">
                  <a:moveTo>
                    <a:pt x="21" y="29"/>
                  </a:moveTo>
                  <a:cubicBezTo>
                    <a:pt x="21" y="30"/>
                    <a:pt x="20" y="31"/>
                    <a:pt x="19" y="31"/>
                  </a:cubicBezTo>
                  <a:cubicBezTo>
                    <a:pt x="19" y="33"/>
                    <a:pt x="20" y="33"/>
                    <a:pt x="20" y="35"/>
                  </a:cubicBezTo>
                  <a:cubicBezTo>
                    <a:pt x="18" y="35"/>
                    <a:pt x="17" y="37"/>
                    <a:pt x="16" y="38"/>
                  </a:cubicBezTo>
                  <a:cubicBezTo>
                    <a:pt x="17" y="33"/>
                    <a:pt x="10" y="35"/>
                    <a:pt x="10" y="29"/>
                  </a:cubicBezTo>
                  <a:cubicBezTo>
                    <a:pt x="9" y="29"/>
                    <a:pt x="9" y="29"/>
                    <a:pt x="8" y="29"/>
                  </a:cubicBezTo>
                  <a:cubicBezTo>
                    <a:pt x="8" y="27"/>
                    <a:pt x="7" y="26"/>
                    <a:pt x="6" y="25"/>
                  </a:cubicBezTo>
                  <a:cubicBezTo>
                    <a:pt x="4" y="20"/>
                    <a:pt x="1" y="18"/>
                    <a:pt x="0" y="13"/>
                  </a:cubicBezTo>
                  <a:cubicBezTo>
                    <a:pt x="1" y="15"/>
                    <a:pt x="3" y="12"/>
                    <a:pt x="2" y="12"/>
                  </a:cubicBezTo>
                  <a:cubicBezTo>
                    <a:pt x="7" y="10"/>
                    <a:pt x="16" y="21"/>
                    <a:pt x="20" y="10"/>
                  </a:cubicBezTo>
                  <a:cubicBezTo>
                    <a:pt x="19" y="9"/>
                    <a:pt x="18" y="14"/>
                    <a:pt x="16" y="13"/>
                  </a:cubicBezTo>
                  <a:cubicBezTo>
                    <a:pt x="18" y="10"/>
                    <a:pt x="18" y="6"/>
                    <a:pt x="20" y="4"/>
                  </a:cubicBezTo>
                  <a:cubicBezTo>
                    <a:pt x="20" y="2"/>
                    <a:pt x="18" y="5"/>
                    <a:pt x="19" y="2"/>
                  </a:cubicBezTo>
                  <a:cubicBezTo>
                    <a:pt x="19" y="0"/>
                    <a:pt x="20" y="2"/>
                    <a:pt x="21" y="2"/>
                  </a:cubicBezTo>
                  <a:cubicBezTo>
                    <a:pt x="20" y="7"/>
                    <a:pt x="24" y="6"/>
                    <a:pt x="25" y="6"/>
                  </a:cubicBezTo>
                  <a:cubicBezTo>
                    <a:pt x="25" y="7"/>
                    <a:pt x="24" y="7"/>
                    <a:pt x="24" y="9"/>
                  </a:cubicBezTo>
                  <a:cubicBezTo>
                    <a:pt x="23" y="9"/>
                    <a:pt x="22" y="7"/>
                    <a:pt x="21" y="9"/>
                  </a:cubicBezTo>
                  <a:cubicBezTo>
                    <a:pt x="23" y="15"/>
                    <a:pt x="25" y="11"/>
                    <a:pt x="27" y="12"/>
                  </a:cubicBezTo>
                  <a:cubicBezTo>
                    <a:pt x="25" y="13"/>
                    <a:pt x="23" y="21"/>
                    <a:pt x="20" y="24"/>
                  </a:cubicBezTo>
                  <a:cubicBezTo>
                    <a:pt x="19" y="23"/>
                    <a:pt x="18" y="23"/>
                    <a:pt x="17" y="27"/>
                  </a:cubicBezTo>
                  <a:cubicBezTo>
                    <a:pt x="17" y="27"/>
                    <a:pt x="17" y="25"/>
                    <a:pt x="16" y="25"/>
                  </a:cubicBezTo>
                  <a:cubicBezTo>
                    <a:pt x="15" y="27"/>
                    <a:pt x="16" y="29"/>
                    <a:pt x="14" y="28"/>
                  </a:cubicBezTo>
                  <a:cubicBezTo>
                    <a:pt x="13" y="29"/>
                    <a:pt x="13" y="30"/>
                    <a:pt x="13" y="32"/>
                  </a:cubicBezTo>
                  <a:cubicBezTo>
                    <a:pt x="14" y="35"/>
                    <a:pt x="17" y="30"/>
                    <a:pt x="17" y="35"/>
                  </a:cubicBezTo>
                  <a:cubicBezTo>
                    <a:pt x="17" y="35"/>
                    <a:pt x="17" y="33"/>
                    <a:pt x="17" y="33"/>
                  </a:cubicBezTo>
                  <a:cubicBezTo>
                    <a:pt x="18" y="31"/>
                    <a:pt x="16" y="34"/>
                    <a:pt x="17" y="31"/>
                  </a:cubicBezTo>
                  <a:cubicBezTo>
                    <a:pt x="17" y="29"/>
                    <a:pt x="18" y="30"/>
                    <a:pt x="18" y="33"/>
                  </a:cubicBezTo>
                  <a:cubicBezTo>
                    <a:pt x="19" y="33"/>
                    <a:pt x="19" y="29"/>
                    <a:pt x="21" y="2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4" name="Freeform 514">
              <a:extLst>
                <a:ext uri="{FF2B5EF4-FFF2-40B4-BE49-F238E27FC236}">
                  <a16:creationId xmlns:a16="http://schemas.microsoft.com/office/drawing/2014/main" id="{59A3A65A-6B09-5516-86C4-D89ACE302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6" y="1246187"/>
              <a:ext cx="6350" cy="17463"/>
            </a:xfrm>
            <a:custGeom>
              <a:avLst/>
              <a:gdLst>
                <a:gd name="T0" fmla="*/ 2 w 2"/>
                <a:gd name="T1" fmla="*/ 4 h 6"/>
                <a:gd name="T2" fmla="*/ 0 w 2"/>
                <a:gd name="T3" fmla="*/ 4 h 6"/>
                <a:gd name="T4" fmla="*/ 0 w 2"/>
                <a:gd name="T5" fmla="*/ 0 h 6"/>
                <a:gd name="T6" fmla="*/ 2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cubicBezTo>
                    <a:pt x="2" y="6"/>
                    <a:pt x="1" y="3"/>
                    <a:pt x="0" y="4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5" name="Freeform 515">
              <a:extLst>
                <a:ext uri="{FF2B5EF4-FFF2-40B4-BE49-F238E27FC236}">
                  <a16:creationId xmlns:a16="http://schemas.microsoft.com/office/drawing/2014/main" id="{740FD244-C8E9-84C4-ABF9-F465F527D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226" y="1257300"/>
              <a:ext cx="11113" cy="9525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4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3" y="2"/>
                    <a:pt x="2" y="3"/>
                    <a:pt x="0" y="1"/>
                  </a:cubicBezTo>
                  <a:cubicBezTo>
                    <a:pt x="1" y="1"/>
                    <a:pt x="4" y="0"/>
                    <a:pt x="4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6" name="Freeform 516">
              <a:extLst>
                <a:ext uri="{FF2B5EF4-FFF2-40B4-BE49-F238E27FC236}">
                  <a16:creationId xmlns:a16="http://schemas.microsoft.com/office/drawing/2014/main" id="{B61D453F-9922-993B-3022-72EE9F88D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051" y="1347787"/>
              <a:ext cx="14288" cy="30163"/>
            </a:xfrm>
            <a:custGeom>
              <a:avLst/>
              <a:gdLst>
                <a:gd name="T0" fmla="*/ 0 w 5"/>
                <a:gd name="T1" fmla="*/ 8 h 10"/>
                <a:gd name="T2" fmla="*/ 5 w 5"/>
                <a:gd name="T3" fmla="*/ 9 h 10"/>
                <a:gd name="T4" fmla="*/ 0 w 5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0"/>
                    <a:pt x="4" y="8"/>
                    <a:pt x="5" y="9"/>
                  </a:cubicBezTo>
                  <a:cubicBezTo>
                    <a:pt x="3" y="9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7" name="Freeform 517">
              <a:extLst>
                <a:ext uri="{FF2B5EF4-FFF2-40B4-BE49-F238E27FC236}">
                  <a16:creationId xmlns:a16="http://schemas.microsoft.com/office/drawing/2014/main" id="{9E6AA118-C9F8-8814-D255-47A3898F0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769938"/>
              <a:ext cx="4763" cy="14288"/>
            </a:xfrm>
            <a:custGeom>
              <a:avLst/>
              <a:gdLst>
                <a:gd name="T0" fmla="*/ 2 w 2"/>
                <a:gd name="T1" fmla="*/ 5 h 5"/>
                <a:gd name="T2" fmla="*/ 0 w 2"/>
                <a:gd name="T3" fmla="*/ 1 h 5"/>
                <a:gd name="T4" fmla="*/ 2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5"/>
                    <a:pt x="1" y="1"/>
                    <a:pt x="0" y="1"/>
                  </a:cubicBezTo>
                  <a:cubicBezTo>
                    <a:pt x="0" y="0"/>
                    <a:pt x="2" y="2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8" name="Freeform 518">
              <a:extLst>
                <a:ext uri="{FF2B5EF4-FFF2-40B4-BE49-F238E27FC236}">
                  <a16:creationId xmlns:a16="http://schemas.microsoft.com/office/drawing/2014/main" id="{30F7E35C-A38F-8A74-A031-35CC92A42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863" y="158751"/>
              <a:ext cx="6350" cy="17463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1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0" y="6"/>
                    <a:pt x="1" y="2"/>
                    <a:pt x="0" y="1"/>
                  </a:cubicBezTo>
                  <a:cubicBezTo>
                    <a:pt x="0" y="0"/>
                    <a:pt x="2" y="3"/>
                    <a:pt x="2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9" name="Freeform 519">
              <a:extLst>
                <a:ext uri="{FF2B5EF4-FFF2-40B4-BE49-F238E27FC236}">
                  <a16:creationId xmlns:a16="http://schemas.microsoft.com/office/drawing/2014/main" id="{C61D095B-3336-318D-587D-612ABDD7F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488951"/>
              <a:ext cx="6350" cy="19050"/>
            </a:xfrm>
            <a:custGeom>
              <a:avLst/>
              <a:gdLst>
                <a:gd name="T0" fmla="*/ 2 w 2"/>
                <a:gd name="T1" fmla="*/ 4 h 6"/>
                <a:gd name="T2" fmla="*/ 0 w 2"/>
                <a:gd name="T3" fmla="*/ 3 h 6"/>
                <a:gd name="T4" fmla="*/ 2 w 2"/>
                <a:gd name="T5" fmla="*/ 0 h 6"/>
                <a:gd name="T6" fmla="*/ 2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cubicBezTo>
                    <a:pt x="1" y="6"/>
                    <a:pt x="1" y="2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1" y="2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0" name="Freeform 520">
              <a:extLst>
                <a:ext uri="{FF2B5EF4-FFF2-40B4-BE49-F238E27FC236}">
                  <a16:creationId xmlns:a16="http://schemas.microsoft.com/office/drawing/2014/main" id="{ADD1CA19-7D03-D490-0AB8-38F37BF5A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142876"/>
              <a:ext cx="4763" cy="9525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3"/>
                    <a:pt x="0" y="3"/>
                    <a:pt x="0" y="0"/>
                  </a:cubicBezTo>
                  <a:cubicBezTo>
                    <a:pt x="1" y="1"/>
                    <a:pt x="1" y="0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1" name="Freeform 521">
              <a:extLst>
                <a:ext uri="{FF2B5EF4-FFF2-40B4-BE49-F238E27FC236}">
                  <a16:creationId xmlns:a16="http://schemas.microsoft.com/office/drawing/2014/main" id="{645EDFC3-7DE9-6473-6347-2CC1C6642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119063"/>
              <a:ext cx="7938" cy="14288"/>
            </a:xfrm>
            <a:custGeom>
              <a:avLst/>
              <a:gdLst>
                <a:gd name="T0" fmla="*/ 3 w 3"/>
                <a:gd name="T1" fmla="*/ 3 h 5"/>
                <a:gd name="T2" fmla="*/ 2 w 3"/>
                <a:gd name="T3" fmla="*/ 1 h 5"/>
                <a:gd name="T4" fmla="*/ 3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cubicBezTo>
                    <a:pt x="3" y="5"/>
                    <a:pt x="2" y="1"/>
                    <a:pt x="2" y="1"/>
                  </a:cubicBezTo>
                  <a:cubicBezTo>
                    <a:pt x="0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2" name="Freeform 522">
              <a:extLst>
                <a:ext uri="{FF2B5EF4-FFF2-40B4-BE49-F238E27FC236}">
                  <a16:creationId xmlns:a16="http://schemas.microsoft.com/office/drawing/2014/main" id="{C081AB46-9819-3D0A-BEE1-9632401A1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3" y="360363"/>
              <a:ext cx="9525" cy="41275"/>
            </a:xfrm>
            <a:custGeom>
              <a:avLst/>
              <a:gdLst>
                <a:gd name="T0" fmla="*/ 2 w 3"/>
                <a:gd name="T1" fmla="*/ 2 h 14"/>
                <a:gd name="T2" fmla="*/ 0 w 3"/>
                <a:gd name="T3" fmla="*/ 3 h 14"/>
                <a:gd name="T4" fmla="*/ 3 w 3"/>
                <a:gd name="T5" fmla="*/ 1 h 14"/>
                <a:gd name="T6" fmla="*/ 3 w 3"/>
                <a:gd name="T7" fmla="*/ 7 h 14"/>
                <a:gd name="T8" fmla="*/ 3 w 3"/>
                <a:gd name="T9" fmla="*/ 14 h 14"/>
                <a:gd name="T10" fmla="*/ 0 w 3"/>
                <a:gd name="T11" fmla="*/ 9 h 14"/>
                <a:gd name="T12" fmla="*/ 2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2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2" y="3"/>
                    <a:pt x="3" y="5"/>
                    <a:pt x="3" y="7"/>
                  </a:cubicBezTo>
                  <a:cubicBezTo>
                    <a:pt x="3" y="10"/>
                    <a:pt x="2" y="12"/>
                    <a:pt x="3" y="14"/>
                  </a:cubicBezTo>
                  <a:cubicBezTo>
                    <a:pt x="1" y="13"/>
                    <a:pt x="0" y="12"/>
                    <a:pt x="0" y="9"/>
                  </a:cubicBezTo>
                  <a:cubicBezTo>
                    <a:pt x="1" y="10"/>
                    <a:pt x="2" y="10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3" name="Freeform 523">
              <a:extLst>
                <a:ext uri="{FF2B5EF4-FFF2-40B4-BE49-F238E27FC236}">
                  <a16:creationId xmlns:a16="http://schemas.microsoft.com/office/drawing/2014/main" id="{9963D688-179F-0E79-51B3-894914190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838" y="317501"/>
              <a:ext cx="92075" cy="168275"/>
            </a:xfrm>
            <a:custGeom>
              <a:avLst/>
              <a:gdLst>
                <a:gd name="T0" fmla="*/ 4 w 31"/>
                <a:gd name="T1" fmla="*/ 29 h 56"/>
                <a:gd name="T2" fmla="*/ 5 w 31"/>
                <a:gd name="T3" fmla="*/ 27 h 56"/>
                <a:gd name="T4" fmla="*/ 1 w 31"/>
                <a:gd name="T5" fmla="*/ 30 h 56"/>
                <a:gd name="T6" fmla="*/ 0 w 31"/>
                <a:gd name="T7" fmla="*/ 25 h 56"/>
                <a:gd name="T8" fmla="*/ 3 w 31"/>
                <a:gd name="T9" fmla="*/ 21 h 56"/>
                <a:gd name="T10" fmla="*/ 11 w 31"/>
                <a:gd name="T11" fmla="*/ 15 h 56"/>
                <a:gd name="T12" fmla="*/ 6 w 31"/>
                <a:gd name="T13" fmla="*/ 14 h 56"/>
                <a:gd name="T14" fmla="*/ 4 w 31"/>
                <a:gd name="T15" fmla="*/ 9 h 56"/>
                <a:gd name="T16" fmla="*/ 12 w 31"/>
                <a:gd name="T17" fmla="*/ 9 h 56"/>
                <a:gd name="T18" fmla="*/ 12 w 31"/>
                <a:gd name="T19" fmla="*/ 13 h 56"/>
                <a:gd name="T20" fmla="*/ 17 w 31"/>
                <a:gd name="T21" fmla="*/ 27 h 56"/>
                <a:gd name="T22" fmla="*/ 19 w 31"/>
                <a:gd name="T23" fmla="*/ 26 h 56"/>
                <a:gd name="T24" fmla="*/ 19 w 31"/>
                <a:gd name="T25" fmla="*/ 30 h 56"/>
                <a:gd name="T26" fmla="*/ 21 w 31"/>
                <a:gd name="T27" fmla="*/ 33 h 56"/>
                <a:gd name="T28" fmla="*/ 22 w 31"/>
                <a:gd name="T29" fmla="*/ 31 h 56"/>
                <a:gd name="T30" fmla="*/ 23 w 31"/>
                <a:gd name="T31" fmla="*/ 35 h 56"/>
                <a:gd name="T32" fmla="*/ 25 w 31"/>
                <a:gd name="T33" fmla="*/ 33 h 56"/>
                <a:gd name="T34" fmla="*/ 27 w 31"/>
                <a:gd name="T35" fmla="*/ 41 h 56"/>
                <a:gd name="T36" fmla="*/ 31 w 31"/>
                <a:gd name="T37" fmla="*/ 48 h 56"/>
                <a:gd name="T38" fmla="*/ 19 w 31"/>
                <a:gd name="T39" fmla="*/ 44 h 56"/>
                <a:gd name="T40" fmla="*/ 16 w 31"/>
                <a:gd name="T41" fmla="*/ 39 h 56"/>
                <a:gd name="T42" fmla="*/ 15 w 31"/>
                <a:gd name="T43" fmla="*/ 34 h 56"/>
                <a:gd name="T44" fmla="*/ 13 w 31"/>
                <a:gd name="T45" fmla="*/ 33 h 56"/>
                <a:gd name="T46" fmla="*/ 3 w 31"/>
                <a:gd name="T47" fmla="*/ 47 h 56"/>
                <a:gd name="T48" fmla="*/ 1 w 31"/>
                <a:gd name="T49" fmla="*/ 44 h 56"/>
                <a:gd name="T50" fmla="*/ 5 w 31"/>
                <a:gd name="T51" fmla="*/ 35 h 56"/>
                <a:gd name="T52" fmla="*/ 4 w 31"/>
                <a:gd name="T53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56">
                  <a:moveTo>
                    <a:pt x="4" y="29"/>
                  </a:moveTo>
                  <a:cubicBezTo>
                    <a:pt x="6" y="31"/>
                    <a:pt x="5" y="29"/>
                    <a:pt x="5" y="27"/>
                  </a:cubicBezTo>
                  <a:cubicBezTo>
                    <a:pt x="5" y="31"/>
                    <a:pt x="3" y="28"/>
                    <a:pt x="1" y="30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1" y="24"/>
                    <a:pt x="4" y="27"/>
                    <a:pt x="3" y="21"/>
                  </a:cubicBezTo>
                  <a:cubicBezTo>
                    <a:pt x="6" y="18"/>
                    <a:pt x="9" y="19"/>
                    <a:pt x="11" y="15"/>
                  </a:cubicBezTo>
                  <a:cubicBezTo>
                    <a:pt x="10" y="7"/>
                    <a:pt x="8" y="10"/>
                    <a:pt x="6" y="14"/>
                  </a:cubicBezTo>
                  <a:cubicBezTo>
                    <a:pt x="6" y="10"/>
                    <a:pt x="5" y="11"/>
                    <a:pt x="4" y="9"/>
                  </a:cubicBezTo>
                  <a:cubicBezTo>
                    <a:pt x="6" y="0"/>
                    <a:pt x="10" y="7"/>
                    <a:pt x="12" y="9"/>
                  </a:cubicBezTo>
                  <a:cubicBezTo>
                    <a:pt x="11" y="10"/>
                    <a:pt x="13" y="12"/>
                    <a:pt x="12" y="13"/>
                  </a:cubicBezTo>
                  <a:cubicBezTo>
                    <a:pt x="14" y="18"/>
                    <a:pt x="16" y="20"/>
                    <a:pt x="17" y="27"/>
                  </a:cubicBezTo>
                  <a:cubicBezTo>
                    <a:pt x="18" y="27"/>
                    <a:pt x="18" y="26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cubicBezTo>
                    <a:pt x="20" y="29"/>
                    <a:pt x="22" y="28"/>
                    <a:pt x="21" y="33"/>
                  </a:cubicBezTo>
                  <a:cubicBezTo>
                    <a:pt x="21" y="33"/>
                    <a:pt x="22" y="34"/>
                    <a:pt x="22" y="31"/>
                  </a:cubicBezTo>
                  <a:cubicBezTo>
                    <a:pt x="23" y="32"/>
                    <a:pt x="23" y="34"/>
                    <a:pt x="23" y="35"/>
                  </a:cubicBezTo>
                  <a:cubicBezTo>
                    <a:pt x="24" y="36"/>
                    <a:pt x="24" y="32"/>
                    <a:pt x="25" y="33"/>
                  </a:cubicBezTo>
                  <a:cubicBezTo>
                    <a:pt x="25" y="37"/>
                    <a:pt x="27" y="36"/>
                    <a:pt x="27" y="41"/>
                  </a:cubicBezTo>
                  <a:cubicBezTo>
                    <a:pt x="28" y="38"/>
                    <a:pt x="30" y="44"/>
                    <a:pt x="31" y="48"/>
                  </a:cubicBezTo>
                  <a:cubicBezTo>
                    <a:pt x="27" y="56"/>
                    <a:pt x="24" y="43"/>
                    <a:pt x="19" y="44"/>
                  </a:cubicBezTo>
                  <a:cubicBezTo>
                    <a:pt x="19" y="38"/>
                    <a:pt x="18" y="37"/>
                    <a:pt x="16" y="39"/>
                  </a:cubicBezTo>
                  <a:cubicBezTo>
                    <a:pt x="15" y="38"/>
                    <a:pt x="15" y="36"/>
                    <a:pt x="15" y="34"/>
                  </a:cubicBezTo>
                  <a:cubicBezTo>
                    <a:pt x="14" y="34"/>
                    <a:pt x="13" y="34"/>
                    <a:pt x="13" y="33"/>
                  </a:cubicBezTo>
                  <a:cubicBezTo>
                    <a:pt x="10" y="38"/>
                    <a:pt x="8" y="46"/>
                    <a:pt x="3" y="47"/>
                  </a:cubicBezTo>
                  <a:cubicBezTo>
                    <a:pt x="2" y="44"/>
                    <a:pt x="2" y="46"/>
                    <a:pt x="1" y="44"/>
                  </a:cubicBezTo>
                  <a:cubicBezTo>
                    <a:pt x="3" y="42"/>
                    <a:pt x="4" y="38"/>
                    <a:pt x="5" y="35"/>
                  </a:cubicBezTo>
                  <a:cubicBezTo>
                    <a:pt x="4" y="34"/>
                    <a:pt x="4" y="32"/>
                    <a:pt x="4" y="2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4" name="Freeform 524">
              <a:extLst>
                <a:ext uri="{FF2B5EF4-FFF2-40B4-BE49-F238E27FC236}">
                  <a16:creationId xmlns:a16="http://schemas.microsoft.com/office/drawing/2014/main" id="{D0E3EB1D-24E5-AB7E-EC3C-6863AA414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2688" y="836613"/>
              <a:ext cx="12700" cy="34925"/>
            </a:xfrm>
            <a:custGeom>
              <a:avLst/>
              <a:gdLst>
                <a:gd name="T0" fmla="*/ 4 w 4"/>
                <a:gd name="T1" fmla="*/ 7 h 12"/>
                <a:gd name="T2" fmla="*/ 4 w 4"/>
                <a:gd name="T3" fmla="*/ 10 h 12"/>
                <a:gd name="T4" fmla="*/ 1 w 4"/>
                <a:gd name="T5" fmla="*/ 11 h 12"/>
                <a:gd name="T6" fmla="*/ 1 w 4"/>
                <a:gd name="T7" fmla="*/ 8 h 12"/>
                <a:gd name="T8" fmla="*/ 0 w 4"/>
                <a:gd name="T9" fmla="*/ 5 h 12"/>
                <a:gd name="T10" fmla="*/ 1 w 4"/>
                <a:gd name="T11" fmla="*/ 0 h 12"/>
                <a:gd name="T12" fmla="*/ 4 w 4"/>
                <a:gd name="T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4" y="7"/>
                  </a:moveTo>
                  <a:cubicBezTo>
                    <a:pt x="4" y="8"/>
                    <a:pt x="4" y="9"/>
                    <a:pt x="4" y="10"/>
                  </a:cubicBezTo>
                  <a:cubicBezTo>
                    <a:pt x="3" y="10"/>
                    <a:pt x="2" y="12"/>
                    <a:pt x="1" y="11"/>
                  </a:cubicBezTo>
                  <a:cubicBezTo>
                    <a:pt x="1" y="10"/>
                    <a:pt x="1" y="6"/>
                    <a:pt x="1" y="8"/>
                  </a:cubicBezTo>
                  <a:cubicBezTo>
                    <a:pt x="0" y="7"/>
                    <a:pt x="2" y="4"/>
                    <a:pt x="0" y="5"/>
                  </a:cubicBezTo>
                  <a:cubicBezTo>
                    <a:pt x="0" y="2"/>
                    <a:pt x="2" y="4"/>
                    <a:pt x="1" y="0"/>
                  </a:cubicBezTo>
                  <a:cubicBezTo>
                    <a:pt x="2" y="4"/>
                    <a:pt x="3" y="5"/>
                    <a:pt x="4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5" name="Freeform 525">
              <a:extLst>
                <a:ext uri="{FF2B5EF4-FFF2-40B4-BE49-F238E27FC236}">
                  <a16:creationId xmlns:a16="http://schemas.microsoft.com/office/drawing/2014/main" id="{4F18897E-CA42-6813-108D-2AB3D1209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113" y="1643062"/>
              <a:ext cx="30163" cy="23813"/>
            </a:xfrm>
            <a:custGeom>
              <a:avLst/>
              <a:gdLst>
                <a:gd name="T0" fmla="*/ 9 w 10"/>
                <a:gd name="T1" fmla="*/ 3 h 8"/>
                <a:gd name="T2" fmla="*/ 6 w 10"/>
                <a:gd name="T3" fmla="*/ 8 h 8"/>
                <a:gd name="T4" fmla="*/ 5 w 10"/>
                <a:gd name="T5" fmla="*/ 4 h 8"/>
                <a:gd name="T6" fmla="*/ 5 w 10"/>
                <a:gd name="T7" fmla="*/ 3 h 8"/>
                <a:gd name="T8" fmla="*/ 2 w 10"/>
                <a:gd name="T9" fmla="*/ 6 h 8"/>
                <a:gd name="T10" fmla="*/ 0 w 10"/>
                <a:gd name="T11" fmla="*/ 2 h 8"/>
                <a:gd name="T12" fmla="*/ 5 w 10"/>
                <a:gd name="T13" fmla="*/ 1 h 8"/>
                <a:gd name="T14" fmla="*/ 7 w 10"/>
                <a:gd name="T15" fmla="*/ 5 h 8"/>
                <a:gd name="T16" fmla="*/ 9 w 10"/>
                <a:gd name="T17" fmla="*/ 2 h 8"/>
                <a:gd name="T18" fmla="*/ 10 w 10"/>
                <a:gd name="T19" fmla="*/ 4 h 8"/>
                <a:gd name="T20" fmla="*/ 9 w 10"/>
                <a:gd name="T21" fmla="*/ 7 h 8"/>
                <a:gd name="T22" fmla="*/ 9 w 10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8">
                  <a:moveTo>
                    <a:pt x="9" y="3"/>
                  </a:moveTo>
                  <a:cubicBezTo>
                    <a:pt x="8" y="6"/>
                    <a:pt x="7" y="6"/>
                    <a:pt x="6" y="8"/>
                  </a:cubicBezTo>
                  <a:cubicBezTo>
                    <a:pt x="5" y="8"/>
                    <a:pt x="5" y="6"/>
                    <a:pt x="5" y="4"/>
                  </a:cubicBezTo>
                  <a:cubicBezTo>
                    <a:pt x="5" y="5"/>
                    <a:pt x="5" y="5"/>
                    <a:pt x="5" y="3"/>
                  </a:cubicBezTo>
                  <a:cubicBezTo>
                    <a:pt x="4" y="6"/>
                    <a:pt x="3" y="4"/>
                    <a:pt x="2" y="6"/>
                  </a:cubicBezTo>
                  <a:cubicBezTo>
                    <a:pt x="1" y="4"/>
                    <a:pt x="1" y="2"/>
                    <a:pt x="0" y="2"/>
                  </a:cubicBezTo>
                  <a:cubicBezTo>
                    <a:pt x="2" y="0"/>
                    <a:pt x="4" y="3"/>
                    <a:pt x="5" y="1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8" y="4"/>
                    <a:pt x="8" y="1"/>
                    <a:pt x="9" y="2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0" y="5"/>
                    <a:pt x="9" y="5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6" name="Freeform 526">
              <a:extLst>
                <a:ext uri="{FF2B5EF4-FFF2-40B4-BE49-F238E27FC236}">
                  <a16:creationId xmlns:a16="http://schemas.microsoft.com/office/drawing/2014/main" id="{94C90AB9-FC2A-C283-D5F3-7A4BF2B06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481137"/>
              <a:ext cx="9525" cy="17463"/>
            </a:xfrm>
            <a:custGeom>
              <a:avLst/>
              <a:gdLst>
                <a:gd name="T0" fmla="*/ 3 w 3"/>
                <a:gd name="T1" fmla="*/ 4 h 6"/>
                <a:gd name="T2" fmla="*/ 2 w 3"/>
                <a:gd name="T3" fmla="*/ 6 h 6"/>
                <a:gd name="T4" fmla="*/ 0 w 3"/>
                <a:gd name="T5" fmla="*/ 3 h 6"/>
                <a:gd name="T6" fmla="*/ 2 w 3"/>
                <a:gd name="T7" fmla="*/ 1 h 6"/>
                <a:gd name="T8" fmla="*/ 3 w 3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4"/>
                    <a:pt x="3" y="6"/>
                    <a:pt x="2" y="6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0" y="0"/>
                    <a:pt x="2" y="2"/>
                    <a:pt x="2" y="1"/>
                  </a:cubicBezTo>
                  <a:cubicBezTo>
                    <a:pt x="3" y="2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7" name="Freeform 527">
              <a:extLst>
                <a:ext uri="{FF2B5EF4-FFF2-40B4-BE49-F238E27FC236}">
                  <a16:creationId xmlns:a16="http://schemas.microsoft.com/office/drawing/2014/main" id="{5D24C788-E900-80AF-0CDC-4EB00A17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1631950"/>
              <a:ext cx="57150" cy="95250"/>
            </a:xfrm>
            <a:custGeom>
              <a:avLst/>
              <a:gdLst>
                <a:gd name="T0" fmla="*/ 3 w 19"/>
                <a:gd name="T1" fmla="*/ 15 h 32"/>
                <a:gd name="T2" fmla="*/ 4 w 19"/>
                <a:gd name="T3" fmla="*/ 11 h 32"/>
                <a:gd name="T4" fmla="*/ 6 w 19"/>
                <a:gd name="T5" fmla="*/ 17 h 32"/>
                <a:gd name="T6" fmla="*/ 9 w 19"/>
                <a:gd name="T7" fmla="*/ 6 h 32"/>
                <a:gd name="T8" fmla="*/ 18 w 19"/>
                <a:gd name="T9" fmla="*/ 10 h 32"/>
                <a:gd name="T10" fmla="*/ 15 w 19"/>
                <a:gd name="T11" fmla="*/ 30 h 32"/>
                <a:gd name="T12" fmla="*/ 5 w 19"/>
                <a:gd name="T13" fmla="*/ 25 h 32"/>
                <a:gd name="T14" fmla="*/ 0 w 19"/>
                <a:gd name="T15" fmla="*/ 21 h 32"/>
                <a:gd name="T16" fmla="*/ 0 w 19"/>
                <a:gd name="T17" fmla="*/ 16 h 32"/>
                <a:gd name="T18" fmla="*/ 2 w 19"/>
                <a:gd name="T19" fmla="*/ 13 h 32"/>
                <a:gd name="T20" fmla="*/ 3 w 19"/>
                <a:gd name="T2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2">
                  <a:moveTo>
                    <a:pt x="3" y="15"/>
                  </a:moveTo>
                  <a:cubicBezTo>
                    <a:pt x="3" y="13"/>
                    <a:pt x="4" y="14"/>
                    <a:pt x="4" y="11"/>
                  </a:cubicBezTo>
                  <a:cubicBezTo>
                    <a:pt x="5" y="14"/>
                    <a:pt x="6" y="12"/>
                    <a:pt x="6" y="17"/>
                  </a:cubicBezTo>
                  <a:cubicBezTo>
                    <a:pt x="8" y="15"/>
                    <a:pt x="9" y="12"/>
                    <a:pt x="9" y="6"/>
                  </a:cubicBezTo>
                  <a:cubicBezTo>
                    <a:pt x="12" y="0"/>
                    <a:pt x="16" y="5"/>
                    <a:pt x="18" y="10"/>
                  </a:cubicBezTo>
                  <a:cubicBezTo>
                    <a:pt x="19" y="21"/>
                    <a:pt x="17" y="28"/>
                    <a:pt x="15" y="30"/>
                  </a:cubicBezTo>
                  <a:cubicBezTo>
                    <a:pt x="12" y="32"/>
                    <a:pt x="8" y="20"/>
                    <a:pt x="5" y="25"/>
                  </a:cubicBezTo>
                  <a:cubicBezTo>
                    <a:pt x="4" y="24"/>
                    <a:pt x="1" y="24"/>
                    <a:pt x="0" y="21"/>
                  </a:cubicBezTo>
                  <a:cubicBezTo>
                    <a:pt x="0" y="18"/>
                    <a:pt x="0" y="19"/>
                    <a:pt x="0" y="16"/>
                  </a:cubicBezTo>
                  <a:cubicBezTo>
                    <a:pt x="1" y="15"/>
                    <a:pt x="3" y="17"/>
                    <a:pt x="2" y="13"/>
                  </a:cubicBezTo>
                  <a:cubicBezTo>
                    <a:pt x="3" y="13"/>
                    <a:pt x="3" y="14"/>
                    <a:pt x="3" y="1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8" name="Freeform 528">
              <a:extLst>
                <a:ext uri="{FF2B5EF4-FFF2-40B4-BE49-F238E27FC236}">
                  <a16:creationId xmlns:a16="http://schemas.microsoft.com/office/drawing/2014/main" id="{C8EF465F-60E0-8451-3310-FF0B80A10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6613" y="1254125"/>
              <a:ext cx="1219200" cy="657225"/>
            </a:xfrm>
            <a:custGeom>
              <a:avLst/>
              <a:gdLst>
                <a:gd name="T0" fmla="*/ 355 w 406"/>
                <a:gd name="T1" fmla="*/ 98 h 218"/>
                <a:gd name="T2" fmla="*/ 281 w 406"/>
                <a:gd name="T3" fmla="*/ 80 h 218"/>
                <a:gd name="T4" fmla="*/ 278 w 406"/>
                <a:gd name="T5" fmla="*/ 72 h 218"/>
                <a:gd name="T6" fmla="*/ 239 w 406"/>
                <a:gd name="T7" fmla="*/ 66 h 218"/>
                <a:gd name="T8" fmla="*/ 184 w 406"/>
                <a:gd name="T9" fmla="*/ 53 h 218"/>
                <a:gd name="T10" fmla="*/ 168 w 406"/>
                <a:gd name="T11" fmla="*/ 50 h 218"/>
                <a:gd name="T12" fmla="*/ 142 w 406"/>
                <a:gd name="T13" fmla="*/ 35 h 218"/>
                <a:gd name="T14" fmla="*/ 168 w 406"/>
                <a:gd name="T15" fmla="*/ 34 h 218"/>
                <a:gd name="T16" fmla="*/ 150 w 406"/>
                <a:gd name="T17" fmla="*/ 22 h 218"/>
                <a:gd name="T18" fmla="*/ 124 w 406"/>
                <a:gd name="T19" fmla="*/ 18 h 218"/>
                <a:gd name="T20" fmla="*/ 86 w 406"/>
                <a:gd name="T21" fmla="*/ 5 h 218"/>
                <a:gd name="T22" fmla="*/ 49 w 406"/>
                <a:gd name="T23" fmla="*/ 14 h 218"/>
                <a:gd name="T24" fmla="*/ 18 w 406"/>
                <a:gd name="T25" fmla="*/ 33 h 218"/>
                <a:gd name="T26" fmla="*/ 6 w 406"/>
                <a:gd name="T27" fmla="*/ 69 h 218"/>
                <a:gd name="T28" fmla="*/ 50 w 406"/>
                <a:gd name="T29" fmla="*/ 90 h 218"/>
                <a:gd name="T30" fmla="*/ 19 w 406"/>
                <a:gd name="T31" fmla="*/ 119 h 218"/>
                <a:gd name="T32" fmla="*/ 55 w 406"/>
                <a:gd name="T33" fmla="*/ 132 h 218"/>
                <a:gd name="T34" fmla="*/ 73 w 406"/>
                <a:gd name="T35" fmla="*/ 143 h 218"/>
                <a:gd name="T36" fmla="*/ 61 w 406"/>
                <a:gd name="T37" fmla="*/ 156 h 218"/>
                <a:gd name="T38" fmla="*/ 55 w 406"/>
                <a:gd name="T39" fmla="*/ 166 h 218"/>
                <a:gd name="T40" fmla="*/ 76 w 406"/>
                <a:gd name="T41" fmla="*/ 176 h 218"/>
                <a:gd name="T42" fmla="*/ 33 w 406"/>
                <a:gd name="T43" fmla="*/ 170 h 218"/>
                <a:gd name="T44" fmla="*/ 66 w 406"/>
                <a:gd name="T45" fmla="*/ 185 h 218"/>
                <a:gd name="T46" fmla="*/ 114 w 406"/>
                <a:gd name="T47" fmla="*/ 194 h 218"/>
                <a:gd name="T48" fmla="*/ 146 w 406"/>
                <a:gd name="T49" fmla="*/ 204 h 218"/>
                <a:gd name="T50" fmla="*/ 174 w 406"/>
                <a:gd name="T51" fmla="*/ 206 h 218"/>
                <a:gd name="T52" fmla="*/ 214 w 406"/>
                <a:gd name="T53" fmla="*/ 213 h 218"/>
                <a:gd name="T54" fmla="*/ 280 w 406"/>
                <a:gd name="T55" fmla="*/ 217 h 218"/>
                <a:gd name="T56" fmla="*/ 214 w 406"/>
                <a:gd name="T57" fmla="*/ 204 h 218"/>
                <a:gd name="T58" fmla="*/ 198 w 406"/>
                <a:gd name="T59" fmla="*/ 200 h 218"/>
                <a:gd name="T60" fmla="*/ 240 w 406"/>
                <a:gd name="T61" fmla="*/ 200 h 218"/>
                <a:gd name="T62" fmla="*/ 263 w 406"/>
                <a:gd name="T63" fmla="*/ 198 h 218"/>
                <a:gd name="T64" fmla="*/ 306 w 406"/>
                <a:gd name="T65" fmla="*/ 193 h 218"/>
                <a:gd name="T66" fmla="*/ 338 w 406"/>
                <a:gd name="T67" fmla="*/ 178 h 218"/>
                <a:gd name="T68" fmla="*/ 262 w 406"/>
                <a:gd name="T69" fmla="*/ 154 h 218"/>
                <a:gd name="T70" fmla="*/ 261 w 406"/>
                <a:gd name="T71" fmla="*/ 142 h 218"/>
                <a:gd name="T72" fmla="*/ 337 w 406"/>
                <a:gd name="T73" fmla="*/ 148 h 218"/>
                <a:gd name="T74" fmla="*/ 308 w 406"/>
                <a:gd name="T75" fmla="*/ 140 h 218"/>
                <a:gd name="T76" fmla="*/ 385 w 406"/>
                <a:gd name="T77" fmla="*/ 137 h 218"/>
                <a:gd name="T78" fmla="*/ 252 w 406"/>
                <a:gd name="T79" fmla="*/ 212 h 218"/>
                <a:gd name="T80" fmla="*/ 403 w 406"/>
                <a:gd name="T81" fmla="*/ 122 h 218"/>
                <a:gd name="T82" fmla="*/ 261 w 406"/>
                <a:gd name="T83" fmla="*/ 136 h 218"/>
                <a:gd name="T84" fmla="*/ 222 w 406"/>
                <a:gd name="T85" fmla="*/ 132 h 218"/>
                <a:gd name="T86" fmla="*/ 256 w 406"/>
                <a:gd name="T87" fmla="*/ 133 h 218"/>
                <a:gd name="T88" fmla="*/ 283 w 406"/>
                <a:gd name="T89" fmla="*/ 138 h 218"/>
                <a:gd name="T90" fmla="*/ 262 w 406"/>
                <a:gd name="T91" fmla="*/ 73 h 218"/>
                <a:gd name="T92" fmla="*/ 231 w 406"/>
                <a:gd name="T93" fmla="*/ 199 h 218"/>
                <a:gd name="T94" fmla="*/ 209 w 406"/>
                <a:gd name="T95" fmla="*/ 197 h 218"/>
                <a:gd name="T96" fmla="*/ 191 w 406"/>
                <a:gd name="T97" fmla="*/ 200 h 218"/>
                <a:gd name="T98" fmla="*/ 177 w 406"/>
                <a:gd name="T99" fmla="*/ 205 h 218"/>
                <a:gd name="T100" fmla="*/ 159 w 406"/>
                <a:gd name="T101" fmla="*/ 202 h 218"/>
                <a:gd name="T102" fmla="*/ 175 w 406"/>
                <a:gd name="T103" fmla="*/ 52 h 218"/>
                <a:gd name="T104" fmla="*/ 143 w 406"/>
                <a:gd name="T105" fmla="*/ 203 h 218"/>
                <a:gd name="T106" fmla="*/ 151 w 406"/>
                <a:gd name="T107" fmla="*/ 31 h 218"/>
                <a:gd name="T108" fmla="*/ 145 w 406"/>
                <a:gd name="T109" fmla="*/ 21 h 218"/>
                <a:gd name="T110" fmla="*/ 113 w 406"/>
                <a:gd name="T111" fmla="*/ 173 h 218"/>
                <a:gd name="T112" fmla="*/ 86 w 406"/>
                <a:gd name="T113" fmla="*/ 181 h 218"/>
                <a:gd name="T114" fmla="*/ 102 w 406"/>
                <a:gd name="T115" fmla="*/ 178 h 218"/>
                <a:gd name="T116" fmla="*/ 96 w 406"/>
                <a:gd name="T117" fmla="*/ 151 h 218"/>
                <a:gd name="T118" fmla="*/ 85 w 406"/>
                <a:gd name="T119" fmla="*/ 150 h 218"/>
                <a:gd name="T120" fmla="*/ 79 w 406"/>
                <a:gd name="T121" fmla="*/ 175 h 218"/>
                <a:gd name="T122" fmla="*/ 48 w 406"/>
                <a:gd name="T123" fmla="*/ 13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" h="218">
                  <a:moveTo>
                    <a:pt x="406" y="120"/>
                  </a:moveTo>
                  <a:cubicBezTo>
                    <a:pt x="404" y="120"/>
                    <a:pt x="402" y="119"/>
                    <a:pt x="401" y="119"/>
                  </a:cubicBezTo>
                  <a:cubicBezTo>
                    <a:pt x="400" y="116"/>
                    <a:pt x="396" y="119"/>
                    <a:pt x="397" y="115"/>
                  </a:cubicBezTo>
                  <a:cubicBezTo>
                    <a:pt x="396" y="115"/>
                    <a:pt x="396" y="117"/>
                    <a:pt x="395" y="117"/>
                  </a:cubicBezTo>
                  <a:cubicBezTo>
                    <a:pt x="395" y="116"/>
                    <a:pt x="394" y="115"/>
                    <a:pt x="394" y="115"/>
                  </a:cubicBezTo>
                  <a:cubicBezTo>
                    <a:pt x="393" y="116"/>
                    <a:pt x="392" y="115"/>
                    <a:pt x="392" y="114"/>
                  </a:cubicBezTo>
                  <a:cubicBezTo>
                    <a:pt x="392" y="114"/>
                    <a:pt x="392" y="113"/>
                    <a:pt x="392" y="113"/>
                  </a:cubicBezTo>
                  <a:cubicBezTo>
                    <a:pt x="393" y="115"/>
                    <a:pt x="395" y="115"/>
                    <a:pt x="396" y="114"/>
                  </a:cubicBezTo>
                  <a:cubicBezTo>
                    <a:pt x="394" y="114"/>
                    <a:pt x="393" y="113"/>
                    <a:pt x="391" y="113"/>
                  </a:cubicBezTo>
                  <a:cubicBezTo>
                    <a:pt x="392" y="113"/>
                    <a:pt x="392" y="113"/>
                    <a:pt x="392" y="114"/>
                  </a:cubicBezTo>
                  <a:cubicBezTo>
                    <a:pt x="391" y="114"/>
                    <a:pt x="391" y="114"/>
                    <a:pt x="391" y="114"/>
                  </a:cubicBezTo>
                  <a:cubicBezTo>
                    <a:pt x="391" y="113"/>
                    <a:pt x="391" y="113"/>
                    <a:pt x="390" y="113"/>
                  </a:cubicBezTo>
                  <a:cubicBezTo>
                    <a:pt x="390" y="113"/>
                    <a:pt x="390" y="114"/>
                    <a:pt x="390" y="114"/>
                  </a:cubicBezTo>
                  <a:cubicBezTo>
                    <a:pt x="388" y="113"/>
                    <a:pt x="386" y="112"/>
                    <a:pt x="385" y="113"/>
                  </a:cubicBezTo>
                  <a:cubicBezTo>
                    <a:pt x="384" y="110"/>
                    <a:pt x="379" y="113"/>
                    <a:pt x="380" y="108"/>
                  </a:cubicBezTo>
                  <a:cubicBezTo>
                    <a:pt x="378" y="109"/>
                    <a:pt x="376" y="109"/>
                    <a:pt x="375" y="107"/>
                  </a:cubicBezTo>
                  <a:cubicBezTo>
                    <a:pt x="374" y="107"/>
                    <a:pt x="375" y="108"/>
                    <a:pt x="374" y="108"/>
                  </a:cubicBezTo>
                  <a:cubicBezTo>
                    <a:pt x="373" y="106"/>
                    <a:pt x="370" y="108"/>
                    <a:pt x="368" y="107"/>
                  </a:cubicBezTo>
                  <a:cubicBezTo>
                    <a:pt x="368" y="106"/>
                    <a:pt x="370" y="107"/>
                    <a:pt x="370" y="106"/>
                  </a:cubicBezTo>
                  <a:cubicBezTo>
                    <a:pt x="367" y="107"/>
                    <a:pt x="365" y="104"/>
                    <a:pt x="362" y="103"/>
                  </a:cubicBezTo>
                  <a:cubicBezTo>
                    <a:pt x="363" y="103"/>
                    <a:pt x="363" y="103"/>
                    <a:pt x="364" y="102"/>
                  </a:cubicBezTo>
                  <a:cubicBezTo>
                    <a:pt x="363" y="102"/>
                    <a:pt x="362" y="102"/>
                    <a:pt x="361" y="102"/>
                  </a:cubicBezTo>
                  <a:cubicBezTo>
                    <a:pt x="361" y="101"/>
                    <a:pt x="361" y="101"/>
                    <a:pt x="361" y="101"/>
                  </a:cubicBezTo>
                  <a:cubicBezTo>
                    <a:pt x="359" y="101"/>
                    <a:pt x="358" y="100"/>
                    <a:pt x="357" y="99"/>
                  </a:cubicBezTo>
                  <a:cubicBezTo>
                    <a:pt x="356" y="99"/>
                    <a:pt x="357" y="100"/>
                    <a:pt x="356" y="100"/>
                  </a:cubicBezTo>
                  <a:cubicBezTo>
                    <a:pt x="355" y="100"/>
                    <a:pt x="355" y="100"/>
                    <a:pt x="355" y="100"/>
                  </a:cubicBezTo>
                  <a:cubicBezTo>
                    <a:pt x="355" y="99"/>
                    <a:pt x="356" y="99"/>
                    <a:pt x="355" y="98"/>
                  </a:cubicBezTo>
                  <a:cubicBezTo>
                    <a:pt x="353" y="99"/>
                    <a:pt x="351" y="98"/>
                    <a:pt x="350" y="99"/>
                  </a:cubicBezTo>
                  <a:cubicBezTo>
                    <a:pt x="350" y="98"/>
                    <a:pt x="349" y="98"/>
                    <a:pt x="349" y="98"/>
                  </a:cubicBezTo>
                  <a:cubicBezTo>
                    <a:pt x="349" y="98"/>
                    <a:pt x="349" y="98"/>
                    <a:pt x="349" y="98"/>
                  </a:cubicBezTo>
                  <a:cubicBezTo>
                    <a:pt x="346" y="96"/>
                    <a:pt x="340" y="98"/>
                    <a:pt x="339" y="96"/>
                  </a:cubicBezTo>
                  <a:cubicBezTo>
                    <a:pt x="339" y="96"/>
                    <a:pt x="337" y="98"/>
                    <a:pt x="337" y="96"/>
                  </a:cubicBezTo>
                  <a:cubicBezTo>
                    <a:pt x="337" y="95"/>
                    <a:pt x="337" y="96"/>
                    <a:pt x="337" y="95"/>
                  </a:cubicBezTo>
                  <a:cubicBezTo>
                    <a:pt x="332" y="95"/>
                    <a:pt x="327" y="93"/>
                    <a:pt x="322" y="93"/>
                  </a:cubicBezTo>
                  <a:cubicBezTo>
                    <a:pt x="322" y="93"/>
                    <a:pt x="322" y="93"/>
                    <a:pt x="322" y="93"/>
                  </a:cubicBezTo>
                  <a:cubicBezTo>
                    <a:pt x="319" y="92"/>
                    <a:pt x="318" y="91"/>
                    <a:pt x="316" y="92"/>
                  </a:cubicBezTo>
                  <a:cubicBezTo>
                    <a:pt x="314" y="91"/>
                    <a:pt x="310" y="91"/>
                    <a:pt x="309" y="90"/>
                  </a:cubicBezTo>
                  <a:cubicBezTo>
                    <a:pt x="309" y="90"/>
                    <a:pt x="310" y="91"/>
                    <a:pt x="310" y="91"/>
                  </a:cubicBezTo>
                  <a:cubicBezTo>
                    <a:pt x="308" y="89"/>
                    <a:pt x="306" y="89"/>
                    <a:pt x="303" y="88"/>
                  </a:cubicBezTo>
                  <a:cubicBezTo>
                    <a:pt x="303" y="87"/>
                    <a:pt x="301" y="86"/>
                    <a:pt x="300" y="88"/>
                  </a:cubicBezTo>
                  <a:cubicBezTo>
                    <a:pt x="301" y="88"/>
                    <a:pt x="302" y="88"/>
                    <a:pt x="302" y="88"/>
                  </a:cubicBezTo>
                  <a:cubicBezTo>
                    <a:pt x="302" y="88"/>
                    <a:pt x="303" y="88"/>
                    <a:pt x="302" y="89"/>
                  </a:cubicBezTo>
                  <a:cubicBezTo>
                    <a:pt x="301" y="89"/>
                    <a:pt x="298" y="89"/>
                    <a:pt x="300" y="88"/>
                  </a:cubicBezTo>
                  <a:cubicBezTo>
                    <a:pt x="297" y="88"/>
                    <a:pt x="296" y="86"/>
                    <a:pt x="293" y="86"/>
                  </a:cubicBezTo>
                  <a:cubicBezTo>
                    <a:pt x="293" y="83"/>
                    <a:pt x="289" y="85"/>
                    <a:pt x="290" y="83"/>
                  </a:cubicBezTo>
                  <a:cubicBezTo>
                    <a:pt x="289" y="84"/>
                    <a:pt x="288" y="84"/>
                    <a:pt x="287" y="82"/>
                  </a:cubicBezTo>
                  <a:cubicBezTo>
                    <a:pt x="289" y="82"/>
                    <a:pt x="290" y="83"/>
                    <a:pt x="291" y="82"/>
                  </a:cubicBezTo>
                  <a:cubicBezTo>
                    <a:pt x="291" y="82"/>
                    <a:pt x="290" y="82"/>
                    <a:pt x="290" y="81"/>
                  </a:cubicBezTo>
                  <a:cubicBezTo>
                    <a:pt x="289" y="82"/>
                    <a:pt x="288" y="82"/>
                    <a:pt x="287" y="81"/>
                  </a:cubicBezTo>
                  <a:cubicBezTo>
                    <a:pt x="287" y="82"/>
                    <a:pt x="286" y="81"/>
                    <a:pt x="286" y="81"/>
                  </a:cubicBezTo>
                  <a:cubicBezTo>
                    <a:pt x="286" y="82"/>
                    <a:pt x="287" y="81"/>
                    <a:pt x="286" y="82"/>
                  </a:cubicBezTo>
                  <a:cubicBezTo>
                    <a:pt x="285" y="82"/>
                    <a:pt x="284" y="82"/>
                    <a:pt x="282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2" y="80"/>
                    <a:pt x="281" y="78"/>
                    <a:pt x="281" y="80"/>
                  </a:cubicBezTo>
                  <a:cubicBezTo>
                    <a:pt x="281" y="80"/>
                    <a:pt x="282" y="80"/>
                    <a:pt x="282" y="81"/>
                  </a:cubicBezTo>
                  <a:cubicBezTo>
                    <a:pt x="280" y="81"/>
                    <a:pt x="279" y="80"/>
                    <a:pt x="279" y="79"/>
                  </a:cubicBezTo>
                  <a:cubicBezTo>
                    <a:pt x="279" y="80"/>
                    <a:pt x="280" y="80"/>
                    <a:pt x="280" y="79"/>
                  </a:cubicBezTo>
                  <a:cubicBezTo>
                    <a:pt x="279" y="79"/>
                    <a:pt x="278" y="80"/>
                    <a:pt x="278" y="80"/>
                  </a:cubicBezTo>
                  <a:cubicBezTo>
                    <a:pt x="276" y="77"/>
                    <a:pt x="274" y="78"/>
                    <a:pt x="272" y="77"/>
                  </a:cubicBezTo>
                  <a:cubicBezTo>
                    <a:pt x="272" y="78"/>
                    <a:pt x="271" y="77"/>
                    <a:pt x="270" y="77"/>
                  </a:cubicBezTo>
                  <a:cubicBezTo>
                    <a:pt x="270" y="77"/>
                    <a:pt x="270" y="76"/>
                    <a:pt x="270" y="76"/>
                  </a:cubicBezTo>
                  <a:cubicBezTo>
                    <a:pt x="270" y="75"/>
                    <a:pt x="271" y="76"/>
                    <a:pt x="271" y="75"/>
                  </a:cubicBezTo>
                  <a:cubicBezTo>
                    <a:pt x="270" y="75"/>
                    <a:pt x="268" y="75"/>
                    <a:pt x="267" y="74"/>
                  </a:cubicBezTo>
                  <a:cubicBezTo>
                    <a:pt x="266" y="74"/>
                    <a:pt x="264" y="74"/>
                    <a:pt x="264" y="72"/>
                  </a:cubicBezTo>
                  <a:cubicBezTo>
                    <a:pt x="265" y="72"/>
                    <a:pt x="267" y="72"/>
                    <a:pt x="267" y="73"/>
                  </a:cubicBezTo>
                  <a:cubicBezTo>
                    <a:pt x="268" y="72"/>
                    <a:pt x="271" y="74"/>
                    <a:pt x="271" y="72"/>
                  </a:cubicBezTo>
                  <a:cubicBezTo>
                    <a:pt x="271" y="73"/>
                    <a:pt x="271" y="73"/>
                    <a:pt x="272" y="73"/>
                  </a:cubicBezTo>
                  <a:cubicBezTo>
                    <a:pt x="272" y="73"/>
                    <a:pt x="273" y="73"/>
                    <a:pt x="274" y="72"/>
                  </a:cubicBezTo>
                  <a:cubicBezTo>
                    <a:pt x="273" y="74"/>
                    <a:pt x="275" y="71"/>
                    <a:pt x="275" y="73"/>
                  </a:cubicBezTo>
                  <a:cubicBezTo>
                    <a:pt x="275" y="73"/>
                    <a:pt x="275" y="72"/>
                    <a:pt x="276" y="72"/>
                  </a:cubicBezTo>
                  <a:cubicBezTo>
                    <a:pt x="276" y="72"/>
                    <a:pt x="276" y="73"/>
                    <a:pt x="277" y="73"/>
                  </a:cubicBezTo>
                  <a:cubicBezTo>
                    <a:pt x="282" y="72"/>
                    <a:pt x="287" y="75"/>
                    <a:pt x="291" y="75"/>
                  </a:cubicBezTo>
                  <a:cubicBezTo>
                    <a:pt x="290" y="75"/>
                    <a:pt x="289" y="75"/>
                    <a:pt x="289" y="74"/>
                  </a:cubicBezTo>
                  <a:cubicBezTo>
                    <a:pt x="289" y="74"/>
                    <a:pt x="290" y="75"/>
                    <a:pt x="290" y="74"/>
                  </a:cubicBezTo>
                  <a:cubicBezTo>
                    <a:pt x="290" y="73"/>
                    <a:pt x="289" y="74"/>
                    <a:pt x="289" y="73"/>
                  </a:cubicBezTo>
                  <a:cubicBezTo>
                    <a:pt x="290" y="73"/>
                    <a:pt x="290" y="74"/>
                    <a:pt x="291" y="74"/>
                  </a:cubicBezTo>
                  <a:cubicBezTo>
                    <a:pt x="290" y="74"/>
                    <a:pt x="291" y="73"/>
                    <a:pt x="291" y="73"/>
                  </a:cubicBezTo>
                  <a:cubicBezTo>
                    <a:pt x="291" y="72"/>
                    <a:pt x="290" y="73"/>
                    <a:pt x="290" y="71"/>
                  </a:cubicBezTo>
                  <a:cubicBezTo>
                    <a:pt x="290" y="72"/>
                    <a:pt x="290" y="72"/>
                    <a:pt x="290" y="73"/>
                  </a:cubicBezTo>
                  <a:cubicBezTo>
                    <a:pt x="289" y="73"/>
                    <a:pt x="289" y="72"/>
                    <a:pt x="289" y="72"/>
                  </a:cubicBezTo>
                  <a:cubicBezTo>
                    <a:pt x="286" y="74"/>
                    <a:pt x="282" y="71"/>
                    <a:pt x="278" y="72"/>
                  </a:cubicBezTo>
                  <a:cubicBezTo>
                    <a:pt x="278" y="70"/>
                    <a:pt x="278" y="71"/>
                    <a:pt x="277" y="72"/>
                  </a:cubicBezTo>
                  <a:cubicBezTo>
                    <a:pt x="277" y="71"/>
                    <a:pt x="277" y="71"/>
                    <a:pt x="276" y="70"/>
                  </a:cubicBezTo>
                  <a:cubicBezTo>
                    <a:pt x="275" y="72"/>
                    <a:pt x="273" y="69"/>
                    <a:pt x="272" y="70"/>
                  </a:cubicBezTo>
                  <a:cubicBezTo>
                    <a:pt x="271" y="68"/>
                    <a:pt x="268" y="70"/>
                    <a:pt x="266" y="70"/>
                  </a:cubicBezTo>
                  <a:cubicBezTo>
                    <a:pt x="266" y="70"/>
                    <a:pt x="267" y="70"/>
                    <a:pt x="266" y="70"/>
                  </a:cubicBezTo>
                  <a:cubicBezTo>
                    <a:pt x="266" y="70"/>
                    <a:pt x="265" y="71"/>
                    <a:pt x="265" y="70"/>
                  </a:cubicBezTo>
                  <a:cubicBezTo>
                    <a:pt x="265" y="69"/>
                    <a:pt x="265" y="70"/>
                    <a:pt x="266" y="70"/>
                  </a:cubicBezTo>
                  <a:cubicBezTo>
                    <a:pt x="265" y="68"/>
                    <a:pt x="262" y="69"/>
                    <a:pt x="260" y="68"/>
                  </a:cubicBezTo>
                  <a:cubicBezTo>
                    <a:pt x="260" y="68"/>
                    <a:pt x="259" y="69"/>
                    <a:pt x="259" y="69"/>
                  </a:cubicBezTo>
                  <a:cubicBezTo>
                    <a:pt x="259" y="68"/>
                    <a:pt x="257" y="68"/>
                    <a:pt x="257" y="68"/>
                  </a:cubicBezTo>
                  <a:cubicBezTo>
                    <a:pt x="256" y="69"/>
                    <a:pt x="256" y="69"/>
                    <a:pt x="255" y="69"/>
                  </a:cubicBezTo>
                  <a:cubicBezTo>
                    <a:pt x="256" y="71"/>
                    <a:pt x="258" y="71"/>
                    <a:pt x="259" y="71"/>
                  </a:cubicBezTo>
                  <a:cubicBezTo>
                    <a:pt x="258" y="72"/>
                    <a:pt x="259" y="72"/>
                    <a:pt x="258" y="73"/>
                  </a:cubicBezTo>
                  <a:cubicBezTo>
                    <a:pt x="258" y="71"/>
                    <a:pt x="254" y="72"/>
                    <a:pt x="254" y="71"/>
                  </a:cubicBezTo>
                  <a:cubicBezTo>
                    <a:pt x="254" y="71"/>
                    <a:pt x="255" y="71"/>
                    <a:pt x="254" y="72"/>
                  </a:cubicBezTo>
                  <a:cubicBezTo>
                    <a:pt x="254" y="72"/>
                    <a:pt x="253" y="73"/>
                    <a:pt x="252" y="72"/>
                  </a:cubicBezTo>
                  <a:cubicBezTo>
                    <a:pt x="253" y="72"/>
                    <a:pt x="253" y="71"/>
                    <a:pt x="254" y="72"/>
                  </a:cubicBezTo>
                  <a:cubicBezTo>
                    <a:pt x="253" y="71"/>
                    <a:pt x="253" y="70"/>
                    <a:pt x="252" y="70"/>
                  </a:cubicBezTo>
                  <a:cubicBezTo>
                    <a:pt x="252" y="71"/>
                    <a:pt x="253" y="70"/>
                    <a:pt x="252" y="71"/>
                  </a:cubicBezTo>
                  <a:cubicBezTo>
                    <a:pt x="252" y="71"/>
                    <a:pt x="252" y="72"/>
                    <a:pt x="252" y="72"/>
                  </a:cubicBezTo>
                  <a:cubicBezTo>
                    <a:pt x="252" y="71"/>
                    <a:pt x="250" y="71"/>
                    <a:pt x="251" y="70"/>
                  </a:cubicBezTo>
                  <a:cubicBezTo>
                    <a:pt x="249" y="70"/>
                    <a:pt x="247" y="69"/>
                    <a:pt x="247" y="68"/>
                  </a:cubicBezTo>
                  <a:cubicBezTo>
                    <a:pt x="244" y="68"/>
                    <a:pt x="242" y="69"/>
                    <a:pt x="240" y="67"/>
                  </a:cubicBezTo>
                  <a:cubicBezTo>
                    <a:pt x="240" y="67"/>
                    <a:pt x="240" y="66"/>
                    <a:pt x="240" y="66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6"/>
                    <a:pt x="238" y="67"/>
                    <a:pt x="238" y="67"/>
                  </a:cubicBezTo>
                  <a:cubicBezTo>
                    <a:pt x="238" y="67"/>
                    <a:pt x="238" y="66"/>
                    <a:pt x="239" y="66"/>
                  </a:cubicBezTo>
                  <a:cubicBezTo>
                    <a:pt x="238" y="66"/>
                    <a:pt x="238" y="66"/>
                    <a:pt x="238" y="65"/>
                  </a:cubicBezTo>
                  <a:cubicBezTo>
                    <a:pt x="237" y="66"/>
                    <a:pt x="238" y="66"/>
                    <a:pt x="238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6" y="66"/>
                    <a:pt x="235" y="68"/>
                    <a:pt x="233" y="67"/>
                  </a:cubicBezTo>
                  <a:cubicBezTo>
                    <a:pt x="233" y="66"/>
                    <a:pt x="234" y="66"/>
                    <a:pt x="234" y="65"/>
                  </a:cubicBezTo>
                  <a:cubicBezTo>
                    <a:pt x="233" y="65"/>
                    <a:pt x="233" y="67"/>
                    <a:pt x="232" y="67"/>
                  </a:cubicBezTo>
                  <a:cubicBezTo>
                    <a:pt x="232" y="66"/>
                    <a:pt x="232" y="66"/>
                    <a:pt x="233" y="66"/>
                  </a:cubicBezTo>
                  <a:cubicBezTo>
                    <a:pt x="231" y="68"/>
                    <a:pt x="229" y="65"/>
                    <a:pt x="229" y="65"/>
                  </a:cubicBezTo>
                  <a:cubicBezTo>
                    <a:pt x="229" y="65"/>
                    <a:pt x="229" y="65"/>
                    <a:pt x="229" y="66"/>
                  </a:cubicBezTo>
                  <a:cubicBezTo>
                    <a:pt x="226" y="64"/>
                    <a:pt x="223" y="65"/>
                    <a:pt x="220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18" y="64"/>
                    <a:pt x="211" y="66"/>
                    <a:pt x="213" y="62"/>
                  </a:cubicBezTo>
                  <a:cubicBezTo>
                    <a:pt x="213" y="62"/>
                    <a:pt x="212" y="62"/>
                    <a:pt x="212" y="62"/>
                  </a:cubicBezTo>
                  <a:cubicBezTo>
                    <a:pt x="213" y="62"/>
                    <a:pt x="213" y="62"/>
                    <a:pt x="213" y="62"/>
                  </a:cubicBezTo>
                  <a:cubicBezTo>
                    <a:pt x="213" y="61"/>
                    <a:pt x="211" y="62"/>
                    <a:pt x="210" y="62"/>
                  </a:cubicBezTo>
                  <a:cubicBezTo>
                    <a:pt x="210" y="62"/>
                    <a:pt x="210" y="61"/>
                    <a:pt x="210" y="61"/>
                  </a:cubicBezTo>
                  <a:cubicBezTo>
                    <a:pt x="208" y="63"/>
                    <a:pt x="208" y="59"/>
                    <a:pt x="206" y="60"/>
                  </a:cubicBezTo>
                  <a:cubicBezTo>
                    <a:pt x="206" y="59"/>
                    <a:pt x="207" y="60"/>
                    <a:pt x="207" y="59"/>
                  </a:cubicBezTo>
                  <a:cubicBezTo>
                    <a:pt x="204" y="61"/>
                    <a:pt x="201" y="58"/>
                    <a:pt x="198" y="59"/>
                  </a:cubicBezTo>
                  <a:cubicBezTo>
                    <a:pt x="198" y="58"/>
                    <a:pt x="199" y="59"/>
                    <a:pt x="199" y="58"/>
                  </a:cubicBezTo>
                  <a:cubicBezTo>
                    <a:pt x="197" y="58"/>
                    <a:pt x="193" y="57"/>
                    <a:pt x="190" y="57"/>
                  </a:cubicBezTo>
                  <a:cubicBezTo>
                    <a:pt x="191" y="56"/>
                    <a:pt x="190" y="57"/>
                    <a:pt x="190" y="56"/>
                  </a:cubicBezTo>
                  <a:cubicBezTo>
                    <a:pt x="192" y="54"/>
                    <a:pt x="194" y="56"/>
                    <a:pt x="196" y="55"/>
                  </a:cubicBezTo>
                  <a:cubicBezTo>
                    <a:pt x="196" y="54"/>
                    <a:pt x="197" y="53"/>
                    <a:pt x="196" y="53"/>
                  </a:cubicBezTo>
                  <a:cubicBezTo>
                    <a:pt x="195" y="56"/>
                    <a:pt x="193" y="54"/>
                    <a:pt x="191" y="55"/>
                  </a:cubicBezTo>
                  <a:cubicBezTo>
                    <a:pt x="191" y="54"/>
                    <a:pt x="190" y="54"/>
                    <a:pt x="191" y="53"/>
                  </a:cubicBezTo>
                  <a:cubicBezTo>
                    <a:pt x="189" y="55"/>
                    <a:pt x="186" y="54"/>
                    <a:pt x="184" y="53"/>
                  </a:cubicBezTo>
                  <a:cubicBezTo>
                    <a:pt x="183" y="54"/>
                    <a:pt x="182" y="52"/>
                    <a:pt x="181" y="53"/>
                  </a:cubicBezTo>
                  <a:cubicBezTo>
                    <a:pt x="181" y="52"/>
                    <a:pt x="181" y="51"/>
                    <a:pt x="182" y="51"/>
                  </a:cubicBezTo>
                  <a:cubicBezTo>
                    <a:pt x="182" y="52"/>
                    <a:pt x="181" y="52"/>
                    <a:pt x="182" y="52"/>
                  </a:cubicBezTo>
                  <a:cubicBezTo>
                    <a:pt x="183" y="50"/>
                    <a:pt x="185" y="52"/>
                    <a:pt x="186" y="51"/>
                  </a:cubicBezTo>
                  <a:cubicBezTo>
                    <a:pt x="185" y="51"/>
                    <a:pt x="186" y="51"/>
                    <a:pt x="186" y="50"/>
                  </a:cubicBezTo>
                  <a:cubicBezTo>
                    <a:pt x="185" y="51"/>
                    <a:pt x="184" y="50"/>
                    <a:pt x="183" y="51"/>
                  </a:cubicBezTo>
                  <a:cubicBezTo>
                    <a:pt x="183" y="50"/>
                    <a:pt x="182" y="48"/>
                    <a:pt x="182" y="50"/>
                  </a:cubicBezTo>
                  <a:cubicBezTo>
                    <a:pt x="182" y="48"/>
                    <a:pt x="180" y="50"/>
                    <a:pt x="179" y="48"/>
                  </a:cubicBezTo>
                  <a:cubicBezTo>
                    <a:pt x="182" y="49"/>
                    <a:pt x="183" y="47"/>
                    <a:pt x="184" y="47"/>
                  </a:cubicBezTo>
                  <a:cubicBezTo>
                    <a:pt x="183" y="46"/>
                    <a:pt x="183" y="47"/>
                    <a:pt x="182" y="46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79" y="45"/>
                    <a:pt x="177" y="45"/>
                    <a:pt x="176" y="43"/>
                  </a:cubicBezTo>
                  <a:cubicBezTo>
                    <a:pt x="175" y="43"/>
                    <a:pt x="175" y="44"/>
                    <a:pt x="175" y="44"/>
                  </a:cubicBezTo>
                  <a:cubicBezTo>
                    <a:pt x="174" y="42"/>
                    <a:pt x="172" y="42"/>
                    <a:pt x="170" y="42"/>
                  </a:cubicBezTo>
                  <a:cubicBezTo>
                    <a:pt x="171" y="42"/>
                    <a:pt x="171" y="42"/>
                    <a:pt x="171" y="43"/>
                  </a:cubicBezTo>
                  <a:cubicBezTo>
                    <a:pt x="170" y="43"/>
                    <a:pt x="169" y="43"/>
                    <a:pt x="169" y="42"/>
                  </a:cubicBezTo>
                  <a:cubicBezTo>
                    <a:pt x="168" y="42"/>
                    <a:pt x="168" y="43"/>
                    <a:pt x="168" y="43"/>
                  </a:cubicBezTo>
                  <a:cubicBezTo>
                    <a:pt x="167" y="42"/>
                    <a:pt x="167" y="41"/>
                    <a:pt x="167" y="40"/>
                  </a:cubicBezTo>
                  <a:cubicBezTo>
                    <a:pt x="167" y="41"/>
                    <a:pt x="164" y="41"/>
                    <a:pt x="165" y="39"/>
                  </a:cubicBezTo>
                  <a:cubicBezTo>
                    <a:pt x="164" y="39"/>
                    <a:pt x="163" y="40"/>
                    <a:pt x="162" y="38"/>
                  </a:cubicBezTo>
                  <a:cubicBezTo>
                    <a:pt x="162" y="39"/>
                    <a:pt x="161" y="39"/>
                    <a:pt x="161" y="39"/>
                  </a:cubicBezTo>
                  <a:cubicBezTo>
                    <a:pt x="160" y="42"/>
                    <a:pt x="160" y="43"/>
                    <a:pt x="160" y="45"/>
                  </a:cubicBezTo>
                  <a:cubicBezTo>
                    <a:pt x="161" y="45"/>
                    <a:pt x="162" y="44"/>
                    <a:pt x="162" y="46"/>
                  </a:cubicBezTo>
                  <a:cubicBezTo>
                    <a:pt x="162" y="46"/>
                    <a:pt x="164" y="46"/>
                    <a:pt x="164" y="47"/>
                  </a:cubicBezTo>
                  <a:cubicBezTo>
                    <a:pt x="166" y="45"/>
                    <a:pt x="167" y="48"/>
                    <a:pt x="169" y="48"/>
                  </a:cubicBezTo>
                  <a:cubicBezTo>
                    <a:pt x="169" y="49"/>
                    <a:pt x="170" y="48"/>
                    <a:pt x="170" y="50"/>
                  </a:cubicBezTo>
                  <a:cubicBezTo>
                    <a:pt x="169" y="50"/>
                    <a:pt x="169" y="50"/>
                    <a:pt x="168" y="50"/>
                  </a:cubicBezTo>
                  <a:cubicBezTo>
                    <a:pt x="168" y="49"/>
                    <a:pt x="168" y="49"/>
                    <a:pt x="168" y="48"/>
                  </a:cubicBezTo>
                  <a:cubicBezTo>
                    <a:pt x="167" y="49"/>
                    <a:pt x="166" y="48"/>
                    <a:pt x="166" y="48"/>
                  </a:cubicBezTo>
                  <a:cubicBezTo>
                    <a:pt x="166" y="49"/>
                    <a:pt x="167" y="48"/>
                    <a:pt x="167" y="49"/>
                  </a:cubicBezTo>
                  <a:cubicBezTo>
                    <a:pt x="166" y="49"/>
                    <a:pt x="165" y="49"/>
                    <a:pt x="164" y="50"/>
                  </a:cubicBezTo>
                  <a:cubicBezTo>
                    <a:pt x="164" y="48"/>
                    <a:pt x="163" y="48"/>
                    <a:pt x="162" y="49"/>
                  </a:cubicBezTo>
                  <a:cubicBezTo>
                    <a:pt x="161" y="48"/>
                    <a:pt x="161" y="48"/>
                    <a:pt x="162" y="47"/>
                  </a:cubicBezTo>
                  <a:cubicBezTo>
                    <a:pt x="160" y="48"/>
                    <a:pt x="158" y="47"/>
                    <a:pt x="157" y="46"/>
                  </a:cubicBezTo>
                  <a:cubicBezTo>
                    <a:pt x="156" y="48"/>
                    <a:pt x="155" y="45"/>
                    <a:pt x="154" y="45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54" y="46"/>
                    <a:pt x="153" y="47"/>
                    <a:pt x="153" y="47"/>
                  </a:cubicBezTo>
                  <a:cubicBezTo>
                    <a:pt x="153" y="45"/>
                    <a:pt x="152" y="45"/>
                    <a:pt x="152" y="45"/>
                  </a:cubicBezTo>
                  <a:cubicBezTo>
                    <a:pt x="152" y="45"/>
                    <a:pt x="152" y="46"/>
                    <a:pt x="152" y="46"/>
                  </a:cubicBezTo>
                  <a:cubicBezTo>
                    <a:pt x="150" y="46"/>
                    <a:pt x="150" y="45"/>
                    <a:pt x="148" y="46"/>
                  </a:cubicBezTo>
                  <a:cubicBezTo>
                    <a:pt x="148" y="45"/>
                    <a:pt x="148" y="44"/>
                    <a:pt x="147" y="44"/>
                  </a:cubicBezTo>
                  <a:cubicBezTo>
                    <a:pt x="147" y="44"/>
                    <a:pt x="147" y="45"/>
                    <a:pt x="147" y="45"/>
                  </a:cubicBezTo>
                  <a:cubicBezTo>
                    <a:pt x="147" y="46"/>
                    <a:pt x="148" y="44"/>
                    <a:pt x="148" y="45"/>
                  </a:cubicBezTo>
                  <a:cubicBezTo>
                    <a:pt x="147" y="46"/>
                    <a:pt x="146" y="43"/>
                    <a:pt x="145" y="45"/>
                  </a:cubicBezTo>
                  <a:cubicBezTo>
                    <a:pt x="144" y="45"/>
                    <a:pt x="144" y="45"/>
                    <a:pt x="144" y="44"/>
                  </a:cubicBezTo>
                  <a:cubicBezTo>
                    <a:pt x="145" y="44"/>
                    <a:pt x="144" y="45"/>
                    <a:pt x="145" y="45"/>
                  </a:cubicBezTo>
                  <a:cubicBezTo>
                    <a:pt x="145" y="44"/>
                    <a:pt x="146" y="44"/>
                    <a:pt x="147" y="44"/>
                  </a:cubicBezTo>
                  <a:cubicBezTo>
                    <a:pt x="145" y="43"/>
                    <a:pt x="145" y="40"/>
                    <a:pt x="144" y="42"/>
                  </a:cubicBezTo>
                  <a:cubicBezTo>
                    <a:pt x="142" y="41"/>
                    <a:pt x="141" y="40"/>
                    <a:pt x="139" y="38"/>
                  </a:cubicBezTo>
                  <a:cubicBezTo>
                    <a:pt x="139" y="38"/>
                    <a:pt x="140" y="38"/>
                    <a:pt x="140" y="37"/>
                  </a:cubicBezTo>
                  <a:cubicBezTo>
                    <a:pt x="139" y="36"/>
                    <a:pt x="138" y="39"/>
                    <a:pt x="138" y="37"/>
                  </a:cubicBezTo>
                  <a:cubicBezTo>
                    <a:pt x="139" y="37"/>
                    <a:pt x="140" y="37"/>
                    <a:pt x="141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1" y="37"/>
                    <a:pt x="141" y="34"/>
                    <a:pt x="142" y="35"/>
                  </a:cubicBezTo>
                  <a:cubicBezTo>
                    <a:pt x="142" y="34"/>
                    <a:pt x="143" y="34"/>
                    <a:pt x="143" y="33"/>
                  </a:cubicBezTo>
                  <a:cubicBezTo>
                    <a:pt x="143" y="33"/>
                    <a:pt x="142" y="33"/>
                    <a:pt x="142" y="32"/>
                  </a:cubicBezTo>
                  <a:cubicBezTo>
                    <a:pt x="143" y="31"/>
                    <a:pt x="144" y="32"/>
                    <a:pt x="145" y="33"/>
                  </a:cubicBezTo>
                  <a:cubicBezTo>
                    <a:pt x="145" y="33"/>
                    <a:pt x="144" y="33"/>
                    <a:pt x="144" y="33"/>
                  </a:cubicBezTo>
                  <a:cubicBezTo>
                    <a:pt x="145" y="33"/>
                    <a:pt x="143" y="34"/>
                    <a:pt x="144" y="34"/>
                  </a:cubicBezTo>
                  <a:cubicBezTo>
                    <a:pt x="145" y="33"/>
                    <a:pt x="146" y="33"/>
                    <a:pt x="146" y="33"/>
                  </a:cubicBezTo>
                  <a:cubicBezTo>
                    <a:pt x="146" y="34"/>
                    <a:pt x="147" y="32"/>
                    <a:pt x="147" y="34"/>
                  </a:cubicBezTo>
                  <a:cubicBezTo>
                    <a:pt x="148" y="34"/>
                    <a:pt x="148" y="33"/>
                    <a:pt x="148" y="33"/>
                  </a:cubicBezTo>
                  <a:cubicBezTo>
                    <a:pt x="150" y="35"/>
                    <a:pt x="153" y="35"/>
                    <a:pt x="154" y="36"/>
                  </a:cubicBezTo>
                  <a:cubicBezTo>
                    <a:pt x="154" y="35"/>
                    <a:pt x="153" y="35"/>
                    <a:pt x="154" y="34"/>
                  </a:cubicBezTo>
                  <a:cubicBezTo>
                    <a:pt x="154" y="35"/>
                    <a:pt x="154" y="34"/>
                    <a:pt x="154" y="34"/>
                  </a:cubicBezTo>
                  <a:cubicBezTo>
                    <a:pt x="155" y="36"/>
                    <a:pt x="156" y="34"/>
                    <a:pt x="156" y="36"/>
                  </a:cubicBezTo>
                  <a:cubicBezTo>
                    <a:pt x="157" y="36"/>
                    <a:pt x="157" y="36"/>
                    <a:pt x="158" y="37"/>
                  </a:cubicBezTo>
                  <a:cubicBezTo>
                    <a:pt x="158" y="36"/>
                    <a:pt x="158" y="35"/>
                    <a:pt x="159" y="36"/>
                  </a:cubicBezTo>
                  <a:cubicBezTo>
                    <a:pt x="159" y="36"/>
                    <a:pt x="158" y="36"/>
                    <a:pt x="158" y="37"/>
                  </a:cubicBezTo>
                  <a:cubicBezTo>
                    <a:pt x="160" y="37"/>
                    <a:pt x="163" y="36"/>
                    <a:pt x="163" y="38"/>
                  </a:cubicBezTo>
                  <a:cubicBezTo>
                    <a:pt x="167" y="34"/>
                    <a:pt x="170" y="41"/>
                    <a:pt x="172" y="38"/>
                  </a:cubicBezTo>
                  <a:cubicBezTo>
                    <a:pt x="172" y="38"/>
                    <a:pt x="173" y="38"/>
                    <a:pt x="173" y="39"/>
                  </a:cubicBezTo>
                  <a:cubicBezTo>
                    <a:pt x="172" y="38"/>
                    <a:pt x="172" y="39"/>
                    <a:pt x="172" y="39"/>
                  </a:cubicBezTo>
                  <a:cubicBezTo>
                    <a:pt x="173" y="40"/>
                    <a:pt x="173" y="40"/>
                    <a:pt x="174" y="40"/>
                  </a:cubicBezTo>
                  <a:cubicBezTo>
                    <a:pt x="174" y="39"/>
                    <a:pt x="173" y="39"/>
                    <a:pt x="172" y="37"/>
                  </a:cubicBezTo>
                  <a:cubicBezTo>
                    <a:pt x="173" y="37"/>
                    <a:pt x="174" y="37"/>
                    <a:pt x="175" y="37"/>
                  </a:cubicBezTo>
                  <a:cubicBezTo>
                    <a:pt x="175" y="36"/>
                    <a:pt x="173" y="36"/>
                    <a:pt x="172" y="36"/>
                  </a:cubicBezTo>
                  <a:cubicBezTo>
                    <a:pt x="172" y="36"/>
                    <a:pt x="172" y="37"/>
                    <a:pt x="172" y="37"/>
                  </a:cubicBezTo>
                  <a:cubicBezTo>
                    <a:pt x="171" y="37"/>
                    <a:pt x="171" y="36"/>
                    <a:pt x="171" y="36"/>
                  </a:cubicBezTo>
                  <a:cubicBezTo>
                    <a:pt x="170" y="35"/>
                    <a:pt x="167" y="37"/>
                    <a:pt x="167" y="35"/>
                  </a:cubicBezTo>
                  <a:cubicBezTo>
                    <a:pt x="168" y="35"/>
                    <a:pt x="168" y="34"/>
                    <a:pt x="168" y="34"/>
                  </a:cubicBezTo>
                  <a:cubicBezTo>
                    <a:pt x="165" y="34"/>
                    <a:pt x="163" y="33"/>
                    <a:pt x="159" y="32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58" y="32"/>
                    <a:pt x="157" y="31"/>
                    <a:pt x="155" y="32"/>
                  </a:cubicBezTo>
                  <a:cubicBezTo>
                    <a:pt x="155" y="32"/>
                    <a:pt x="156" y="32"/>
                    <a:pt x="156" y="31"/>
                  </a:cubicBezTo>
                  <a:cubicBezTo>
                    <a:pt x="155" y="31"/>
                    <a:pt x="154" y="32"/>
                    <a:pt x="153" y="32"/>
                  </a:cubicBezTo>
                  <a:cubicBezTo>
                    <a:pt x="154" y="31"/>
                    <a:pt x="153" y="31"/>
                    <a:pt x="153" y="30"/>
                  </a:cubicBezTo>
                  <a:cubicBezTo>
                    <a:pt x="153" y="31"/>
                    <a:pt x="152" y="31"/>
                    <a:pt x="152" y="31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30"/>
                    <a:pt x="150" y="30"/>
                    <a:pt x="149" y="31"/>
                  </a:cubicBezTo>
                  <a:cubicBezTo>
                    <a:pt x="149" y="30"/>
                    <a:pt x="150" y="30"/>
                    <a:pt x="149" y="29"/>
                  </a:cubicBezTo>
                  <a:cubicBezTo>
                    <a:pt x="148" y="31"/>
                    <a:pt x="145" y="28"/>
                    <a:pt x="144" y="27"/>
                  </a:cubicBezTo>
                  <a:cubicBezTo>
                    <a:pt x="144" y="28"/>
                    <a:pt x="143" y="28"/>
                    <a:pt x="143" y="28"/>
                  </a:cubicBezTo>
                  <a:cubicBezTo>
                    <a:pt x="143" y="28"/>
                    <a:pt x="144" y="29"/>
                    <a:pt x="143" y="29"/>
                  </a:cubicBezTo>
                  <a:cubicBezTo>
                    <a:pt x="143" y="28"/>
                    <a:pt x="141" y="28"/>
                    <a:pt x="141" y="28"/>
                  </a:cubicBezTo>
                  <a:cubicBezTo>
                    <a:pt x="141" y="27"/>
                    <a:pt x="142" y="28"/>
                    <a:pt x="142" y="27"/>
                  </a:cubicBezTo>
                  <a:cubicBezTo>
                    <a:pt x="141" y="26"/>
                    <a:pt x="140" y="25"/>
                    <a:pt x="139" y="25"/>
                  </a:cubicBezTo>
                  <a:cubicBezTo>
                    <a:pt x="142" y="24"/>
                    <a:pt x="145" y="27"/>
                    <a:pt x="148" y="25"/>
                  </a:cubicBezTo>
                  <a:cubicBezTo>
                    <a:pt x="148" y="24"/>
                    <a:pt x="147" y="25"/>
                    <a:pt x="147" y="25"/>
                  </a:cubicBezTo>
                  <a:cubicBezTo>
                    <a:pt x="147" y="23"/>
                    <a:pt x="146" y="25"/>
                    <a:pt x="146" y="24"/>
                  </a:cubicBezTo>
                  <a:cubicBezTo>
                    <a:pt x="147" y="21"/>
                    <a:pt x="148" y="24"/>
                    <a:pt x="149" y="24"/>
                  </a:cubicBezTo>
                  <a:cubicBezTo>
                    <a:pt x="148" y="24"/>
                    <a:pt x="148" y="24"/>
                    <a:pt x="148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50" y="23"/>
                    <a:pt x="152" y="25"/>
                    <a:pt x="153" y="23"/>
                  </a:cubicBezTo>
                  <a:cubicBezTo>
                    <a:pt x="153" y="23"/>
                    <a:pt x="154" y="26"/>
                    <a:pt x="155" y="25"/>
                  </a:cubicBezTo>
                  <a:cubicBezTo>
                    <a:pt x="154" y="24"/>
                    <a:pt x="153" y="23"/>
                    <a:pt x="153" y="22"/>
                  </a:cubicBezTo>
                  <a:cubicBezTo>
                    <a:pt x="153" y="21"/>
                    <a:pt x="154" y="22"/>
                    <a:pt x="154" y="21"/>
                  </a:cubicBezTo>
                  <a:cubicBezTo>
                    <a:pt x="152" y="22"/>
                    <a:pt x="152" y="22"/>
                    <a:pt x="150" y="22"/>
                  </a:cubicBezTo>
                  <a:cubicBezTo>
                    <a:pt x="150" y="22"/>
                    <a:pt x="151" y="22"/>
                    <a:pt x="151" y="23"/>
                  </a:cubicBezTo>
                  <a:cubicBezTo>
                    <a:pt x="150" y="23"/>
                    <a:pt x="149" y="23"/>
                    <a:pt x="149" y="22"/>
                  </a:cubicBezTo>
                  <a:cubicBezTo>
                    <a:pt x="150" y="21"/>
                    <a:pt x="149" y="20"/>
                    <a:pt x="149" y="21"/>
                  </a:cubicBezTo>
                  <a:cubicBezTo>
                    <a:pt x="150" y="21"/>
                    <a:pt x="149" y="22"/>
                    <a:pt x="149" y="22"/>
                  </a:cubicBezTo>
                  <a:cubicBezTo>
                    <a:pt x="149" y="22"/>
                    <a:pt x="148" y="22"/>
                    <a:pt x="148" y="22"/>
                  </a:cubicBezTo>
                  <a:cubicBezTo>
                    <a:pt x="148" y="21"/>
                    <a:pt x="148" y="21"/>
                    <a:pt x="148" y="20"/>
                  </a:cubicBezTo>
                  <a:cubicBezTo>
                    <a:pt x="147" y="20"/>
                    <a:pt x="147" y="21"/>
                    <a:pt x="146" y="21"/>
                  </a:cubicBezTo>
                  <a:cubicBezTo>
                    <a:pt x="144" y="19"/>
                    <a:pt x="140" y="21"/>
                    <a:pt x="138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7" y="21"/>
                    <a:pt x="136" y="20"/>
                    <a:pt x="136" y="21"/>
                  </a:cubicBezTo>
                  <a:cubicBezTo>
                    <a:pt x="136" y="20"/>
                    <a:pt x="135" y="20"/>
                    <a:pt x="135" y="20"/>
                  </a:cubicBezTo>
                  <a:cubicBezTo>
                    <a:pt x="135" y="21"/>
                    <a:pt x="136" y="20"/>
                    <a:pt x="136" y="21"/>
                  </a:cubicBezTo>
                  <a:cubicBezTo>
                    <a:pt x="135" y="21"/>
                    <a:pt x="135" y="22"/>
                    <a:pt x="135" y="22"/>
                  </a:cubicBezTo>
                  <a:cubicBezTo>
                    <a:pt x="135" y="21"/>
                    <a:pt x="135" y="21"/>
                    <a:pt x="134" y="21"/>
                  </a:cubicBezTo>
                  <a:cubicBezTo>
                    <a:pt x="134" y="21"/>
                    <a:pt x="134" y="21"/>
                    <a:pt x="133" y="20"/>
                  </a:cubicBezTo>
                  <a:cubicBezTo>
                    <a:pt x="132" y="21"/>
                    <a:pt x="132" y="21"/>
                    <a:pt x="130" y="21"/>
                  </a:cubicBezTo>
                  <a:cubicBezTo>
                    <a:pt x="130" y="20"/>
                    <a:pt x="131" y="20"/>
                    <a:pt x="131" y="20"/>
                  </a:cubicBezTo>
                  <a:cubicBezTo>
                    <a:pt x="130" y="20"/>
                    <a:pt x="130" y="20"/>
                    <a:pt x="129" y="19"/>
                  </a:cubicBezTo>
                  <a:cubicBezTo>
                    <a:pt x="130" y="19"/>
                    <a:pt x="130" y="18"/>
                    <a:pt x="131" y="18"/>
                  </a:cubicBezTo>
                  <a:cubicBezTo>
                    <a:pt x="130" y="18"/>
                    <a:pt x="129" y="18"/>
                    <a:pt x="128" y="19"/>
                  </a:cubicBezTo>
                  <a:cubicBezTo>
                    <a:pt x="128" y="19"/>
                    <a:pt x="129" y="18"/>
                    <a:pt x="129" y="19"/>
                  </a:cubicBezTo>
                  <a:cubicBezTo>
                    <a:pt x="128" y="19"/>
                    <a:pt x="128" y="20"/>
                    <a:pt x="127" y="20"/>
                  </a:cubicBezTo>
                  <a:cubicBezTo>
                    <a:pt x="127" y="20"/>
                    <a:pt x="127" y="19"/>
                    <a:pt x="127" y="19"/>
                  </a:cubicBezTo>
                  <a:cubicBezTo>
                    <a:pt x="127" y="19"/>
                    <a:pt x="127" y="18"/>
                    <a:pt x="127" y="17"/>
                  </a:cubicBezTo>
                  <a:cubicBezTo>
                    <a:pt x="126" y="18"/>
                    <a:pt x="127" y="18"/>
                    <a:pt x="127" y="19"/>
                  </a:cubicBezTo>
                  <a:cubicBezTo>
                    <a:pt x="126" y="19"/>
                    <a:pt x="126" y="20"/>
                    <a:pt x="126" y="20"/>
                  </a:cubicBezTo>
                  <a:cubicBezTo>
                    <a:pt x="125" y="20"/>
                    <a:pt x="125" y="19"/>
                    <a:pt x="124" y="18"/>
                  </a:cubicBezTo>
                  <a:cubicBezTo>
                    <a:pt x="124" y="17"/>
                    <a:pt x="125" y="17"/>
                    <a:pt x="126" y="17"/>
                  </a:cubicBezTo>
                  <a:cubicBezTo>
                    <a:pt x="125" y="16"/>
                    <a:pt x="124" y="18"/>
                    <a:pt x="123" y="18"/>
                  </a:cubicBezTo>
                  <a:cubicBezTo>
                    <a:pt x="124" y="17"/>
                    <a:pt x="124" y="17"/>
                    <a:pt x="123" y="16"/>
                  </a:cubicBezTo>
                  <a:cubicBezTo>
                    <a:pt x="122" y="18"/>
                    <a:pt x="119" y="17"/>
                    <a:pt x="118" y="17"/>
                  </a:cubicBezTo>
                  <a:cubicBezTo>
                    <a:pt x="118" y="18"/>
                    <a:pt x="118" y="17"/>
                    <a:pt x="118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7"/>
                    <a:pt x="117" y="17"/>
                    <a:pt x="117" y="16"/>
                  </a:cubicBezTo>
                  <a:cubicBezTo>
                    <a:pt x="116" y="17"/>
                    <a:pt x="115" y="16"/>
                    <a:pt x="114" y="16"/>
                  </a:cubicBezTo>
                  <a:cubicBezTo>
                    <a:pt x="113" y="16"/>
                    <a:pt x="113" y="14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2" y="16"/>
                    <a:pt x="112" y="16"/>
                    <a:pt x="110" y="15"/>
                  </a:cubicBezTo>
                  <a:cubicBezTo>
                    <a:pt x="110" y="13"/>
                    <a:pt x="109" y="13"/>
                    <a:pt x="108" y="12"/>
                  </a:cubicBezTo>
                  <a:cubicBezTo>
                    <a:pt x="108" y="12"/>
                    <a:pt x="108" y="13"/>
                    <a:pt x="108" y="13"/>
                  </a:cubicBezTo>
                  <a:cubicBezTo>
                    <a:pt x="106" y="11"/>
                    <a:pt x="105" y="11"/>
                    <a:pt x="102" y="10"/>
                  </a:cubicBezTo>
                  <a:cubicBezTo>
                    <a:pt x="104" y="9"/>
                    <a:pt x="101" y="9"/>
                    <a:pt x="102" y="8"/>
                  </a:cubicBezTo>
                  <a:cubicBezTo>
                    <a:pt x="101" y="9"/>
                    <a:pt x="99" y="9"/>
                    <a:pt x="99" y="8"/>
                  </a:cubicBezTo>
                  <a:cubicBezTo>
                    <a:pt x="99" y="8"/>
                    <a:pt x="99" y="10"/>
                    <a:pt x="99" y="10"/>
                  </a:cubicBezTo>
                  <a:cubicBezTo>
                    <a:pt x="98" y="9"/>
                    <a:pt x="99" y="9"/>
                    <a:pt x="98" y="9"/>
                  </a:cubicBezTo>
                  <a:cubicBezTo>
                    <a:pt x="98" y="8"/>
                    <a:pt x="98" y="7"/>
                    <a:pt x="98" y="7"/>
                  </a:cubicBezTo>
                  <a:cubicBezTo>
                    <a:pt x="97" y="7"/>
                    <a:pt x="97" y="8"/>
                    <a:pt x="97" y="8"/>
                  </a:cubicBezTo>
                  <a:cubicBezTo>
                    <a:pt x="96" y="8"/>
                    <a:pt x="96" y="8"/>
                    <a:pt x="96" y="7"/>
                  </a:cubicBezTo>
                  <a:cubicBezTo>
                    <a:pt x="96" y="7"/>
                    <a:pt x="96" y="7"/>
                    <a:pt x="97" y="6"/>
                  </a:cubicBezTo>
                  <a:cubicBezTo>
                    <a:pt x="96" y="7"/>
                    <a:pt x="96" y="6"/>
                    <a:pt x="97" y="6"/>
                  </a:cubicBezTo>
                  <a:cubicBezTo>
                    <a:pt x="96" y="5"/>
                    <a:pt x="95" y="5"/>
                    <a:pt x="95" y="4"/>
                  </a:cubicBezTo>
                  <a:cubicBezTo>
                    <a:pt x="95" y="6"/>
                    <a:pt x="95" y="6"/>
                    <a:pt x="95" y="7"/>
                  </a:cubicBezTo>
                  <a:cubicBezTo>
                    <a:pt x="95" y="8"/>
                    <a:pt x="95" y="9"/>
                    <a:pt x="95" y="10"/>
                  </a:cubicBezTo>
                  <a:cubicBezTo>
                    <a:pt x="92" y="10"/>
                    <a:pt x="88" y="8"/>
                    <a:pt x="86" y="5"/>
                  </a:cubicBezTo>
                  <a:cubicBezTo>
                    <a:pt x="87" y="4"/>
                    <a:pt x="87" y="3"/>
                    <a:pt x="86" y="2"/>
                  </a:cubicBezTo>
                  <a:cubicBezTo>
                    <a:pt x="84" y="8"/>
                    <a:pt x="82" y="0"/>
                    <a:pt x="79" y="2"/>
                  </a:cubicBezTo>
                  <a:cubicBezTo>
                    <a:pt x="78" y="4"/>
                    <a:pt x="78" y="4"/>
                    <a:pt x="78" y="6"/>
                  </a:cubicBezTo>
                  <a:cubicBezTo>
                    <a:pt x="77" y="6"/>
                    <a:pt x="76" y="7"/>
                    <a:pt x="75" y="8"/>
                  </a:cubicBezTo>
                  <a:cubicBezTo>
                    <a:pt x="74" y="9"/>
                    <a:pt x="73" y="8"/>
                    <a:pt x="72" y="9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1" y="8"/>
                    <a:pt x="72" y="9"/>
                    <a:pt x="72" y="9"/>
                  </a:cubicBezTo>
                  <a:cubicBezTo>
                    <a:pt x="70" y="9"/>
                    <a:pt x="69" y="12"/>
                    <a:pt x="68" y="12"/>
                  </a:cubicBezTo>
                  <a:cubicBezTo>
                    <a:pt x="68" y="13"/>
                    <a:pt x="68" y="14"/>
                    <a:pt x="67" y="15"/>
                  </a:cubicBezTo>
                  <a:cubicBezTo>
                    <a:pt x="68" y="15"/>
                    <a:pt x="67" y="15"/>
                    <a:pt x="67" y="15"/>
                  </a:cubicBezTo>
                  <a:cubicBezTo>
                    <a:pt x="67" y="15"/>
                    <a:pt x="67" y="15"/>
                    <a:pt x="66" y="15"/>
                  </a:cubicBezTo>
                  <a:cubicBezTo>
                    <a:pt x="67" y="15"/>
                    <a:pt x="66" y="13"/>
                    <a:pt x="65" y="14"/>
                  </a:cubicBezTo>
                  <a:cubicBezTo>
                    <a:pt x="66" y="15"/>
                    <a:pt x="67" y="15"/>
                    <a:pt x="66" y="17"/>
                  </a:cubicBezTo>
                  <a:cubicBezTo>
                    <a:pt x="67" y="17"/>
                    <a:pt x="67" y="17"/>
                    <a:pt x="67" y="18"/>
                  </a:cubicBezTo>
                  <a:cubicBezTo>
                    <a:pt x="67" y="19"/>
                    <a:pt x="67" y="19"/>
                    <a:pt x="66" y="19"/>
                  </a:cubicBezTo>
                  <a:cubicBezTo>
                    <a:pt x="66" y="20"/>
                    <a:pt x="67" y="20"/>
                    <a:pt x="67" y="21"/>
                  </a:cubicBezTo>
                  <a:cubicBezTo>
                    <a:pt x="66" y="22"/>
                    <a:pt x="63" y="22"/>
                    <a:pt x="63" y="20"/>
                  </a:cubicBezTo>
                  <a:cubicBezTo>
                    <a:pt x="62" y="20"/>
                    <a:pt x="61" y="23"/>
                    <a:pt x="60" y="21"/>
                  </a:cubicBezTo>
                  <a:cubicBezTo>
                    <a:pt x="60" y="21"/>
                    <a:pt x="61" y="20"/>
                    <a:pt x="62" y="19"/>
                  </a:cubicBezTo>
                  <a:cubicBezTo>
                    <a:pt x="61" y="19"/>
                    <a:pt x="59" y="21"/>
                    <a:pt x="59" y="19"/>
                  </a:cubicBezTo>
                  <a:cubicBezTo>
                    <a:pt x="61" y="17"/>
                    <a:pt x="64" y="17"/>
                    <a:pt x="66" y="18"/>
                  </a:cubicBezTo>
                  <a:cubicBezTo>
                    <a:pt x="65" y="16"/>
                    <a:pt x="62" y="17"/>
                    <a:pt x="60" y="18"/>
                  </a:cubicBezTo>
                  <a:cubicBezTo>
                    <a:pt x="59" y="17"/>
                    <a:pt x="57" y="17"/>
                    <a:pt x="56" y="18"/>
                  </a:cubicBezTo>
                  <a:cubicBezTo>
                    <a:pt x="55" y="17"/>
                    <a:pt x="56" y="17"/>
                    <a:pt x="55" y="16"/>
                  </a:cubicBezTo>
                  <a:cubicBezTo>
                    <a:pt x="54" y="16"/>
                    <a:pt x="50" y="19"/>
                    <a:pt x="50" y="15"/>
                  </a:cubicBezTo>
                  <a:cubicBezTo>
                    <a:pt x="50" y="14"/>
                    <a:pt x="50" y="16"/>
                    <a:pt x="50" y="16"/>
                  </a:cubicBezTo>
                  <a:cubicBezTo>
                    <a:pt x="49" y="16"/>
                    <a:pt x="49" y="15"/>
                    <a:pt x="49" y="14"/>
                  </a:cubicBezTo>
                  <a:cubicBezTo>
                    <a:pt x="52" y="12"/>
                    <a:pt x="55" y="11"/>
                    <a:pt x="57" y="8"/>
                  </a:cubicBezTo>
                  <a:cubicBezTo>
                    <a:pt x="57" y="7"/>
                    <a:pt x="56" y="7"/>
                    <a:pt x="56" y="5"/>
                  </a:cubicBezTo>
                  <a:cubicBezTo>
                    <a:pt x="52" y="4"/>
                    <a:pt x="49" y="12"/>
                    <a:pt x="45" y="11"/>
                  </a:cubicBezTo>
                  <a:cubicBezTo>
                    <a:pt x="45" y="14"/>
                    <a:pt x="43" y="15"/>
                    <a:pt x="43" y="18"/>
                  </a:cubicBezTo>
                  <a:cubicBezTo>
                    <a:pt x="43" y="18"/>
                    <a:pt x="43" y="18"/>
                    <a:pt x="42" y="18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4"/>
                    <a:pt x="41" y="24"/>
                    <a:pt x="41" y="25"/>
                  </a:cubicBezTo>
                  <a:cubicBezTo>
                    <a:pt x="41" y="25"/>
                    <a:pt x="41" y="26"/>
                    <a:pt x="40" y="26"/>
                  </a:cubicBezTo>
                  <a:cubicBezTo>
                    <a:pt x="40" y="27"/>
                    <a:pt x="41" y="27"/>
                    <a:pt x="41" y="27"/>
                  </a:cubicBezTo>
                  <a:cubicBezTo>
                    <a:pt x="41" y="34"/>
                    <a:pt x="41" y="38"/>
                    <a:pt x="42" y="46"/>
                  </a:cubicBezTo>
                  <a:cubicBezTo>
                    <a:pt x="43" y="47"/>
                    <a:pt x="43" y="50"/>
                    <a:pt x="45" y="52"/>
                  </a:cubicBezTo>
                  <a:cubicBezTo>
                    <a:pt x="44" y="53"/>
                    <a:pt x="45" y="55"/>
                    <a:pt x="44" y="56"/>
                  </a:cubicBezTo>
                  <a:cubicBezTo>
                    <a:pt x="45" y="56"/>
                    <a:pt x="45" y="57"/>
                    <a:pt x="45" y="57"/>
                  </a:cubicBezTo>
                  <a:cubicBezTo>
                    <a:pt x="45" y="57"/>
                    <a:pt x="44" y="57"/>
                    <a:pt x="44" y="58"/>
                  </a:cubicBezTo>
                  <a:cubicBezTo>
                    <a:pt x="45" y="58"/>
                    <a:pt x="44" y="59"/>
                    <a:pt x="44" y="59"/>
                  </a:cubicBezTo>
                  <a:cubicBezTo>
                    <a:pt x="44" y="62"/>
                    <a:pt x="46" y="64"/>
                    <a:pt x="46" y="67"/>
                  </a:cubicBezTo>
                  <a:cubicBezTo>
                    <a:pt x="43" y="68"/>
                    <a:pt x="42" y="63"/>
                    <a:pt x="40" y="65"/>
                  </a:cubicBezTo>
                  <a:cubicBezTo>
                    <a:pt x="39" y="64"/>
                    <a:pt x="38" y="63"/>
                    <a:pt x="38" y="62"/>
                  </a:cubicBezTo>
                  <a:cubicBezTo>
                    <a:pt x="39" y="62"/>
                    <a:pt x="40" y="62"/>
                    <a:pt x="40" y="61"/>
                  </a:cubicBezTo>
                  <a:cubicBezTo>
                    <a:pt x="39" y="59"/>
                    <a:pt x="37" y="58"/>
                    <a:pt x="35" y="57"/>
                  </a:cubicBezTo>
                  <a:cubicBezTo>
                    <a:pt x="36" y="54"/>
                    <a:pt x="33" y="55"/>
                    <a:pt x="31" y="54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0" y="53"/>
                    <a:pt x="27" y="52"/>
                    <a:pt x="25" y="50"/>
                  </a:cubicBezTo>
                  <a:cubicBezTo>
                    <a:pt x="25" y="46"/>
                    <a:pt x="20" y="47"/>
                    <a:pt x="21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9" y="39"/>
                    <a:pt x="20" y="38"/>
                    <a:pt x="20" y="36"/>
                  </a:cubicBezTo>
                  <a:cubicBezTo>
                    <a:pt x="20" y="34"/>
                    <a:pt x="18" y="34"/>
                    <a:pt x="18" y="33"/>
                  </a:cubicBezTo>
                  <a:cubicBezTo>
                    <a:pt x="18" y="34"/>
                    <a:pt x="16" y="35"/>
                    <a:pt x="16" y="34"/>
                  </a:cubicBezTo>
                  <a:cubicBezTo>
                    <a:pt x="16" y="33"/>
                    <a:pt x="16" y="33"/>
                    <a:pt x="17" y="32"/>
                  </a:cubicBezTo>
                  <a:cubicBezTo>
                    <a:pt x="16" y="30"/>
                    <a:pt x="17" y="29"/>
                    <a:pt x="16" y="27"/>
                  </a:cubicBezTo>
                  <a:cubicBezTo>
                    <a:pt x="16" y="27"/>
                    <a:pt x="15" y="27"/>
                    <a:pt x="15" y="26"/>
                  </a:cubicBezTo>
                  <a:cubicBezTo>
                    <a:pt x="15" y="26"/>
                    <a:pt x="15" y="27"/>
                    <a:pt x="16" y="26"/>
                  </a:cubicBezTo>
                  <a:cubicBezTo>
                    <a:pt x="15" y="26"/>
                    <a:pt x="15" y="25"/>
                    <a:pt x="15" y="24"/>
                  </a:cubicBezTo>
                  <a:cubicBezTo>
                    <a:pt x="14" y="27"/>
                    <a:pt x="14" y="24"/>
                    <a:pt x="14" y="24"/>
                  </a:cubicBezTo>
                  <a:cubicBezTo>
                    <a:pt x="13" y="25"/>
                    <a:pt x="13" y="26"/>
                    <a:pt x="13" y="27"/>
                  </a:cubicBezTo>
                  <a:cubicBezTo>
                    <a:pt x="10" y="27"/>
                    <a:pt x="9" y="20"/>
                    <a:pt x="7" y="23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6"/>
                    <a:pt x="11" y="29"/>
                    <a:pt x="12" y="31"/>
                  </a:cubicBezTo>
                  <a:cubicBezTo>
                    <a:pt x="12" y="31"/>
                    <a:pt x="12" y="31"/>
                    <a:pt x="12" y="32"/>
                  </a:cubicBezTo>
                  <a:cubicBezTo>
                    <a:pt x="13" y="32"/>
                    <a:pt x="13" y="31"/>
                    <a:pt x="14" y="31"/>
                  </a:cubicBezTo>
                  <a:cubicBezTo>
                    <a:pt x="14" y="32"/>
                    <a:pt x="14" y="33"/>
                    <a:pt x="15" y="33"/>
                  </a:cubicBezTo>
                  <a:cubicBezTo>
                    <a:pt x="14" y="34"/>
                    <a:pt x="15" y="34"/>
                    <a:pt x="15" y="35"/>
                  </a:cubicBezTo>
                  <a:cubicBezTo>
                    <a:pt x="14" y="36"/>
                    <a:pt x="15" y="36"/>
                    <a:pt x="14" y="37"/>
                  </a:cubicBezTo>
                  <a:cubicBezTo>
                    <a:pt x="14" y="37"/>
                    <a:pt x="14" y="38"/>
                    <a:pt x="14" y="38"/>
                  </a:cubicBezTo>
                  <a:cubicBezTo>
                    <a:pt x="12" y="36"/>
                    <a:pt x="10" y="35"/>
                    <a:pt x="8" y="35"/>
                  </a:cubicBezTo>
                  <a:cubicBezTo>
                    <a:pt x="8" y="37"/>
                    <a:pt x="10" y="38"/>
                    <a:pt x="11" y="39"/>
                  </a:cubicBezTo>
                  <a:cubicBezTo>
                    <a:pt x="10" y="42"/>
                    <a:pt x="11" y="43"/>
                    <a:pt x="12" y="45"/>
                  </a:cubicBezTo>
                  <a:cubicBezTo>
                    <a:pt x="12" y="46"/>
                    <a:pt x="12" y="44"/>
                    <a:pt x="13" y="45"/>
                  </a:cubicBezTo>
                  <a:cubicBezTo>
                    <a:pt x="13" y="48"/>
                    <a:pt x="14" y="50"/>
                    <a:pt x="13" y="54"/>
                  </a:cubicBezTo>
                  <a:cubicBezTo>
                    <a:pt x="11" y="54"/>
                    <a:pt x="10" y="57"/>
                    <a:pt x="8" y="57"/>
                  </a:cubicBezTo>
                  <a:cubicBezTo>
                    <a:pt x="7" y="58"/>
                    <a:pt x="7" y="58"/>
                    <a:pt x="6" y="59"/>
                  </a:cubicBezTo>
                  <a:cubicBezTo>
                    <a:pt x="6" y="60"/>
                    <a:pt x="7" y="60"/>
                    <a:pt x="7" y="61"/>
                  </a:cubicBezTo>
                  <a:cubicBezTo>
                    <a:pt x="6" y="62"/>
                    <a:pt x="6" y="62"/>
                    <a:pt x="5" y="62"/>
                  </a:cubicBezTo>
                  <a:cubicBezTo>
                    <a:pt x="4" y="66"/>
                    <a:pt x="7" y="66"/>
                    <a:pt x="6" y="69"/>
                  </a:cubicBezTo>
                  <a:cubicBezTo>
                    <a:pt x="4" y="69"/>
                    <a:pt x="2" y="68"/>
                    <a:pt x="0" y="70"/>
                  </a:cubicBezTo>
                  <a:cubicBezTo>
                    <a:pt x="1" y="70"/>
                    <a:pt x="1" y="72"/>
                    <a:pt x="0" y="73"/>
                  </a:cubicBezTo>
                  <a:cubicBezTo>
                    <a:pt x="1" y="74"/>
                    <a:pt x="1" y="77"/>
                    <a:pt x="2" y="78"/>
                  </a:cubicBezTo>
                  <a:cubicBezTo>
                    <a:pt x="4" y="76"/>
                    <a:pt x="5" y="73"/>
                    <a:pt x="7" y="72"/>
                  </a:cubicBezTo>
                  <a:cubicBezTo>
                    <a:pt x="8" y="77"/>
                    <a:pt x="14" y="77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6" y="77"/>
                    <a:pt x="17" y="78"/>
                    <a:pt x="17" y="78"/>
                  </a:cubicBezTo>
                  <a:cubicBezTo>
                    <a:pt x="17" y="77"/>
                    <a:pt x="18" y="78"/>
                    <a:pt x="18" y="77"/>
                  </a:cubicBezTo>
                  <a:cubicBezTo>
                    <a:pt x="18" y="77"/>
                    <a:pt x="18" y="77"/>
                    <a:pt x="18" y="76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7" y="75"/>
                    <a:pt x="27" y="74"/>
                    <a:pt x="27" y="74"/>
                  </a:cubicBezTo>
                  <a:cubicBezTo>
                    <a:pt x="31" y="75"/>
                    <a:pt x="34" y="74"/>
                    <a:pt x="38" y="74"/>
                  </a:cubicBezTo>
                  <a:cubicBezTo>
                    <a:pt x="38" y="73"/>
                    <a:pt x="38" y="73"/>
                    <a:pt x="39" y="73"/>
                  </a:cubicBezTo>
                  <a:cubicBezTo>
                    <a:pt x="39" y="74"/>
                    <a:pt x="40" y="74"/>
                    <a:pt x="41" y="74"/>
                  </a:cubicBezTo>
                  <a:cubicBezTo>
                    <a:pt x="41" y="74"/>
                    <a:pt x="41" y="74"/>
                    <a:pt x="41" y="73"/>
                  </a:cubicBezTo>
                  <a:cubicBezTo>
                    <a:pt x="44" y="74"/>
                    <a:pt x="48" y="73"/>
                    <a:pt x="48" y="78"/>
                  </a:cubicBezTo>
                  <a:cubicBezTo>
                    <a:pt x="48" y="78"/>
                    <a:pt x="48" y="77"/>
                    <a:pt x="47" y="78"/>
                  </a:cubicBezTo>
                  <a:cubicBezTo>
                    <a:pt x="48" y="79"/>
                    <a:pt x="49" y="80"/>
                    <a:pt x="48" y="81"/>
                  </a:cubicBezTo>
                  <a:cubicBezTo>
                    <a:pt x="49" y="81"/>
                    <a:pt x="49" y="83"/>
                    <a:pt x="49" y="84"/>
                  </a:cubicBezTo>
                  <a:cubicBezTo>
                    <a:pt x="49" y="84"/>
                    <a:pt x="49" y="84"/>
                    <a:pt x="49" y="85"/>
                  </a:cubicBezTo>
                  <a:cubicBezTo>
                    <a:pt x="49" y="85"/>
                    <a:pt x="49" y="85"/>
                    <a:pt x="50" y="85"/>
                  </a:cubicBezTo>
                  <a:cubicBezTo>
                    <a:pt x="49" y="85"/>
                    <a:pt x="49" y="86"/>
                    <a:pt x="50" y="86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49" y="88"/>
                    <a:pt x="49" y="89"/>
                  </a:cubicBezTo>
                  <a:cubicBezTo>
                    <a:pt x="50" y="89"/>
                    <a:pt x="50" y="87"/>
                    <a:pt x="51" y="87"/>
                  </a:cubicBezTo>
                  <a:cubicBezTo>
                    <a:pt x="51" y="88"/>
                    <a:pt x="51" y="89"/>
                    <a:pt x="51" y="90"/>
                  </a:cubicBezTo>
                  <a:cubicBezTo>
                    <a:pt x="51" y="90"/>
                    <a:pt x="50" y="89"/>
                    <a:pt x="50" y="90"/>
                  </a:cubicBezTo>
                  <a:cubicBezTo>
                    <a:pt x="50" y="90"/>
                    <a:pt x="50" y="91"/>
                    <a:pt x="50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0" y="92"/>
                    <a:pt x="52" y="91"/>
                    <a:pt x="52" y="93"/>
                  </a:cubicBezTo>
                  <a:cubicBezTo>
                    <a:pt x="50" y="92"/>
                    <a:pt x="49" y="92"/>
                    <a:pt x="48" y="92"/>
                  </a:cubicBezTo>
                  <a:cubicBezTo>
                    <a:pt x="47" y="90"/>
                    <a:pt x="45" y="91"/>
                    <a:pt x="45" y="88"/>
                  </a:cubicBezTo>
                  <a:cubicBezTo>
                    <a:pt x="45" y="88"/>
                    <a:pt x="45" y="88"/>
                    <a:pt x="46" y="88"/>
                  </a:cubicBezTo>
                  <a:cubicBezTo>
                    <a:pt x="45" y="88"/>
                    <a:pt x="45" y="87"/>
                    <a:pt x="45" y="86"/>
                  </a:cubicBezTo>
                  <a:cubicBezTo>
                    <a:pt x="43" y="86"/>
                    <a:pt x="43" y="81"/>
                    <a:pt x="41" y="80"/>
                  </a:cubicBezTo>
                  <a:cubicBezTo>
                    <a:pt x="41" y="82"/>
                    <a:pt x="40" y="82"/>
                    <a:pt x="39" y="81"/>
                  </a:cubicBezTo>
                  <a:cubicBezTo>
                    <a:pt x="39" y="83"/>
                    <a:pt x="38" y="82"/>
                    <a:pt x="37" y="82"/>
                  </a:cubicBezTo>
                  <a:cubicBezTo>
                    <a:pt x="37" y="85"/>
                    <a:pt x="35" y="85"/>
                    <a:pt x="35" y="88"/>
                  </a:cubicBezTo>
                  <a:cubicBezTo>
                    <a:pt x="35" y="87"/>
                    <a:pt x="35" y="87"/>
                    <a:pt x="34" y="88"/>
                  </a:cubicBezTo>
                  <a:cubicBezTo>
                    <a:pt x="34" y="88"/>
                    <a:pt x="35" y="88"/>
                    <a:pt x="35" y="89"/>
                  </a:cubicBezTo>
                  <a:cubicBezTo>
                    <a:pt x="35" y="89"/>
                    <a:pt x="35" y="89"/>
                    <a:pt x="34" y="89"/>
                  </a:cubicBezTo>
                  <a:cubicBezTo>
                    <a:pt x="34" y="92"/>
                    <a:pt x="36" y="93"/>
                    <a:pt x="37" y="95"/>
                  </a:cubicBezTo>
                  <a:cubicBezTo>
                    <a:pt x="33" y="96"/>
                    <a:pt x="32" y="91"/>
                    <a:pt x="30" y="9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28" y="89"/>
                    <a:pt x="27" y="94"/>
                    <a:pt x="25" y="93"/>
                  </a:cubicBezTo>
                  <a:cubicBezTo>
                    <a:pt x="23" y="95"/>
                    <a:pt x="22" y="96"/>
                    <a:pt x="20" y="97"/>
                  </a:cubicBezTo>
                  <a:cubicBezTo>
                    <a:pt x="20" y="97"/>
                    <a:pt x="19" y="98"/>
                    <a:pt x="18" y="99"/>
                  </a:cubicBezTo>
                  <a:cubicBezTo>
                    <a:pt x="15" y="98"/>
                    <a:pt x="17" y="105"/>
                    <a:pt x="16" y="106"/>
                  </a:cubicBezTo>
                  <a:cubicBezTo>
                    <a:pt x="17" y="108"/>
                    <a:pt x="17" y="109"/>
                    <a:pt x="18" y="110"/>
                  </a:cubicBezTo>
                  <a:cubicBezTo>
                    <a:pt x="17" y="110"/>
                    <a:pt x="17" y="111"/>
                    <a:pt x="17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3"/>
                    <a:pt x="15" y="113"/>
                    <a:pt x="16" y="114"/>
                  </a:cubicBezTo>
                  <a:cubicBezTo>
                    <a:pt x="18" y="114"/>
                    <a:pt x="20" y="115"/>
                    <a:pt x="20" y="118"/>
                  </a:cubicBezTo>
                  <a:cubicBezTo>
                    <a:pt x="20" y="118"/>
                    <a:pt x="20" y="119"/>
                    <a:pt x="19" y="119"/>
                  </a:cubicBezTo>
                  <a:cubicBezTo>
                    <a:pt x="19" y="120"/>
                    <a:pt x="20" y="120"/>
                    <a:pt x="20" y="121"/>
                  </a:cubicBezTo>
                  <a:cubicBezTo>
                    <a:pt x="19" y="120"/>
                    <a:pt x="19" y="118"/>
                    <a:pt x="18" y="117"/>
                  </a:cubicBezTo>
                  <a:cubicBezTo>
                    <a:pt x="18" y="118"/>
                    <a:pt x="17" y="118"/>
                    <a:pt x="17" y="118"/>
                  </a:cubicBezTo>
                  <a:cubicBezTo>
                    <a:pt x="18" y="119"/>
                    <a:pt x="18" y="118"/>
                    <a:pt x="18" y="118"/>
                  </a:cubicBezTo>
                  <a:cubicBezTo>
                    <a:pt x="18" y="119"/>
                    <a:pt x="18" y="119"/>
                    <a:pt x="18" y="120"/>
                  </a:cubicBezTo>
                  <a:cubicBezTo>
                    <a:pt x="19" y="120"/>
                    <a:pt x="19" y="121"/>
                    <a:pt x="20" y="121"/>
                  </a:cubicBezTo>
                  <a:cubicBezTo>
                    <a:pt x="20" y="121"/>
                    <a:pt x="21" y="121"/>
                    <a:pt x="21" y="121"/>
                  </a:cubicBezTo>
                  <a:cubicBezTo>
                    <a:pt x="20" y="121"/>
                    <a:pt x="21" y="122"/>
                    <a:pt x="20" y="123"/>
                  </a:cubicBezTo>
                  <a:cubicBezTo>
                    <a:pt x="22" y="123"/>
                    <a:pt x="22" y="124"/>
                    <a:pt x="23" y="124"/>
                  </a:cubicBezTo>
                  <a:cubicBezTo>
                    <a:pt x="23" y="125"/>
                    <a:pt x="22" y="125"/>
                    <a:pt x="22" y="127"/>
                  </a:cubicBezTo>
                  <a:cubicBezTo>
                    <a:pt x="22" y="126"/>
                    <a:pt x="22" y="127"/>
                    <a:pt x="22" y="128"/>
                  </a:cubicBezTo>
                  <a:cubicBezTo>
                    <a:pt x="25" y="129"/>
                    <a:pt x="25" y="132"/>
                    <a:pt x="28" y="133"/>
                  </a:cubicBezTo>
                  <a:cubicBezTo>
                    <a:pt x="27" y="135"/>
                    <a:pt x="25" y="133"/>
                    <a:pt x="23" y="134"/>
                  </a:cubicBezTo>
                  <a:cubicBezTo>
                    <a:pt x="23" y="134"/>
                    <a:pt x="22" y="135"/>
                    <a:pt x="22" y="137"/>
                  </a:cubicBezTo>
                  <a:cubicBezTo>
                    <a:pt x="24" y="137"/>
                    <a:pt x="27" y="140"/>
                    <a:pt x="29" y="138"/>
                  </a:cubicBezTo>
                  <a:cubicBezTo>
                    <a:pt x="30" y="140"/>
                    <a:pt x="34" y="138"/>
                    <a:pt x="36" y="139"/>
                  </a:cubicBezTo>
                  <a:cubicBezTo>
                    <a:pt x="37" y="139"/>
                    <a:pt x="39" y="139"/>
                    <a:pt x="40" y="137"/>
                  </a:cubicBezTo>
                  <a:cubicBezTo>
                    <a:pt x="43" y="138"/>
                    <a:pt x="46" y="137"/>
                    <a:pt x="50" y="138"/>
                  </a:cubicBezTo>
                  <a:cubicBezTo>
                    <a:pt x="50" y="139"/>
                    <a:pt x="49" y="139"/>
                    <a:pt x="50" y="139"/>
                  </a:cubicBezTo>
                  <a:cubicBezTo>
                    <a:pt x="51" y="138"/>
                    <a:pt x="53" y="139"/>
                    <a:pt x="54" y="138"/>
                  </a:cubicBezTo>
                  <a:cubicBezTo>
                    <a:pt x="51" y="137"/>
                    <a:pt x="48" y="136"/>
                    <a:pt x="45" y="136"/>
                  </a:cubicBezTo>
                  <a:cubicBezTo>
                    <a:pt x="45" y="135"/>
                    <a:pt x="44" y="135"/>
                    <a:pt x="44" y="135"/>
                  </a:cubicBezTo>
                  <a:cubicBezTo>
                    <a:pt x="46" y="136"/>
                    <a:pt x="50" y="132"/>
                    <a:pt x="49" y="134"/>
                  </a:cubicBezTo>
                  <a:cubicBezTo>
                    <a:pt x="49" y="134"/>
                    <a:pt x="50" y="135"/>
                    <a:pt x="51" y="135"/>
                  </a:cubicBezTo>
                  <a:cubicBezTo>
                    <a:pt x="52" y="132"/>
                    <a:pt x="53" y="135"/>
                    <a:pt x="54" y="135"/>
                  </a:cubicBezTo>
                  <a:cubicBezTo>
                    <a:pt x="54" y="134"/>
                    <a:pt x="55" y="135"/>
                    <a:pt x="55" y="134"/>
                  </a:cubicBezTo>
                  <a:cubicBezTo>
                    <a:pt x="55" y="133"/>
                    <a:pt x="55" y="133"/>
                    <a:pt x="55" y="132"/>
                  </a:cubicBezTo>
                  <a:cubicBezTo>
                    <a:pt x="56" y="130"/>
                    <a:pt x="57" y="132"/>
                    <a:pt x="59" y="132"/>
                  </a:cubicBezTo>
                  <a:cubicBezTo>
                    <a:pt x="59" y="132"/>
                    <a:pt x="59" y="132"/>
                    <a:pt x="59" y="133"/>
                  </a:cubicBezTo>
                  <a:cubicBezTo>
                    <a:pt x="60" y="132"/>
                    <a:pt x="61" y="132"/>
                    <a:pt x="61" y="133"/>
                  </a:cubicBezTo>
                  <a:cubicBezTo>
                    <a:pt x="60" y="134"/>
                    <a:pt x="60" y="133"/>
                    <a:pt x="60" y="133"/>
                  </a:cubicBezTo>
                  <a:cubicBezTo>
                    <a:pt x="59" y="134"/>
                    <a:pt x="60" y="135"/>
                    <a:pt x="60" y="135"/>
                  </a:cubicBezTo>
                  <a:cubicBezTo>
                    <a:pt x="59" y="136"/>
                    <a:pt x="59" y="137"/>
                    <a:pt x="58" y="138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59" y="139"/>
                    <a:pt x="58" y="139"/>
                    <a:pt x="58" y="140"/>
                  </a:cubicBezTo>
                  <a:cubicBezTo>
                    <a:pt x="59" y="140"/>
                    <a:pt x="60" y="140"/>
                    <a:pt x="60" y="141"/>
                  </a:cubicBezTo>
                  <a:cubicBezTo>
                    <a:pt x="61" y="139"/>
                    <a:pt x="62" y="140"/>
                    <a:pt x="62" y="140"/>
                  </a:cubicBezTo>
                  <a:cubicBezTo>
                    <a:pt x="62" y="141"/>
                    <a:pt x="61" y="141"/>
                    <a:pt x="61" y="141"/>
                  </a:cubicBezTo>
                  <a:cubicBezTo>
                    <a:pt x="61" y="142"/>
                    <a:pt x="60" y="141"/>
                    <a:pt x="60" y="142"/>
                  </a:cubicBezTo>
                  <a:cubicBezTo>
                    <a:pt x="60" y="143"/>
                    <a:pt x="63" y="139"/>
                    <a:pt x="64" y="142"/>
                  </a:cubicBezTo>
                  <a:cubicBezTo>
                    <a:pt x="62" y="141"/>
                    <a:pt x="62" y="143"/>
                    <a:pt x="60" y="143"/>
                  </a:cubicBezTo>
                  <a:cubicBezTo>
                    <a:pt x="59" y="147"/>
                    <a:pt x="62" y="147"/>
                    <a:pt x="63" y="148"/>
                  </a:cubicBezTo>
                  <a:cubicBezTo>
                    <a:pt x="64" y="148"/>
                    <a:pt x="67" y="150"/>
                    <a:pt x="68" y="149"/>
                  </a:cubicBezTo>
                  <a:cubicBezTo>
                    <a:pt x="68" y="149"/>
                    <a:pt x="66" y="149"/>
                    <a:pt x="66" y="148"/>
                  </a:cubicBezTo>
                  <a:cubicBezTo>
                    <a:pt x="67" y="146"/>
                    <a:pt x="67" y="148"/>
                    <a:pt x="68" y="147"/>
                  </a:cubicBezTo>
                  <a:cubicBezTo>
                    <a:pt x="67" y="147"/>
                    <a:pt x="66" y="147"/>
                    <a:pt x="66" y="146"/>
                  </a:cubicBezTo>
                  <a:cubicBezTo>
                    <a:pt x="67" y="146"/>
                    <a:pt x="67" y="145"/>
                    <a:pt x="67" y="145"/>
                  </a:cubicBezTo>
                  <a:cubicBezTo>
                    <a:pt x="68" y="146"/>
                    <a:pt x="68" y="147"/>
                    <a:pt x="68" y="148"/>
                  </a:cubicBezTo>
                  <a:cubicBezTo>
                    <a:pt x="68" y="147"/>
                    <a:pt x="69" y="149"/>
                    <a:pt x="69" y="148"/>
                  </a:cubicBezTo>
                  <a:cubicBezTo>
                    <a:pt x="68" y="147"/>
                    <a:pt x="69" y="146"/>
                    <a:pt x="69" y="146"/>
                  </a:cubicBezTo>
                  <a:cubicBezTo>
                    <a:pt x="68" y="146"/>
                    <a:pt x="67" y="145"/>
                    <a:pt x="67" y="144"/>
                  </a:cubicBezTo>
                  <a:cubicBezTo>
                    <a:pt x="69" y="143"/>
                    <a:pt x="70" y="145"/>
                    <a:pt x="71" y="143"/>
                  </a:cubicBezTo>
                  <a:cubicBezTo>
                    <a:pt x="71" y="143"/>
                    <a:pt x="72" y="144"/>
                    <a:pt x="73" y="144"/>
                  </a:cubicBezTo>
                  <a:cubicBezTo>
                    <a:pt x="72" y="144"/>
                    <a:pt x="72" y="143"/>
                    <a:pt x="73" y="143"/>
                  </a:cubicBezTo>
                  <a:cubicBezTo>
                    <a:pt x="75" y="144"/>
                    <a:pt x="77" y="145"/>
                    <a:pt x="80" y="145"/>
                  </a:cubicBezTo>
                  <a:cubicBezTo>
                    <a:pt x="79" y="146"/>
                    <a:pt x="78" y="146"/>
                    <a:pt x="77" y="146"/>
                  </a:cubicBezTo>
                  <a:cubicBezTo>
                    <a:pt x="78" y="147"/>
                    <a:pt x="78" y="147"/>
                    <a:pt x="78" y="148"/>
                  </a:cubicBezTo>
                  <a:cubicBezTo>
                    <a:pt x="78" y="148"/>
                    <a:pt x="77" y="149"/>
                    <a:pt x="77" y="150"/>
                  </a:cubicBezTo>
                  <a:cubicBezTo>
                    <a:pt x="76" y="150"/>
                    <a:pt x="75" y="151"/>
                    <a:pt x="74" y="150"/>
                  </a:cubicBezTo>
                  <a:cubicBezTo>
                    <a:pt x="74" y="151"/>
                    <a:pt x="75" y="151"/>
                    <a:pt x="76" y="151"/>
                  </a:cubicBezTo>
                  <a:cubicBezTo>
                    <a:pt x="76" y="151"/>
                    <a:pt x="76" y="151"/>
                    <a:pt x="76" y="151"/>
                  </a:cubicBezTo>
                  <a:cubicBezTo>
                    <a:pt x="74" y="153"/>
                    <a:pt x="75" y="154"/>
                    <a:pt x="75" y="157"/>
                  </a:cubicBezTo>
                  <a:cubicBezTo>
                    <a:pt x="70" y="158"/>
                    <a:pt x="67" y="154"/>
                    <a:pt x="63" y="155"/>
                  </a:cubicBezTo>
                  <a:cubicBezTo>
                    <a:pt x="62" y="154"/>
                    <a:pt x="60" y="152"/>
                    <a:pt x="58" y="152"/>
                  </a:cubicBezTo>
                  <a:cubicBezTo>
                    <a:pt x="58" y="152"/>
                    <a:pt x="58" y="152"/>
                    <a:pt x="58" y="151"/>
                  </a:cubicBezTo>
                  <a:cubicBezTo>
                    <a:pt x="56" y="151"/>
                    <a:pt x="55" y="150"/>
                    <a:pt x="54" y="149"/>
                  </a:cubicBezTo>
                  <a:cubicBezTo>
                    <a:pt x="53" y="151"/>
                    <a:pt x="52" y="148"/>
                    <a:pt x="51" y="149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0" y="150"/>
                    <a:pt x="49" y="145"/>
                    <a:pt x="47" y="146"/>
                  </a:cubicBezTo>
                  <a:cubicBezTo>
                    <a:pt x="48" y="147"/>
                    <a:pt x="46" y="148"/>
                    <a:pt x="48" y="148"/>
                  </a:cubicBezTo>
                  <a:cubicBezTo>
                    <a:pt x="48" y="147"/>
                    <a:pt x="47" y="147"/>
                    <a:pt x="48" y="147"/>
                  </a:cubicBezTo>
                  <a:cubicBezTo>
                    <a:pt x="48" y="149"/>
                    <a:pt x="49" y="148"/>
                    <a:pt x="50" y="150"/>
                  </a:cubicBezTo>
                  <a:cubicBezTo>
                    <a:pt x="51" y="149"/>
                    <a:pt x="52" y="150"/>
                    <a:pt x="53" y="151"/>
                  </a:cubicBezTo>
                  <a:cubicBezTo>
                    <a:pt x="53" y="151"/>
                    <a:pt x="53" y="153"/>
                    <a:pt x="54" y="152"/>
                  </a:cubicBezTo>
                  <a:cubicBezTo>
                    <a:pt x="53" y="152"/>
                    <a:pt x="54" y="151"/>
                    <a:pt x="55" y="151"/>
                  </a:cubicBezTo>
                  <a:cubicBezTo>
                    <a:pt x="56" y="151"/>
                    <a:pt x="57" y="152"/>
                    <a:pt x="58" y="153"/>
                  </a:cubicBezTo>
                  <a:cubicBezTo>
                    <a:pt x="57" y="154"/>
                    <a:pt x="57" y="154"/>
                    <a:pt x="56" y="153"/>
                  </a:cubicBezTo>
                  <a:cubicBezTo>
                    <a:pt x="56" y="154"/>
                    <a:pt x="56" y="154"/>
                    <a:pt x="56" y="155"/>
                  </a:cubicBezTo>
                  <a:cubicBezTo>
                    <a:pt x="57" y="156"/>
                    <a:pt x="57" y="155"/>
                    <a:pt x="58" y="154"/>
                  </a:cubicBezTo>
                  <a:cubicBezTo>
                    <a:pt x="57" y="156"/>
                    <a:pt x="60" y="155"/>
                    <a:pt x="60" y="157"/>
                  </a:cubicBezTo>
                  <a:cubicBezTo>
                    <a:pt x="60" y="156"/>
                    <a:pt x="61" y="156"/>
                    <a:pt x="61" y="156"/>
                  </a:cubicBezTo>
                  <a:cubicBezTo>
                    <a:pt x="61" y="156"/>
                    <a:pt x="61" y="156"/>
                    <a:pt x="61" y="157"/>
                  </a:cubicBezTo>
                  <a:cubicBezTo>
                    <a:pt x="65" y="157"/>
                    <a:pt x="68" y="157"/>
                    <a:pt x="72" y="158"/>
                  </a:cubicBezTo>
                  <a:cubicBezTo>
                    <a:pt x="73" y="157"/>
                    <a:pt x="77" y="157"/>
                    <a:pt x="76" y="160"/>
                  </a:cubicBezTo>
                  <a:cubicBezTo>
                    <a:pt x="80" y="162"/>
                    <a:pt x="84" y="162"/>
                    <a:pt x="89" y="163"/>
                  </a:cubicBezTo>
                  <a:cubicBezTo>
                    <a:pt x="91" y="162"/>
                    <a:pt x="92" y="162"/>
                    <a:pt x="94" y="163"/>
                  </a:cubicBezTo>
                  <a:cubicBezTo>
                    <a:pt x="93" y="163"/>
                    <a:pt x="94" y="163"/>
                    <a:pt x="95" y="163"/>
                  </a:cubicBezTo>
                  <a:cubicBezTo>
                    <a:pt x="96" y="165"/>
                    <a:pt x="93" y="165"/>
                    <a:pt x="92" y="165"/>
                  </a:cubicBezTo>
                  <a:cubicBezTo>
                    <a:pt x="93" y="165"/>
                    <a:pt x="92" y="167"/>
                    <a:pt x="91" y="168"/>
                  </a:cubicBezTo>
                  <a:cubicBezTo>
                    <a:pt x="89" y="168"/>
                    <a:pt x="87" y="168"/>
                    <a:pt x="85" y="168"/>
                  </a:cubicBezTo>
                  <a:cubicBezTo>
                    <a:pt x="84" y="168"/>
                    <a:pt x="85" y="167"/>
                    <a:pt x="84" y="167"/>
                  </a:cubicBezTo>
                  <a:cubicBezTo>
                    <a:pt x="83" y="168"/>
                    <a:pt x="82" y="166"/>
                    <a:pt x="81" y="167"/>
                  </a:cubicBezTo>
                  <a:cubicBezTo>
                    <a:pt x="81" y="167"/>
                    <a:pt x="80" y="168"/>
                    <a:pt x="79" y="168"/>
                  </a:cubicBezTo>
                  <a:cubicBezTo>
                    <a:pt x="79" y="168"/>
                    <a:pt x="78" y="166"/>
                    <a:pt x="78" y="166"/>
                  </a:cubicBezTo>
                  <a:cubicBezTo>
                    <a:pt x="77" y="166"/>
                    <a:pt x="77" y="167"/>
                    <a:pt x="76" y="167"/>
                  </a:cubicBezTo>
                  <a:cubicBezTo>
                    <a:pt x="76" y="167"/>
                    <a:pt x="77" y="166"/>
                    <a:pt x="77" y="166"/>
                  </a:cubicBezTo>
                  <a:cubicBezTo>
                    <a:pt x="76" y="166"/>
                    <a:pt x="76" y="167"/>
                    <a:pt x="75" y="167"/>
                  </a:cubicBezTo>
                  <a:cubicBezTo>
                    <a:pt x="75" y="167"/>
                    <a:pt x="75" y="166"/>
                    <a:pt x="75" y="166"/>
                  </a:cubicBezTo>
                  <a:cubicBezTo>
                    <a:pt x="74" y="165"/>
                    <a:pt x="73" y="167"/>
                    <a:pt x="73" y="167"/>
                  </a:cubicBezTo>
                  <a:cubicBezTo>
                    <a:pt x="72" y="166"/>
                    <a:pt x="73" y="166"/>
                    <a:pt x="73" y="165"/>
                  </a:cubicBezTo>
                  <a:cubicBezTo>
                    <a:pt x="72" y="166"/>
                    <a:pt x="72" y="166"/>
                    <a:pt x="71" y="167"/>
                  </a:cubicBezTo>
                  <a:cubicBezTo>
                    <a:pt x="71" y="165"/>
                    <a:pt x="69" y="166"/>
                    <a:pt x="69" y="165"/>
                  </a:cubicBezTo>
                  <a:cubicBezTo>
                    <a:pt x="68" y="165"/>
                    <a:pt x="65" y="166"/>
                    <a:pt x="64" y="165"/>
                  </a:cubicBezTo>
                  <a:cubicBezTo>
                    <a:pt x="64" y="165"/>
                    <a:pt x="64" y="166"/>
                    <a:pt x="64" y="166"/>
                  </a:cubicBezTo>
                  <a:cubicBezTo>
                    <a:pt x="63" y="166"/>
                    <a:pt x="62" y="166"/>
                    <a:pt x="61" y="166"/>
                  </a:cubicBezTo>
                  <a:cubicBezTo>
                    <a:pt x="61" y="166"/>
                    <a:pt x="61" y="166"/>
                    <a:pt x="62" y="166"/>
                  </a:cubicBezTo>
                  <a:cubicBezTo>
                    <a:pt x="59" y="166"/>
                    <a:pt x="57" y="166"/>
                    <a:pt x="56" y="165"/>
                  </a:cubicBezTo>
                  <a:cubicBezTo>
                    <a:pt x="56" y="165"/>
                    <a:pt x="55" y="166"/>
                    <a:pt x="55" y="166"/>
                  </a:cubicBezTo>
                  <a:cubicBezTo>
                    <a:pt x="55" y="165"/>
                    <a:pt x="55" y="166"/>
                    <a:pt x="54" y="166"/>
                  </a:cubicBezTo>
                  <a:cubicBezTo>
                    <a:pt x="54" y="166"/>
                    <a:pt x="54" y="164"/>
                    <a:pt x="53" y="165"/>
                  </a:cubicBezTo>
                  <a:cubicBezTo>
                    <a:pt x="54" y="166"/>
                    <a:pt x="53" y="166"/>
                    <a:pt x="52" y="166"/>
                  </a:cubicBezTo>
                  <a:cubicBezTo>
                    <a:pt x="52" y="165"/>
                    <a:pt x="52" y="166"/>
                    <a:pt x="52" y="165"/>
                  </a:cubicBezTo>
                  <a:cubicBezTo>
                    <a:pt x="52" y="164"/>
                    <a:pt x="53" y="164"/>
                    <a:pt x="53" y="164"/>
                  </a:cubicBezTo>
                  <a:cubicBezTo>
                    <a:pt x="51" y="164"/>
                    <a:pt x="51" y="165"/>
                    <a:pt x="51" y="166"/>
                  </a:cubicBezTo>
                  <a:cubicBezTo>
                    <a:pt x="51" y="167"/>
                    <a:pt x="52" y="167"/>
                    <a:pt x="52" y="167"/>
                  </a:cubicBezTo>
                  <a:cubicBezTo>
                    <a:pt x="53" y="166"/>
                    <a:pt x="55" y="167"/>
                    <a:pt x="55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5" y="168"/>
                    <a:pt x="55" y="168"/>
                    <a:pt x="55" y="167"/>
                  </a:cubicBezTo>
                  <a:cubicBezTo>
                    <a:pt x="53" y="169"/>
                    <a:pt x="52" y="168"/>
                    <a:pt x="51" y="167"/>
                  </a:cubicBezTo>
                  <a:cubicBezTo>
                    <a:pt x="51" y="169"/>
                    <a:pt x="50" y="168"/>
                    <a:pt x="50" y="170"/>
                  </a:cubicBezTo>
                  <a:cubicBezTo>
                    <a:pt x="52" y="170"/>
                    <a:pt x="53" y="170"/>
                    <a:pt x="55" y="170"/>
                  </a:cubicBezTo>
                  <a:cubicBezTo>
                    <a:pt x="54" y="170"/>
                    <a:pt x="55" y="169"/>
                    <a:pt x="56" y="169"/>
                  </a:cubicBezTo>
                  <a:cubicBezTo>
                    <a:pt x="56" y="170"/>
                    <a:pt x="57" y="171"/>
                    <a:pt x="57" y="170"/>
                  </a:cubicBezTo>
                  <a:cubicBezTo>
                    <a:pt x="57" y="170"/>
                    <a:pt x="57" y="170"/>
                    <a:pt x="57" y="169"/>
                  </a:cubicBezTo>
                  <a:cubicBezTo>
                    <a:pt x="58" y="171"/>
                    <a:pt x="59" y="171"/>
                    <a:pt x="60" y="171"/>
                  </a:cubicBezTo>
                  <a:cubicBezTo>
                    <a:pt x="59" y="171"/>
                    <a:pt x="60" y="172"/>
                    <a:pt x="59" y="172"/>
                  </a:cubicBezTo>
                  <a:cubicBezTo>
                    <a:pt x="59" y="172"/>
                    <a:pt x="60" y="173"/>
                    <a:pt x="61" y="172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2" y="172"/>
                    <a:pt x="65" y="175"/>
                    <a:pt x="68" y="174"/>
                  </a:cubicBezTo>
                  <a:cubicBezTo>
                    <a:pt x="68" y="174"/>
                    <a:pt x="67" y="175"/>
                    <a:pt x="68" y="175"/>
                  </a:cubicBezTo>
                  <a:cubicBezTo>
                    <a:pt x="70" y="174"/>
                    <a:pt x="73" y="177"/>
                    <a:pt x="74" y="175"/>
                  </a:cubicBezTo>
                  <a:cubicBezTo>
                    <a:pt x="74" y="177"/>
                    <a:pt x="73" y="177"/>
                    <a:pt x="72" y="176"/>
                  </a:cubicBezTo>
                  <a:cubicBezTo>
                    <a:pt x="72" y="178"/>
                    <a:pt x="74" y="177"/>
                    <a:pt x="74" y="177"/>
                  </a:cubicBezTo>
                  <a:cubicBezTo>
                    <a:pt x="74" y="177"/>
                    <a:pt x="74" y="177"/>
                    <a:pt x="74" y="177"/>
                  </a:cubicBezTo>
                  <a:cubicBezTo>
                    <a:pt x="75" y="177"/>
                    <a:pt x="75" y="176"/>
                    <a:pt x="76" y="176"/>
                  </a:cubicBezTo>
                  <a:cubicBezTo>
                    <a:pt x="77" y="176"/>
                    <a:pt x="78" y="177"/>
                    <a:pt x="79" y="177"/>
                  </a:cubicBezTo>
                  <a:cubicBezTo>
                    <a:pt x="79" y="176"/>
                    <a:pt x="81" y="177"/>
                    <a:pt x="81" y="177"/>
                  </a:cubicBezTo>
                  <a:cubicBezTo>
                    <a:pt x="79" y="176"/>
                    <a:pt x="84" y="175"/>
                    <a:pt x="83" y="178"/>
                  </a:cubicBezTo>
                  <a:cubicBezTo>
                    <a:pt x="83" y="177"/>
                    <a:pt x="83" y="178"/>
                    <a:pt x="82" y="178"/>
                  </a:cubicBezTo>
                  <a:cubicBezTo>
                    <a:pt x="83" y="178"/>
                    <a:pt x="83" y="179"/>
                    <a:pt x="83" y="180"/>
                  </a:cubicBezTo>
                  <a:cubicBezTo>
                    <a:pt x="84" y="180"/>
                    <a:pt x="84" y="181"/>
                    <a:pt x="84" y="181"/>
                  </a:cubicBezTo>
                  <a:cubicBezTo>
                    <a:pt x="84" y="180"/>
                    <a:pt x="83" y="180"/>
                    <a:pt x="83" y="179"/>
                  </a:cubicBezTo>
                  <a:cubicBezTo>
                    <a:pt x="83" y="179"/>
                    <a:pt x="84" y="179"/>
                    <a:pt x="84" y="179"/>
                  </a:cubicBezTo>
                  <a:cubicBezTo>
                    <a:pt x="84" y="179"/>
                    <a:pt x="84" y="181"/>
                    <a:pt x="85" y="180"/>
                  </a:cubicBezTo>
                  <a:cubicBezTo>
                    <a:pt x="85" y="180"/>
                    <a:pt x="85" y="181"/>
                    <a:pt x="85" y="181"/>
                  </a:cubicBezTo>
                  <a:cubicBezTo>
                    <a:pt x="82" y="181"/>
                    <a:pt x="80" y="182"/>
                    <a:pt x="78" y="180"/>
                  </a:cubicBezTo>
                  <a:cubicBezTo>
                    <a:pt x="76" y="181"/>
                    <a:pt x="74" y="178"/>
                    <a:pt x="72" y="180"/>
                  </a:cubicBezTo>
                  <a:cubicBezTo>
                    <a:pt x="72" y="179"/>
                    <a:pt x="71" y="179"/>
                    <a:pt x="71" y="179"/>
                  </a:cubicBezTo>
                  <a:cubicBezTo>
                    <a:pt x="69" y="179"/>
                    <a:pt x="67" y="175"/>
                    <a:pt x="64" y="178"/>
                  </a:cubicBezTo>
                  <a:cubicBezTo>
                    <a:pt x="65" y="178"/>
                    <a:pt x="66" y="177"/>
                    <a:pt x="65" y="178"/>
                  </a:cubicBezTo>
                  <a:cubicBezTo>
                    <a:pt x="65" y="178"/>
                    <a:pt x="62" y="179"/>
                    <a:pt x="63" y="177"/>
                  </a:cubicBezTo>
                  <a:cubicBezTo>
                    <a:pt x="62" y="177"/>
                    <a:pt x="62" y="177"/>
                    <a:pt x="61" y="177"/>
                  </a:cubicBezTo>
                  <a:cubicBezTo>
                    <a:pt x="61" y="178"/>
                    <a:pt x="62" y="177"/>
                    <a:pt x="62" y="178"/>
                  </a:cubicBezTo>
                  <a:cubicBezTo>
                    <a:pt x="61" y="178"/>
                    <a:pt x="59" y="178"/>
                    <a:pt x="59" y="176"/>
                  </a:cubicBezTo>
                  <a:cubicBezTo>
                    <a:pt x="55" y="176"/>
                    <a:pt x="52" y="176"/>
                    <a:pt x="50" y="174"/>
                  </a:cubicBezTo>
                  <a:cubicBezTo>
                    <a:pt x="50" y="175"/>
                    <a:pt x="50" y="173"/>
                    <a:pt x="49" y="173"/>
                  </a:cubicBezTo>
                  <a:cubicBezTo>
                    <a:pt x="49" y="173"/>
                    <a:pt x="49" y="175"/>
                    <a:pt x="49" y="175"/>
                  </a:cubicBezTo>
                  <a:cubicBezTo>
                    <a:pt x="49" y="175"/>
                    <a:pt x="49" y="175"/>
                    <a:pt x="48" y="175"/>
                  </a:cubicBezTo>
                  <a:cubicBezTo>
                    <a:pt x="48" y="175"/>
                    <a:pt x="48" y="174"/>
                    <a:pt x="47" y="174"/>
                  </a:cubicBezTo>
                  <a:cubicBezTo>
                    <a:pt x="47" y="175"/>
                    <a:pt x="46" y="174"/>
                    <a:pt x="45" y="174"/>
                  </a:cubicBezTo>
                  <a:cubicBezTo>
                    <a:pt x="45" y="172"/>
                    <a:pt x="44" y="173"/>
                    <a:pt x="43" y="173"/>
                  </a:cubicBezTo>
                  <a:cubicBezTo>
                    <a:pt x="40" y="172"/>
                    <a:pt x="36" y="170"/>
                    <a:pt x="33" y="170"/>
                  </a:cubicBezTo>
                  <a:cubicBezTo>
                    <a:pt x="35" y="171"/>
                    <a:pt x="36" y="170"/>
                    <a:pt x="37" y="172"/>
                  </a:cubicBezTo>
                  <a:cubicBezTo>
                    <a:pt x="40" y="171"/>
                    <a:pt x="42" y="174"/>
                    <a:pt x="45" y="174"/>
                  </a:cubicBezTo>
                  <a:cubicBezTo>
                    <a:pt x="45" y="174"/>
                    <a:pt x="45" y="175"/>
                    <a:pt x="45" y="175"/>
                  </a:cubicBezTo>
                  <a:cubicBezTo>
                    <a:pt x="45" y="176"/>
                    <a:pt x="44" y="176"/>
                    <a:pt x="44" y="176"/>
                  </a:cubicBezTo>
                  <a:cubicBezTo>
                    <a:pt x="45" y="177"/>
                    <a:pt x="47" y="175"/>
                    <a:pt x="48" y="177"/>
                  </a:cubicBezTo>
                  <a:cubicBezTo>
                    <a:pt x="48" y="176"/>
                    <a:pt x="49" y="177"/>
                    <a:pt x="49" y="177"/>
                  </a:cubicBezTo>
                  <a:cubicBezTo>
                    <a:pt x="50" y="175"/>
                    <a:pt x="53" y="176"/>
                    <a:pt x="54" y="176"/>
                  </a:cubicBezTo>
                  <a:cubicBezTo>
                    <a:pt x="54" y="177"/>
                    <a:pt x="53" y="176"/>
                    <a:pt x="53" y="177"/>
                  </a:cubicBezTo>
                  <a:cubicBezTo>
                    <a:pt x="54" y="177"/>
                    <a:pt x="54" y="177"/>
                    <a:pt x="54" y="178"/>
                  </a:cubicBezTo>
                  <a:cubicBezTo>
                    <a:pt x="54" y="178"/>
                    <a:pt x="53" y="177"/>
                    <a:pt x="53" y="178"/>
                  </a:cubicBezTo>
                  <a:cubicBezTo>
                    <a:pt x="54" y="179"/>
                    <a:pt x="55" y="178"/>
                    <a:pt x="54" y="180"/>
                  </a:cubicBezTo>
                  <a:cubicBezTo>
                    <a:pt x="55" y="181"/>
                    <a:pt x="54" y="179"/>
                    <a:pt x="55" y="179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5" y="181"/>
                    <a:pt x="55" y="181"/>
                    <a:pt x="54" y="182"/>
                  </a:cubicBezTo>
                  <a:cubicBezTo>
                    <a:pt x="55" y="183"/>
                    <a:pt x="55" y="181"/>
                    <a:pt x="56" y="181"/>
                  </a:cubicBezTo>
                  <a:cubicBezTo>
                    <a:pt x="56" y="182"/>
                    <a:pt x="55" y="182"/>
                    <a:pt x="55" y="183"/>
                  </a:cubicBezTo>
                  <a:cubicBezTo>
                    <a:pt x="56" y="183"/>
                    <a:pt x="57" y="184"/>
                    <a:pt x="57" y="184"/>
                  </a:cubicBezTo>
                  <a:cubicBezTo>
                    <a:pt x="57" y="184"/>
                    <a:pt x="57" y="183"/>
                    <a:pt x="57" y="183"/>
                  </a:cubicBezTo>
                  <a:cubicBezTo>
                    <a:pt x="57" y="183"/>
                    <a:pt x="58" y="182"/>
                    <a:pt x="58" y="183"/>
                  </a:cubicBezTo>
                  <a:cubicBezTo>
                    <a:pt x="58" y="183"/>
                    <a:pt x="58" y="183"/>
                    <a:pt x="57" y="183"/>
                  </a:cubicBezTo>
                  <a:cubicBezTo>
                    <a:pt x="58" y="184"/>
                    <a:pt x="60" y="184"/>
                    <a:pt x="61" y="185"/>
                  </a:cubicBezTo>
                  <a:cubicBezTo>
                    <a:pt x="61" y="185"/>
                    <a:pt x="61" y="184"/>
                    <a:pt x="61" y="184"/>
                  </a:cubicBezTo>
                  <a:cubicBezTo>
                    <a:pt x="62" y="184"/>
                    <a:pt x="62" y="185"/>
                    <a:pt x="63" y="186"/>
                  </a:cubicBezTo>
                  <a:cubicBezTo>
                    <a:pt x="63" y="185"/>
                    <a:pt x="63" y="184"/>
                    <a:pt x="63" y="184"/>
                  </a:cubicBezTo>
                  <a:cubicBezTo>
                    <a:pt x="64" y="184"/>
                    <a:pt x="65" y="184"/>
                    <a:pt x="65" y="185"/>
                  </a:cubicBezTo>
                  <a:cubicBezTo>
                    <a:pt x="65" y="186"/>
                    <a:pt x="63" y="185"/>
                    <a:pt x="64" y="186"/>
                  </a:cubicBezTo>
                  <a:cubicBezTo>
                    <a:pt x="65" y="185"/>
                    <a:pt x="66" y="186"/>
                    <a:pt x="66" y="185"/>
                  </a:cubicBezTo>
                  <a:cubicBezTo>
                    <a:pt x="67" y="185"/>
                    <a:pt x="66" y="187"/>
                    <a:pt x="67" y="187"/>
                  </a:cubicBezTo>
                  <a:cubicBezTo>
                    <a:pt x="67" y="187"/>
                    <a:pt x="67" y="186"/>
                    <a:pt x="67" y="186"/>
                  </a:cubicBezTo>
                  <a:cubicBezTo>
                    <a:pt x="67" y="186"/>
                    <a:pt x="69" y="188"/>
                    <a:pt x="69" y="187"/>
                  </a:cubicBezTo>
                  <a:cubicBezTo>
                    <a:pt x="69" y="187"/>
                    <a:pt x="70" y="187"/>
                    <a:pt x="71" y="187"/>
                  </a:cubicBezTo>
                  <a:cubicBezTo>
                    <a:pt x="71" y="187"/>
                    <a:pt x="71" y="186"/>
                    <a:pt x="71" y="186"/>
                  </a:cubicBezTo>
                  <a:cubicBezTo>
                    <a:pt x="74" y="188"/>
                    <a:pt x="77" y="187"/>
                    <a:pt x="80" y="188"/>
                  </a:cubicBezTo>
                  <a:cubicBezTo>
                    <a:pt x="80" y="188"/>
                    <a:pt x="80" y="187"/>
                    <a:pt x="80" y="187"/>
                  </a:cubicBezTo>
                  <a:cubicBezTo>
                    <a:pt x="82" y="188"/>
                    <a:pt x="82" y="188"/>
                    <a:pt x="83" y="187"/>
                  </a:cubicBezTo>
                  <a:cubicBezTo>
                    <a:pt x="83" y="188"/>
                    <a:pt x="83" y="188"/>
                    <a:pt x="83" y="188"/>
                  </a:cubicBezTo>
                  <a:cubicBezTo>
                    <a:pt x="84" y="188"/>
                    <a:pt x="85" y="189"/>
                    <a:pt x="85" y="189"/>
                  </a:cubicBezTo>
                  <a:cubicBezTo>
                    <a:pt x="85" y="190"/>
                    <a:pt x="84" y="189"/>
                    <a:pt x="83" y="191"/>
                  </a:cubicBezTo>
                  <a:cubicBezTo>
                    <a:pt x="85" y="191"/>
                    <a:pt x="86" y="189"/>
                    <a:pt x="87" y="189"/>
                  </a:cubicBezTo>
                  <a:cubicBezTo>
                    <a:pt x="88" y="189"/>
                    <a:pt x="87" y="188"/>
                    <a:pt x="87" y="188"/>
                  </a:cubicBezTo>
                  <a:cubicBezTo>
                    <a:pt x="88" y="189"/>
                    <a:pt x="88" y="189"/>
                    <a:pt x="89" y="188"/>
                  </a:cubicBezTo>
                  <a:cubicBezTo>
                    <a:pt x="89" y="189"/>
                    <a:pt x="89" y="189"/>
                    <a:pt x="89" y="190"/>
                  </a:cubicBezTo>
                  <a:cubicBezTo>
                    <a:pt x="91" y="189"/>
                    <a:pt x="92" y="191"/>
                    <a:pt x="94" y="190"/>
                  </a:cubicBezTo>
                  <a:cubicBezTo>
                    <a:pt x="97" y="191"/>
                    <a:pt x="102" y="191"/>
                    <a:pt x="105" y="190"/>
                  </a:cubicBezTo>
                  <a:cubicBezTo>
                    <a:pt x="105" y="191"/>
                    <a:pt x="106" y="191"/>
                    <a:pt x="106" y="192"/>
                  </a:cubicBezTo>
                  <a:cubicBezTo>
                    <a:pt x="107" y="191"/>
                    <a:pt x="107" y="193"/>
                    <a:pt x="108" y="192"/>
                  </a:cubicBezTo>
                  <a:cubicBezTo>
                    <a:pt x="108" y="192"/>
                    <a:pt x="108" y="192"/>
                    <a:pt x="108" y="191"/>
                  </a:cubicBezTo>
                  <a:cubicBezTo>
                    <a:pt x="108" y="191"/>
                    <a:pt x="109" y="191"/>
                    <a:pt x="109" y="191"/>
                  </a:cubicBezTo>
                  <a:cubicBezTo>
                    <a:pt x="109" y="192"/>
                    <a:pt x="109" y="192"/>
                    <a:pt x="110" y="192"/>
                  </a:cubicBezTo>
                  <a:cubicBezTo>
                    <a:pt x="111" y="190"/>
                    <a:pt x="112" y="192"/>
                    <a:pt x="113" y="193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13" y="192"/>
                    <a:pt x="115" y="192"/>
                    <a:pt x="115" y="194"/>
                  </a:cubicBezTo>
                  <a:cubicBezTo>
                    <a:pt x="114" y="194"/>
                    <a:pt x="114" y="192"/>
                    <a:pt x="114" y="193"/>
                  </a:cubicBezTo>
                  <a:cubicBezTo>
                    <a:pt x="114" y="193"/>
                    <a:pt x="114" y="194"/>
                    <a:pt x="114" y="194"/>
                  </a:cubicBezTo>
                  <a:cubicBezTo>
                    <a:pt x="117" y="193"/>
                    <a:pt x="119" y="194"/>
                    <a:pt x="121" y="194"/>
                  </a:cubicBezTo>
                  <a:cubicBezTo>
                    <a:pt x="121" y="194"/>
                    <a:pt x="122" y="193"/>
                    <a:pt x="122" y="193"/>
                  </a:cubicBezTo>
                  <a:cubicBezTo>
                    <a:pt x="123" y="194"/>
                    <a:pt x="123" y="195"/>
                    <a:pt x="124" y="195"/>
                  </a:cubicBezTo>
                  <a:cubicBezTo>
                    <a:pt x="124" y="195"/>
                    <a:pt x="124" y="195"/>
                    <a:pt x="125" y="195"/>
                  </a:cubicBezTo>
                  <a:cubicBezTo>
                    <a:pt x="125" y="195"/>
                    <a:pt x="127" y="194"/>
                    <a:pt x="128" y="196"/>
                  </a:cubicBezTo>
                  <a:cubicBezTo>
                    <a:pt x="127" y="197"/>
                    <a:pt x="126" y="196"/>
                    <a:pt x="126" y="197"/>
                  </a:cubicBezTo>
                  <a:cubicBezTo>
                    <a:pt x="127" y="197"/>
                    <a:pt x="127" y="196"/>
                    <a:pt x="128" y="197"/>
                  </a:cubicBezTo>
                  <a:cubicBezTo>
                    <a:pt x="128" y="195"/>
                    <a:pt x="129" y="196"/>
                    <a:pt x="129" y="196"/>
                  </a:cubicBezTo>
                  <a:cubicBezTo>
                    <a:pt x="129" y="197"/>
                    <a:pt x="128" y="197"/>
                    <a:pt x="127" y="198"/>
                  </a:cubicBezTo>
                  <a:cubicBezTo>
                    <a:pt x="129" y="197"/>
                    <a:pt x="131" y="196"/>
                    <a:pt x="131" y="199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0" y="200"/>
                    <a:pt x="130" y="201"/>
                    <a:pt x="130" y="201"/>
                  </a:cubicBezTo>
                  <a:cubicBezTo>
                    <a:pt x="133" y="199"/>
                    <a:pt x="134" y="204"/>
                    <a:pt x="137" y="200"/>
                  </a:cubicBezTo>
                  <a:cubicBezTo>
                    <a:pt x="137" y="201"/>
                    <a:pt x="137" y="201"/>
                    <a:pt x="136" y="201"/>
                  </a:cubicBezTo>
                  <a:cubicBezTo>
                    <a:pt x="137" y="201"/>
                    <a:pt x="137" y="200"/>
                    <a:pt x="138" y="201"/>
                  </a:cubicBezTo>
                  <a:cubicBezTo>
                    <a:pt x="138" y="202"/>
                    <a:pt x="138" y="202"/>
                    <a:pt x="138" y="202"/>
                  </a:cubicBezTo>
                  <a:cubicBezTo>
                    <a:pt x="139" y="202"/>
                    <a:pt x="139" y="202"/>
                    <a:pt x="140" y="202"/>
                  </a:cubicBezTo>
                  <a:cubicBezTo>
                    <a:pt x="139" y="202"/>
                    <a:pt x="138" y="201"/>
                    <a:pt x="138" y="200"/>
                  </a:cubicBezTo>
                  <a:cubicBezTo>
                    <a:pt x="140" y="201"/>
                    <a:pt x="141" y="199"/>
                    <a:pt x="141" y="201"/>
                  </a:cubicBezTo>
                  <a:cubicBezTo>
                    <a:pt x="141" y="201"/>
                    <a:pt x="141" y="202"/>
                    <a:pt x="140" y="202"/>
                  </a:cubicBezTo>
                  <a:cubicBezTo>
                    <a:pt x="140" y="202"/>
                    <a:pt x="140" y="204"/>
                    <a:pt x="140" y="204"/>
                  </a:cubicBezTo>
                  <a:cubicBezTo>
                    <a:pt x="141" y="203"/>
                    <a:pt x="141" y="202"/>
                    <a:pt x="141" y="202"/>
                  </a:cubicBezTo>
                  <a:cubicBezTo>
                    <a:pt x="140" y="204"/>
                    <a:pt x="143" y="205"/>
                    <a:pt x="144" y="205"/>
                  </a:cubicBezTo>
                  <a:cubicBezTo>
                    <a:pt x="145" y="204"/>
                    <a:pt x="144" y="204"/>
                    <a:pt x="144" y="203"/>
                  </a:cubicBezTo>
                  <a:cubicBezTo>
                    <a:pt x="144" y="203"/>
                    <a:pt x="145" y="203"/>
                    <a:pt x="145" y="203"/>
                  </a:cubicBezTo>
                  <a:cubicBezTo>
                    <a:pt x="145" y="204"/>
                    <a:pt x="145" y="204"/>
                    <a:pt x="145" y="205"/>
                  </a:cubicBezTo>
                  <a:cubicBezTo>
                    <a:pt x="145" y="206"/>
                    <a:pt x="145" y="204"/>
                    <a:pt x="146" y="204"/>
                  </a:cubicBezTo>
                  <a:cubicBezTo>
                    <a:pt x="145" y="206"/>
                    <a:pt x="147" y="205"/>
                    <a:pt x="147" y="206"/>
                  </a:cubicBezTo>
                  <a:cubicBezTo>
                    <a:pt x="148" y="205"/>
                    <a:pt x="148" y="206"/>
                    <a:pt x="147" y="207"/>
                  </a:cubicBezTo>
                  <a:cubicBezTo>
                    <a:pt x="148" y="206"/>
                    <a:pt x="149" y="207"/>
                    <a:pt x="149" y="206"/>
                  </a:cubicBezTo>
                  <a:cubicBezTo>
                    <a:pt x="150" y="206"/>
                    <a:pt x="149" y="206"/>
                    <a:pt x="149" y="207"/>
                  </a:cubicBezTo>
                  <a:cubicBezTo>
                    <a:pt x="150" y="207"/>
                    <a:pt x="150" y="207"/>
                    <a:pt x="151" y="207"/>
                  </a:cubicBezTo>
                  <a:cubicBezTo>
                    <a:pt x="151" y="207"/>
                    <a:pt x="151" y="207"/>
                    <a:pt x="152" y="206"/>
                  </a:cubicBezTo>
                  <a:cubicBezTo>
                    <a:pt x="152" y="207"/>
                    <a:pt x="152" y="207"/>
                    <a:pt x="152" y="207"/>
                  </a:cubicBezTo>
                  <a:cubicBezTo>
                    <a:pt x="154" y="208"/>
                    <a:pt x="155" y="205"/>
                    <a:pt x="156" y="206"/>
                  </a:cubicBezTo>
                  <a:cubicBezTo>
                    <a:pt x="156" y="203"/>
                    <a:pt x="157" y="204"/>
                    <a:pt x="158" y="205"/>
                  </a:cubicBezTo>
                  <a:cubicBezTo>
                    <a:pt x="158" y="205"/>
                    <a:pt x="158" y="204"/>
                    <a:pt x="158" y="204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0" y="206"/>
                    <a:pt x="159" y="205"/>
                    <a:pt x="159" y="206"/>
                  </a:cubicBezTo>
                  <a:cubicBezTo>
                    <a:pt x="160" y="206"/>
                    <a:pt x="160" y="206"/>
                    <a:pt x="160" y="206"/>
                  </a:cubicBezTo>
                  <a:cubicBezTo>
                    <a:pt x="160" y="206"/>
                    <a:pt x="160" y="205"/>
                    <a:pt x="160" y="205"/>
                  </a:cubicBezTo>
                  <a:cubicBezTo>
                    <a:pt x="160" y="205"/>
                    <a:pt x="161" y="204"/>
                    <a:pt x="161" y="205"/>
                  </a:cubicBezTo>
                  <a:cubicBezTo>
                    <a:pt x="161" y="206"/>
                    <a:pt x="161" y="206"/>
                    <a:pt x="161" y="206"/>
                  </a:cubicBezTo>
                  <a:cubicBezTo>
                    <a:pt x="163" y="204"/>
                    <a:pt x="165" y="206"/>
                    <a:pt x="166" y="205"/>
                  </a:cubicBezTo>
                  <a:cubicBezTo>
                    <a:pt x="167" y="205"/>
                    <a:pt x="166" y="206"/>
                    <a:pt x="167" y="206"/>
                  </a:cubicBezTo>
                  <a:cubicBezTo>
                    <a:pt x="167" y="206"/>
                    <a:pt x="167" y="205"/>
                    <a:pt x="167" y="205"/>
                  </a:cubicBezTo>
                  <a:cubicBezTo>
                    <a:pt x="167" y="204"/>
                    <a:pt x="169" y="207"/>
                    <a:pt x="168" y="205"/>
                  </a:cubicBezTo>
                  <a:cubicBezTo>
                    <a:pt x="169" y="205"/>
                    <a:pt x="169" y="207"/>
                    <a:pt x="170" y="206"/>
                  </a:cubicBezTo>
                  <a:cubicBezTo>
                    <a:pt x="170" y="206"/>
                    <a:pt x="170" y="205"/>
                    <a:pt x="170" y="205"/>
                  </a:cubicBezTo>
                  <a:cubicBezTo>
                    <a:pt x="170" y="206"/>
                    <a:pt x="170" y="206"/>
                    <a:pt x="170" y="206"/>
                  </a:cubicBezTo>
                  <a:cubicBezTo>
                    <a:pt x="171" y="206"/>
                    <a:pt x="171" y="206"/>
                    <a:pt x="172" y="205"/>
                  </a:cubicBezTo>
                  <a:cubicBezTo>
                    <a:pt x="171" y="206"/>
                    <a:pt x="172" y="206"/>
                    <a:pt x="173" y="206"/>
                  </a:cubicBezTo>
                  <a:cubicBezTo>
                    <a:pt x="173" y="206"/>
                    <a:pt x="172" y="206"/>
                    <a:pt x="172" y="206"/>
                  </a:cubicBezTo>
                  <a:cubicBezTo>
                    <a:pt x="173" y="205"/>
                    <a:pt x="174" y="205"/>
                    <a:pt x="174" y="206"/>
                  </a:cubicBezTo>
                  <a:cubicBezTo>
                    <a:pt x="174" y="206"/>
                    <a:pt x="173" y="206"/>
                    <a:pt x="173" y="206"/>
                  </a:cubicBezTo>
                  <a:cubicBezTo>
                    <a:pt x="174" y="207"/>
                    <a:pt x="174" y="206"/>
                    <a:pt x="175" y="206"/>
                  </a:cubicBezTo>
                  <a:cubicBezTo>
                    <a:pt x="175" y="208"/>
                    <a:pt x="177" y="205"/>
                    <a:pt x="177" y="207"/>
                  </a:cubicBezTo>
                  <a:cubicBezTo>
                    <a:pt x="176" y="206"/>
                    <a:pt x="174" y="210"/>
                    <a:pt x="173" y="207"/>
                  </a:cubicBezTo>
                  <a:cubicBezTo>
                    <a:pt x="173" y="209"/>
                    <a:pt x="173" y="208"/>
                    <a:pt x="172" y="208"/>
                  </a:cubicBezTo>
                  <a:cubicBezTo>
                    <a:pt x="172" y="209"/>
                    <a:pt x="171" y="209"/>
                    <a:pt x="171" y="209"/>
                  </a:cubicBezTo>
                  <a:cubicBezTo>
                    <a:pt x="172" y="210"/>
                    <a:pt x="172" y="209"/>
                    <a:pt x="172" y="209"/>
                  </a:cubicBezTo>
                  <a:cubicBezTo>
                    <a:pt x="172" y="209"/>
                    <a:pt x="173" y="209"/>
                    <a:pt x="172" y="210"/>
                  </a:cubicBezTo>
                  <a:cubicBezTo>
                    <a:pt x="172" y="210"/>
                    <a:pt x="172" y="210"/>
                    <a:pt x="172" y="210"/>
                  </a:cubicBezTo>
                  <a:cubicBezTo>
                    <a:pt x="173" y="210"/>
                    <a:pt x="173" y="210"/>
                    <a:pt x="173" y="211"/>
                  </a:cubicBezTo>
                  <a:cubicBezTo>
                    <a:pt x="174" y="210"/>
                    <a:pt x="175" y="212"/>
                    <a:pt x="177" y="211"/>
                  </a:cubicBezTo>
                  <a:cubicBezTo>
                    <a:pt x="177" y="211"/>
                    <a:pt x="177" y="210"/>
                    <a:pt x="178" y="210"/>
                  </a:cubicBezTo>
                  <a:cubicBezTo>
                    <a:pt x="180" y="212"/>
                    <a:pt x="183" y="210"/>
                    <a:pt x="185" y="211"/>
                  </a:cubicBezTo>
                  <a:cubicBezTo>
                    <a:pt x="185" y="210"/>
                    <a:pt x="185" y="209"/>
                    <a:pt x="186" y="209"/>
                  </a:cubicBezTo>
                  <a:cubicBezTo>
                    <a:pt x="186" y="209"/>
                    <a:pt x="186" y="210"/>
                    <a:pt x="186" y="211"/>
                  </a:cubicBezTo>
                  <a:cubicBezTo>
                    <a:pt x="188" y="210"/>
                    <a:pt x="188" y="212"/>
                    <a:pt x="190" y="212"/>
                  </a:cubicBezTo>
                  <a:cubicBezTo>
                    <a:pt x="192" y="209"/>
                    <a:pt x="194" y="212"/>
                    <a:pt x="196" y="210"/>
                  </a:cubicBezTo>
                  <a:cubicBezTo>
                    <a:pt x="195" y="211"/>
                    <a:pt x="193" y="210"/>
                    <a:pt x="193" y="209"/>
                  </a:cubicBezTo>
                  <a:cubicBezTo>
                    <a:pt x="194" y="208"/>
                    <a:pt x="197" y="208"/>
                    <a:pt x="196" y="210"/>
                  </a:cubicBezTo>
                  <a:cubicBezTo>
                    <a:pt x="197" y="209"/>
                    <a:pt x="198" y="212"/>
                    <a:pt x="198" y="210"/>
                  </a:cubicBezTo>
                  <a:cubicBezTo>
                    <a:pt x="198" y="212"/>
                    <a:pt x="201" y="212"/>
                    <a:pt x="202" y="212"/>
                  </a:cubicBezTo>
                  <a:cubicBezTo>
                    <a:pt x="202" y="212"/>
                    <a:pt x="202" y="212"/>
                    <a:pt x="203" y="212"/>
                  </a:cubicBezTo>
                  <a:cubicBezTo>
                    <a:pt x="205" y="213"/>
                    <a:pt x="209" y="213"/>
                    <a:pt x="211" y="212"/>
                  </a:cubicBezTo>
                  <a:cubicBezTo>
                    <a:pt x="211" y="213"/>
                    <a:pt x="211" y="213"/>
                    <a:pt x="212" y="213"/>
                  </a:cubicBezTo>
                  <a:cubicBezTo>
                    <a:pt x="212" y="213"/>
                    <a:pt x="212" y="212"/>
                    <a:pt x="212" y="212"/>
                  </a:cubicBezTo>
                  <a:cubicBezTo>
                    <a:pt x="212" y="213"/>
                    <a:pt x="212" y="213"/>
                    <a:pt x="213" y="213"/>
                  </a:cubicBezTo>
                  <a:cubicBezTo>
                    <a:pt x="213" y="212"/>
                    <a:pt x="213" y="212"/>
                    <a:pt x="214" y="213"/>
                  </a:cubicBezTo>
                  <a:cubicBezTo>
                    <a:pt x="214" y="212"/>
                    <a:pt x="213" y="212"/>
                    <a:pt x="214" y="212"/>
                  </a:cubicBezTo>
                  <a:cubicBezTo>
                    <a:pt x="214" y="212"/>
                    <a:pt x="215" y="212"/>
                    <a:pt x="215" y="213"/>
                  </a:cubicBezTo>
                  <a:cubicBezTo>
                    <a:pt x="215" y="213"/>
                    <a:pt x="214" y="213"/>
                    <a:pt x="214" y="213"/>
                  </a:cubicBezTo>
                  <a:cubicBezTo>
                    <a:pt x="215" y="213"/>
                    <a:pt x="215" y="213"/>
                    <a:pt x="216" y="213"/>
                  </a:cubicBezTo>
                  <a:cubicBezTo>
                    <a:pt x="216" y="212"/>
                    <a:pt x="215" y="213"/>
                    <a:pt x="215" y="211"/>
                  </a:cubicBezTo>
                  <a:cubicBezTo>
                    <a:pt x="220" y="208"/>
                    <a:pt x="225" y="210"/>
                    <a:pt x="230" y="210"/>
                  </a:cubicBezTo>
                  <a:cubicBezTo>
                    <a:pt x="230" y="211"/>
                    <a:pt x="229" y="210"/>
                    <a:pt x="229" y="211"/>
                  </a:cubicBezTo>
                  <a:cubicBezTo>
                    <a:pt x="231" y="210"/>
                    <a:pt x="232" y="209"/>
                    <a:pt x="233" y="211"/>
                  </a:cubicBezTo>
                  <a:cubicBezTo>
                    <a:pt x="234" y="211"/>
                    <a:pt x="234" y="210"/>
                    <a:pt x="235" y="210"/>
                  </a:cubicBezTo>
                  <a:cubicBezTo>
                    <a:pt x="235" y="211"/>
                    <a:pt x="238" y="209"/>
                    <a:pt x="238" y="211"/>
                  </a:cubicBezTo>
                  <a:cubicBezTo>
                    <a:pt x="238" y="210"/>
                    <a:pt x="239" y="211"/>
                    <a:pt x="240" y="210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0" y="212"/>
                    <a:pt x="241" y="211"/>
                    <a:pt x="241" y="212"/>
                  </a:cubicBezTo>
                  <a:cubicBezTo>
                    <a:pt x="242" y="211"/>
                    <a:pt x="242" y="212"/>
                    <a:pt x="243" y="212"/>
                  </a:cubicBezTo>
                  <a:cubicBezTo>
                    <a:pt x="244" y="212"/>
                    <a:pt x="243" y="211"/>
                    <a:pt x="243" y="211"/>
                  </a:cubicBezTo>
                  <a:cubicBezTo>
                    <a:pt x="244" y="212"/>
                    <a:pt x="246" y="211"/>
                    <a:pt x="246" y="213"/>
                  </a:cubicBezTo>
                  <a:cubicBezTo>
                    <a:pt x="247" y="212"/>
                    <a:pt x="250" y="213"/>
                    <a:pt x="250" y="214"/>
                  </a:cubicBezTo>
                  <a:cubicBezTo>
                    <a:pt x="250" y="212"/>
                    <a:pt x="253" y="213"/>
                    <a:pt x="252" y="214"/>
                  </a:cubicBezTo>
                  <a:cubicBezTo>
                    <a:pt x="253" y="213"/>
                    <a:pt x="254" y="212"/>
                    <a:pt x="255" y="212"/>
                  </a:cubicBezTo>
                  <a:cubicBezTo>
                    <a:pt x="255" y="212"/>
                    <a:pt x="255" y="213"/>
                    <a:pt x="255" y="213"/>
                  </a:cubicBezTo>
                  <a:cubicBezTo>
                    <a:pt x="258" y="214"/>
                    <a:pt x="262" y="213"/>
                    <a:pt x="266" y="215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7" y="216"/>
                    <a:pt x="271" y="213"/>
                    <a:pt x="271" y="216"/>
                  </a:cubicBezTo>
                  <a:cubicBezTo>
                    <a:pt x="272" y="217"/>
                    <a:pt x="271" y="215"/>
                    <a:pt x="272" y="215"/>
                  </a:cubicBezTo>
                  <a:cubicBezTo>
                    <a:pt x="274" y="216"/>
                    <a:pt x="276" y="215"/>
                    <a:pt x="277" y="216"/>
                  </a:cubicBezTo>
                  <a:cubicBezTo>
                    <a:pt x="278" y="216"/>
                    <a:pt x="279" y="216"/>
                    <a:pt x="281" y="216"/>
                  </a:cubicBezTo>
                  <a:cubicBezTo>
                    <a:pt x="280" y="216"/>
                    <a:pt x="280" y="216"/>
                    <a:pt x="280" y="217"/>
                  </a:cubicBezTo>
                  <a:cubicBezTo>
                    <a:pt x="282" y="217"/>
                    <a:pt x="283" y="216"/>
                    <a:pt x="284" y="218"/>
                  </a:cubicBezTo>
                  <a:cubicBezTo>
                    <a:pt x="284" y="216"/>
                    <a:pt x="285" y="217"/>
                    <a:pt x="286" y="216"/>
                  </a:cubicBezTo>
                  <a:cubicBezTo>
                    <a:pt x="285" y="216"/>
                    <a:pt x="283" y="215"/>
                    <a:pt x="283" y="213"/>
                  </a:cubicBezTo>
                  <a:cubicBezTo>
                    <a:pt x="284" y="213"/>
                    <a:pt x="284" y="215"/>
                    <a:pt x="285" y="214"/>
                  </a:cubicBezTo>
                  <a:cubicBezTo>
                    <a:pt x="283" y="212"/>
                    <a:pt x="281" y="214"/>
                    <a:pt x="279" y="213"/>
                  </a:cubicBezTo>
                  <a:cubicBezTo>
                    <a:pt x="279" y="213"/>
                    <a:pt x="279" y="213"/>
                    <a:pt x="279" y="212"/>
                  </a:cubicBezTo>
                  <a:cubicBezTo>
                    <a:pt x="279" y="212"/>
                    <a:pt x="278" y="212"/>
                    <a:pt x="277" y="213"/>
                  </a:cubicBezTo>
                  <a:cubicBezTo>
                    <a:pt x="273" y="210"/>
                    <a:pt x="268" y="213"/>
                    <a:pt x="265" y="210"/>
                  </a:cubicBezTo>
                  <a:cubicBezTo>
                    <a:pt x="264" y="211"/>
                    <a:pt x="261" y="211"/>
                    <a:pt x="260" y="211"/>
                  </a:cubicBezTo>
                  <a:cubicBezTo>
                    <a:pt x="260" y="209"/>
                    <a:pt x="262" y="211"/>
                    <a:pt x="262" y="209"/>
                  </a:cubicBezTo>
                  <a:cubicBezTo>
                    <a:pt x="262" y="209"/>
                    <a:pt x="257" y="209"/>
                    <a:pt x="258" y="207"/>
                  </a:cubicBezTo>
                  <a:cubicBezTo>
                    <a:pt x="258" y="208"/>
                    <a:pt x="258" y="209"/>
                    <a:pt x="258" y="209"/>
                  </a:cubicBezTo>
                  <a:cubicBezTo>
                    <a:pt x="257" y="209"/>
                    <a:pt x="257" y="208"/>
                    <a:pt x="257" y="208"/>
                  </a:cubicBezTo>
                  <a:cubicBezTo>
                    <a:pt x="256" y="210"/>
                    <a:pt x="253" y="208"/>
                    <a:pt x="252" y="208"/>
                  </a:cubicBezTo>
                  <a:cubicBezTo>
                    <a:pt x="252" y="208"/>
                    <a:pt x="252" y="208"/>
                    <a:pt x="252" y="209"/>
                  </a:cubicBezTo>
                  <a:cubicBezTo>
                    <a:pt x="252" y="208"/>
                    <a:pt x="250" y="210"/>
                    <a:pt x="250" y="208"/>
                  </a:cubicBezTo>
                  <a:cubicBezTo>
                    <a:pt x="250" y="209"/>
                    <a:pt x="250" y="208"/>
                    <a:pt x="251" y="208"/>
                  </a:cubicBezTo>
                  <a:cubicBezTo>
                    <a:pt x="250" y="207"/>
                    <a:pt x="250" y="209"/>
                    <a:pt x="249" y="209"/>
                  </a:cubicBezTo>
                  <a:cubicBezTo>
                    <a:pt x="249" y="208"/>
                    <a:pt x="249" y="208"/>
                    <a:pt x="250" y="208"/>
                  </a:cubicBezTo>
                  <a:cubicBezTo>
                    <a:pt x="248" y="208"/>
                    <a:pt x="245" y="207"/>
                    <a:pt x="243" y="207"/>
                  </a:cubicBezTo>
                  <a:cubicBezTo>
                    <a:pt x="243" y="208"/>
                    <a:pt x="244" y="208"/>
                    <a:pt x="243" y="208"/>
                  </a:cubicBezTo>
                  <a:cubicBezTo>
                    <a:pt x="243" y="208"/>
                    <a:pt x="242" y="209"/>
                    <a:pt x="243" y="208"/>
                  </a:cubicBezTo>
                  <a:cubicBezTo>
                    <a:pt x="243" y="208"/>
                    <a:pt x="243" y="208"/>
                    <a:pt x="243" y="207"/>
                  </a:cubicBezTo>
                  <a:cubicBezTo>
                    <a:pt x="240" y="207"/>
                    <a:pt x="237" y="207"/>
                    <a:pt x="233" y="206"/>
                  </a:cubicBezTo>
                  <a:cubicBezTo>
                    <a:pt x="233" y="204"/>
                    <a:pt x="230" y="206"/>
                    <a:pt x="229" y="205"/>
                  </a:cubicBezTo>
                  <a:cubicBezTo>
                    <a:pt x="228" y="204"/>
                    <a:pt x="225" y="205"/>
                    <a:pt x="223" y="205"/>
                  </a:cubicBezTo>
                  <a:cubicBezTo>
                    <a:pt x="220" y="205"/>
                    <a:pt x="217" y="203"/>
                    <a:pt x="214" y="204"/>
                  </a:cubicBezTo>
                  <a:cubicBezTo>
                    <a:pt x="214" y="204"/>
                    <a:pt x="214" y="203"/>
                    <a:pt x="214" y="203"/>
                  </a:cubicBezTo>
                  <a:cubicBezTo>
                    <a:pt x="214" y="204"/>
                    <a:pt x="214" y="205"/>
                    <a:pt x="213" y="205"/>
                  </a:cubicBezTo>
                  <a:cubicBezTo>
                    <a:pt x="212" y="204"/>
                    <a:pt x="212" y="203"/>
                    <a:pt x="212" y="202"/>
                  </a:cubicBezTo>
                  <a:cubicBezTo>
                    <a:pt x="211" y="203"/>
                    <a:pt x="211" y="203"/>
                    <a:pt x="211" y="204"/>
                  </a:cubicBezTo>
                  <a:cubicBezTo>
                    <a:pt x="211" y="204"/>
                    <a:pt x="212" y="203"/>
                    <a:pt x="212" y="204"/>
                  </a:cubicBezTo>
                  <a:cubicBezTo>
                    <a:pt x="211" y="204"/>
                    <a:pt x="211" y="205"/>
                    <a:pt x="211" y="204"/>
                  </a:cubicBezTo>
                  <a:cubicBezTo>
                    <a:pt x="210" y="202"/>
                    <a:pt x="210" y="204"/>
                    <a:pt x="209" y="203"/>
                  </a:cubicBezTo>
                  <a:cubicBezTo>
                    <a:pt x="210" y="203"/>
                    <a:pt x="210" y="203"/>
                    <a:pt x="210" y="202"/>
                  </a:cubicBezTo>
                  <a:cubicBezTo>
                    <a:pt x="209" y="203"/>
                    <a:pt x="208" y="201"/>
                    <a:pt x="207" y="202"/>
                  </a:cubicBezTo>
                  <a:cubicBezTo>
                    <a:pt x="208" y="203"/>
                    <a:pt x="208" y="203"/>
                    <a:pt x="209" y="204"/>
                  </a:cubicBezTo>
                  <a:cubicBezTo>
                    <a:pt x="208" y="204"/>
                    <a:pt x="207" y="203"/>
                    <a:pt x="206" y="204"/>
                  </a:cubicBezTo>
                  <a:cubicBezTo>
                    <a:pt x="206" y="203"/>
                    <a:pt x="207" y="203"/>
                    <a:pt x="207" y="203"/>
                  </a:cubicBezTo>
                  <a:cubicBezTo>
                    <a:pt x="205" y="204"/>
                    <a:pt x="204" y="200"/>
                    <a:pt x="203" y="201"/>
                  </a:cubicBezTo>
                  <a:cubicBezTo>
                    <a:pt x="203" y="201"/>
                    <a:pt x="204" y="202"/>
                    <a:pt x="203" y="202"/>
                  </a:cubicBezTo>
                  <a:cubicBezTo>
                    <a:pt x="203" y="202"/>
                    <a:pt x="203" y="202"/>
                    <a:pt x="203" y="201"/>
                  </a:cubicBezTo>
                  <a:cubicBezTo>
                    <a:pt x="201" y="203"/>
                    <a:pt x="200" y="201"/>
                    <a:pt x="199" y="202"/>
                  </a:cubicBezTo>
                  <a:cubicBezTo>
                    <a:pt x="199" y="202"/>
                    <a:pt x="199" y="201"/>
                    <a:pt x="199" y="201"/>
                  </a:cubicBezTo>
                  <a:cubicBezTo>
                    <a:pt x="198" y="202"/>
                    <a:pt x="196" y="202"/>
                    <a:pt x="196" y="202"/>
                  </a:cubicBezTo>
                  <a:cubicBezTo>
                    <a:pt x="196" y="201"/>
                    <a:pt x="197" y="202"/>
                    <a:pt x="197" y="201"/>
                  </a:cubicBezTo>
                  <a:cubicBezTo>
                    <a:pt x="195" y="201"/>
                    <a:pt x="194" y="202"/>
                    <a:pt x="193" y="202"/>
                  </a:cubicBezTo>
                  <a:cubicBezTo>
                    <a:pt x="193" y="202"/>
                    <a:pt x="193" y="201"/>
                    <a:pt x="193" y="201"/>
                  </a:cubicBezTo>
                  <a:cubicBezTo>
                    <a:pt x="193" y="203"/>
                    <a:pt x="191" y="203"/>
                    <a:pt x="190" y="203"/>
                  </a:cubicBezTo>
                  <a:cubicBezTo>
                    <a:pt x="190" y="202"/>
                    <a:pt x="190" y="201"/>
                    <a:pt x="191" y="201"/>
                  </a:cubicBezTo>
                  <a:cubicBezTo>
                    <a:pt x="191" y="201"/>
                    <a:pt x="192" y="201"/>
                    <a:pt x="192" y="201"/>
                  </a:cubicBezTo>
                  <a:cubicBezTo>
                    <a:pt x="191" y="200"/>
                    <a:pt x="193" y="200"/>
                    <a:pt x="193" y="199"/>
                  </a:cubicBezTo>
                  <a:cubicBezTo>
                    <a:pt x="193" y="199"/>
                    <a:pt x="193" y="199"/>
                    <a:pt x="193" y="200"/>
                  </a:cubicBezTo>
                  <a:cubicBezTo>
                    <a:pt x="194" y="199"/>
                    <a:pt x="196" y="200"/>
                    <a:pt x="198" y="200"/>
                  </a:cubicBezTo>
                  <a:cubicBezTo>
                    <a:pt x="198" y="200"/>
                    <a:pt x="197" y="201"/>
                    <a:pt x="198" y="201"/>
                  </a:cubicBezTo>
                  <a:cubicBezTo>
                    <a:pt x="198" y="200"/>
                    <a:pt x="198" y="201"/>
                    <a:pt x="198" y="200"/>
                  </a:cubicBezTo>
                  <a:cubicBezTo>
                    <a:pt x="198" y="199"/>
                    <a:pt x="199" y="199"/>
                    <a:pt x="199" y="199"/>
                  </a:cubicBezTo>
                  <a:cubicBezTo>
                    <a:pt x="199" y="199"/>
                    <a:pt x="199" y="199"/>
                    <a:pt x="200" y="200"/>
                  </a:cubicBezTo>
                  <a:cubicBezTo>
                    <a:pt x="200" y="198"/>
                    <a:pt x="201" y="200"/>
                    <a:pt x="202" y="199"/>
                  </a:cubicBezTo>
                  <a:cubicBezTo>
                    <a:pt x="202" y="199"/>
                    <a:pt x="201" y="200"/>
                    <a:pt x="202" y="200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3" y="199"/>
                    <a:pt x="205" y="199"/>
                    <a:pt x="206" y="199"/>
                  </a:cubicBezTo>
                  <a:cubicBezTo>
                    <a:pt x="206" y="199"/>
                    <a:pt x="205" y="197"/>
                    <a:pt x="206" y="198"/>
                  </a:cubicBezTo>
                  <a:cubicBezTo>
                    <a:pt x="206" y="199"/>
                    <a:pt x="209" y="197"/>
                    <a:pt x="208" y="200"/>
                  </a:cubicBezTo>
                  <a:cubicBezTo>
                    <a:pt x="210" y="199"/>
                    <a:pt x="211" y="200"/>
                    <a:pt x="213" y="199"/>
                  </a:cubicBezTo>
                  <a:cubicBezTo>
                    <a:pt x="213" y="200"/>
                    <a:pt x="214" y="201"/>
                    <a:pt x="214" y="200"/>
                  </a:cubicBezTo>
                  <a:cubicBezTo>
                    <a:pt x="214" y="200"/>
                    <a:pt x="213" y="199"/>
                    <a:pt x="214" y="199"/>
                  </a:cubicBezTo>
                  <a:cubicBezTo>
                    <a:pt x="216" y="201"/>
                    <a:pt x="221" y="201"/>
                    <a:pt x="224" y="202"/>
                  </a:cubicBezTo>
                  <a:cubicBezTo>
                    <a:pt x="223" y="202"/>
                    <a:pt x="223" y="202"/>
                    <a:pt x="223" y="201"/>
                  </a:cubicBezTo>
                  <a:cubicBezTo>
                    <a:pt x="224" y="201"/>
                    <a:pt x="224" y="201"/>
                    <a:pt x="224" y="201"/>
                  </a:cubicBezTo>
                  <a:cubicBezTo>
                    <a:pt x="224" y="202"/>
                    <a:pt x="224" y="202"/>
                    <a:pt x="224" y="202"/>
                  </a:cubicBezTo>
                  <a:cubicBezTo>
                    <a:pt x="225" y="202"/>
                    <a:pt x="225" y="204"/>
                    <a:pt x="226" y="203"/>
                  </a:cubicBezTo>
                  <a:cubicBezTo>
                    <a:pt x="225" y="203"/>
                    <a:pt x="226" y="203"/>
                    <a:pt x="226" y="203"/>
                  </a:cubicBezTo>
                  <a:cubicBezTo>
                    <a:pt x="227" y="202"/>
                    <a:pt x="226" y="203"/>
                    <a:pt x="227" y="202"/>
                  </a:cubicBezTo>
                  <a:cubicBezTo>
                    <a:pt x="227" y="202"/>
                    <a:pt x="226" y="202"/>
                    <a:pt x="226" y="202"/>
                  </a:cubicBezTo>
                  <a:cubicBezTo>
                    <a:pt x="228" y="201"/>
                    <a:pt x="230" y="202"/>
                    <a:pt x="232" y="203"/>
                  </a:cubicBezTo>
                  <a:cubicBezTo>
                    <a:pt x="233" y="202"/>
                    <a:pt x="232" y="202"/>
                    <a:pt x="233" y="201"/>
                  </a:cubicBezTo>
                  <a:cubicBezTo>
                    <a:pt x="233" y="203"/>
                    <a:pt x="234" y="200"/>
                    <a:pt x="234" y="202"/>
                  </a:cubicBezTo>
                  <a:cubicBezTo>
                    <a:pt x="234" y="202"/>
                    <a:pt x="232" y="202"/>
                    <a:pt x="233" y="203"/>
                  </a:cubicBezTo>
                  <a:cubicBezTo>
                    <a:pt x="234" y="203"/>
                    <a:pt x="235" y="201"/>
                    <a:pt x="236" y="202"/>
                  </a:cubicBezTo>
                  <a:cubicBezTo>
                    <a:pt x="236" y="199"/>
                    <a:pt x="239" y="201"/>
                    <a:pt x="240" y="200"/>
                  </a:cubicBezTo>
                  <a:cubicBezTo>
                    <a:pt x="240" y="200"/>
                    <a:pt x="241" y="201"/>
                    <a:pt x="242" y="201"/>
                  </a:cubicBezTo>
                  <a:cubicBezTo>
                    <a:pt x="241" y="200"/>
                    <a:pt x="240" y="199"/>
                    <a:pt x="240" y="197"/>
                  </a:cubicBezTo>
                  <a:cubicBezTo>
                    <a:pt x="240" y="197"/>
                    <a:pt x="240" y="197"/>
                    <a:pt x="240" y="197"/>
                  </a:cubicBezTo>
                  <a:cubicBezTo>
                    <a:pt x="239" y="196"/>
                    <a:pt x="239" y="198"/>
                    <a:pt x="238" y="198"/>
                  </a:cubicBezTo>
                  <a:cubicBezTo>
                    <a:pt x="238" y="199"/>
                    <a:pt x="239" y="198"/>
                    <a:pt x="239" y="199"/>
                  </a:cubicBezTo>
                  <a:cubicBezTo>
                    <a:pt x="238" y="199"/>
                    <a:pt x="236" y="199"/>
                    <a:pt x="235" y="198"/>
                  </a:cubicBezTo>
                  <a:cubicBezTo>
                    <a:pt x="236" y="199"/>
                    <a:pt x="236" y="198"/>
                    <a:pt x="236" y="198"/>
                  </a:cubicBezTo>
                  <a:cubicBezTo>
                    <a:pt x="236" y="198"/>
                    <a:pt x="237" y="199"/>
                    <a:pt x="237" y="198"/>
                  </a:cubicBezTo>
                  <a:cubicBezTo>
                    <a:pt x="238" y="197"/>
                    <a:pt x="240" y="196"/>
                    <a:pt x="241" y="197"/>
                  </a:cubicBezTo>
                  <a:cubicBezTo>
                    <a:pt x="242" y="196"/>
                    <a:pt x="243" y="198"/>
                    <a:pt x="243" y="198"/>
                  </a:cubicBezTo>
                  <a:cubicBezTo>
                    <a:pt x="243" y="197"/>
                    <a:pt x="244" y="197"/>
                    <a:pt x="244" y="197"/>
                  </a:cubicBezTo>
                  <a:cubicBezTo>
                    <a:pt x="244" y="198"/>
                    <a:pt x="246" y="198"/>
                    <a:pt x="245" y="196"/>
                  </a:cubicBezTo>
                  <a:cubicBezTo>
                    <a:pt x="246" y="197"/>
                    <a:pt x="246" y="197"/>
                    <a:pt x="246" y="198"/>
                  </a:cubicBezTo>
                  <a:cubicBezTo>
                    <a:pt x="246" y="197"/>
                    <a:pt x="247" y="197"/>
                    <a:pt x="248" y="196"/>
                  </a:cubicBezTo>
                  <a:cubicBezTo>
                    <a:pt x="248" y="197"/>
                    <a:pt x="247" y="197"/>
                    <a:pt x="248" y="197"/>
                  </a:cubicBezTo>
                  <a:cubicBezTo>
                    <a:pt x="248" y="197"/>
                    <a:pt x="248" y="197"/>
                    <a:pt x="248" y="196"/>
                  </a:cubicBezTo>
                  <a:cubicBezTo>
                    <a:pt x="249" y="196"/>
                    <a:pt x="249" y="197"/>
                    <a:pt x="248" y="197"/>
                  </a:cubicBezTo>
                  <a:cubicBezTo>
                    <a:pt x="250" y="195"/>
                    <a:pt x="251" y="198"/>
                    <a:pt x="251" y="197"/>
                  </a:cubicBezTo>
                  <a:cubicBezTo>
                    <a:pt x="251" y="197"/>
                    <a:pt x="251" y="197"/>
                    <a:pt x="251" y="197"/>
                  </a:cubicBezTo>
                  <a:cubicBezTo>
                    <a:pt x="252" y="197"/>
                    <a:pt x="253" y="197"/>
                    <a:pt x="253" y="198"/>
                  </a:cubicBezTo>
                  <a:cubicBezTo>
                    <a:pt x="254" y="197"/>
                    <a:pt x="254" y="199"/>
                    <a:pt x="254" y="199"/>
                  </a:cubicBezTo>
                  <a:cubicBezTo>
                    <a:pt x="255" y="197"/>
                    <a:pt x="258" y="197"/>
                    <a:pt x="258" y="199"/>
                  </a:cubicBezTo>
                  <a:cubicBezTo>
                    <a:pt x="259" y="198"/>
                    <a:pt x="259" y="197"/>
                    <a:pt x="260" y="198"/>
                  </a:cubicBezTo>
                  <a:cubicBezTo>
                    <a:pt x="260" y="197"/>
                    <a:pt x="259" y="198"/>
                    <a:pt x="259" y="197"/>
                  </a:cubicBezTo>
                  <a:cubicBezTo>
                    <a:pt x="259" y="196"/>
                    <a:pt x="261" y="197"/>
                    <a:pt x="261" y="197"/>
                  </a:cubicBezTo>
                  <a:cubicBezTo>
                    <a:pt x="262" y="198"/>
                    <a:pt x="262" y="198"/>
                    <a:pt x="262" y="199"/>
                  </a:cubicBezTo>
                  <a:cubicBezTo>
                    <a:pt x="262" y="199"/>
                    <a:pt x="263" y="198"/>
                    <a:pt x="263" y="198"/>
                  </a:cubicBezTo>
                  <a:cubicBezTo>
                    <a:pt x="263" y="198"/>
                    <a:pt x="263" y="198"/>
                    <a:pt x="263" y="197"/>
                  </a:cubicBezTo>
                  <a:cubicBezTo>
                    <a:pt x="263" y="196"/>
                    <a:pt x="265" y="197"/>
                    <a:pt x="265" y="199"/>
                  </a:cubicBezTo>
                  <a:cubicBezTo>
                    <a:pt x="264" y="199"/>
                    <a:pt x="264" y="200"/>
                    <a:pt x="264" y="200"/>
                  </a:cubicBezTo>
                  <a:cubicBezTo>
                    <a:pt x="264" y="199"/>
                    <a:pt x="266" y="199"/>
                    <a:pt x="266" y="198"/>
                  </a:cubicBezTo>
                  <a:cubicBezTo>
                    <a:pt x="266" y="198"/>
                    <a:pt x="266" y="199"/>
                    <a:pt x="265" y="199"/>
                  </a:cubicBezTo>
                  <a:cubicBezTo>
                    <a:pt x="265" y="198"/>
                    <a:pt x="265" y="198"/>
                    <a:pt x="265" y="197"/>
                  </a:cubicBezTo>
                  <a:cubicBezTo>
                    <a:pt x="266" y="197"/>
                    <a:pt x="266" y="197"/>
                    <a:pt x="267" y="197"/>
                  </a:cubicBezTo>
                  <a:cubicBezTo>
                    <a:pt x="267" y="198"/>
                    <a:pt x="267" y="197"/>
                    <a:pt x="267" y="198"/>
                  </a:cubicBezTo>
                  <a:cubicBezTo>
                    <a:pt x="267" y="199"/>
                    <a:pt x="267" y="197"/>
                    <a:pt x="268" y="197"/>
                  </a:cubicBezTo>
                  <a:cubicBezTo>
                    <a:pt x="268" y="197"/>
                    <a:pt x="269" y="198"/>
                    <a:pt x="269" y="198"/>
                  </a:cubicBezTo>
                  <a:cubicBezTo>
                    <a:pt x="271" y="197"/>
                    <a:pt x="272" y="198"/>
                    <a:pt x="274" y="198"/>
                  </a:cubicBezTo>
                  <a:cubicBezTo>
                    <a:pt x="274" y="197"/>
                    <a:pt x="273" y="198"/>
                    <a:pt x="273" y="197"/>
                  </a:cubicBezTo>
                  <a:cubicBezTo>
                    <a:pt x="275" y="196"/>
                    <a:pt x="278" y="196"/>
                    <a:pt x="280" y="195"/>
                  </a:cubicBezTo>
                  <a:cubicBezTo>
                    <a:pt x="280" y="196"/>
                    <a:pt x="280" y="196"/>
                    <a:pt x="280" y="196"/>
                  </a:cubicBezTo>
                  <a:cubicBezTo>
                    <a:pt x="281" y="195"/>
                    <a:pt x="282" y="197"/>
                    <a:pt x="282" y="195"/>
                  </a:cubicBezTo>
                  <a:cubicBezTo>
                    <a:pt x="285" y="197"/>
                    <a:pt x="292" y="197"/>
                    <a:pt x="294" y="199"/>
                  </a:cubicBezTo>
                  <a:cubicBezTo>
                    <a:pt x="295" y="200"/>
                    <a:pt x="298" y="198"/>
                    <a:pt x="299" y="200"/>
                  </a:cubicBezTo>
                  <a:cubicBezTo>
                    <a:pt x="300" y="199"/>
                    <a:pt x="301" y="201"/>
                    <a:pt x="302" y="200"/>
                  </a:cubicBezTo>
                  <a:cubicBezTo>
                    <a:pt x="302" y="200"/>
                    <a:pt x="302" y="199"/>
                    <a:pt x="302" y="199"/>
                  </a:cubicBezTo>
                  <a:cubicBezTo>
                    <a:pt x="305" y="201"/>
                    <a:pt x="307" y="198"/>
                    <a:pt x="311" y="200"/>
                  </a:cubicBezTo>
                  <a:cubicBezTo>
                    <a:pt x="311" y="198"/>
                    <a:pt x="308" y="200"/>
                    <a:pt x="309" y="198"/>
                  </a:cubicBezTo>
                  <a:cubicBezTo>
                    <a:pt x="307" y="197"/>
                    <a:pt x="307" y="196"/>
                    <a:pt x="305" y="196"/>
                  </a:cubicBezTo>
                  <a:cubicBezTo>
                    <a:pt x="305" y="196"/>
                    <a:pt x="305" y="196"/>
                    <a:pt x="305" y="196"/>
                  </a:cubicBezTo>
                  <a:cubicBezTo>
                    <a:pt x="305" y="195"/>
                    <a:pt x="305" y="196"/>
                    <a:pt x="305" y="195"/>
                  </a:cubicBezTo>
                  <a:cubicBezTo>
                    <a:pt x="306" y="196"/>
                    <a:pt x="307" y="195"/>
                    <a:pt x="307" y="195"/>
                  </a:cubicBezTo>
                  <a:cubicBezTo>
                    <a:pt x="306" y="195"/>
                    <a:pt x="304" y="195"/>
                    <a:pt x="303" y="193"/>
                  </a:cubicBezTo>
                  <a:cubicBezTo>
                    <a:pt x="303" y="192"/>
                    <a:pt x="306" y="194"/>
                    <a:pt x="306" y="193"/>
                  </a:cubicBezTo>
                  <a:cubicBezTo>
                    <a:pt x="305" y="192"/>
                    <a:pt x="304" y="191"/>
                    <a:pt x="302" y="191"/>
                  </a:cubicBezTo>
                  <a:cubicBezTo>
                    <a:pt x="303" y="190"/>
                    <a:pt x="302" y="191"/>
                    <a:pt x="302" y="190"/>
                  </a:cubicBezTo>
                  <a:cubicBezTo>
                    <a:pt x="303" y="189"/>
                    <a:pt x="304" y="190"/>
                    <a:pt x="304" y="190"/>
                  </a:cubicBezTo>
                  <a:cubicBezTo>
                    <a:pt x="304" y="190"/>
                    <a:pt x="304" y="189"/>
                    <a:pt x="304" y="189"/>
                  </a:cubicBezTo>
                  <a:cubicBezTo>
                    <a:pt x="305" y="189"/>
                    <a:pt x="305" y="189"/>
                    <a:pt x="306" y="189"/>
                  </a:cubicBezTo>
                  <a:cubicBezTo>
                    <a:pt x="306" y="189"/>
                    <a:pt x="305" y="190"/>
                    <a:pt x="305" y="190"/>
                  </a:cubicBezTo>
                  <a:cubicBezTo>
                    <a:pt x="306" y="189"/>
                    <a:pt x="308" y="188"/>
                    <a:pt x="308" y="190"/>
                  </a:cubicBezTo>
                  <a:cubicBezTo>
                    <a:pt x="308" y="189"/>
                    <a:pt x="308" y="189"/>
                    <a:pt x="308" y="189"/>
                  </a:cubicBezTo>
                  <a:cubicBezTo>
                    <a:pt x="309" y="189"/>
                    <a:pt x="309" y="189"/>
                    <a:pt x="309" y="188"/>
                  </a:cubicBezTo>
                  <a:cubicBezTo>
                    <a:pt x="309" y="189"/>
                    <a:pt x="309" y="189"/>
                    <a:pt x="309" y="189"/>
                  </a:cubicBezTo>
                  <a:cubicBezTo>
                    <a:pt x="310" y="189"/>
                    <a:pt x="311" y="188"/>
                    <a:pt x="312" y="188"/>
                  </a:cubicBezTo>
                  <a:cubicBezTo>
                    <a:pt x="313" y="188"/>
                    <a:pt x="315" y="189"/>
                    <a:pt x="315" y="188"/>
                  </a:cubicBezTo>
                  <a:cubicBezTo>
                    <a:pt x="314" y="187"/>
                    <a:pt x="313" y="188"/>
                    <a:pt x="312" y="186"/>
                  </a:cubicBezTo>
                  <a:cubicBezTo>
                    <a:pt x="310" y="186"/>
                    <a:pt x="307" y="185"/>
                    <a:pt x="305" y="185"/>
                  </a:cubicBezTo>
                  <a:cubicBezTo>
                    <a:pt x="304" y="185"/>
                    <a:pt x="302" y="184"/>
                    <a:pt x="301" y="184"/>
                  </a:cubicBezTo>
                  <a:cubicBezTo>
                    <a:pt x="300" y="184"/>
                    <a:pt x="299" y="185"/>
                    <a:pt x="298" y="183"/>
                  </a:cubicBezTo>
                  <a:cubicBezTo>
                    <a:pt x="299" y="184"/>
                    <a:pt x="300" y="183"/>
                    <a:pt x="300" y="184"/>
                  </a:cubicBezTo>
                  <a:cubicBezTo>
                    <a:pt x="301" y="183"/>
                    <a:pt x="300" y="183"/>
                    <a:pt x="301" y="183"/>
                  </a:cubicBezTo>
                  <a:cubicBezTo>
                    <a:pt x="310" y="186"/>
                    <a:pt x="322" y="182"/>
                    <a:pt x="333" y="185"/>
                  </a:cubicBezTo>
                  <a:cubicBezTo>
                    <a:pt x="333" y="182"/>
                    <a:pt x="336" y="183"/>
                    <a:pt x="337" y="184"/>
                  </a:cubicBezTo>
                  <a:cubicBezTo>
                    <a:pt x="338" y="183"/>
                    <a:pt x="339" y="185"/>
                    <a:pt x="339" y="183"/>
                  </a:cubicBezTo>
                  <a:cubicBezTo>
                    <a:pt x="339" y="182"/>
                    <a:pt x="337" y="183"/>
                    <a:pt x="337" y="182"/>
                  </a:cubicBezTo>
                  <a:cubicBezTo>
                    <a:pt x="338" y="181"/>
                    <a:pt x="337" y="180"/>
                    <a:pt x="338" y="180"/>
                  </a:cubicBezTo>
                  <a:cubicBezTo>
                    <a:pt x="340" y="180"/>
                    <a:pt x="341" y="182"/>
                    <a:pt x="343" y="181"/>
                  </a:cubicBezTo>
                  <a:cubicBezTo>
                    <a:pt x="342" y="181"/>
                    <a:pt x="341" y="179"/>
                    <a:pt x="339" y="178"/>
                  </a:cubicBezTo>
                  <a:cubicBezTo>
                    <a:pt x="339" y="178"/>
                    <a:pt x="340" y="176"/>
                    <a:pt x="339" y="177"/>
                  </a:cubicBezTo>
                  <a:cubicBezTo>
                    <a:pt x="339" y="179"/>
                    <a:pt x="338" y="177"/>
                    <a:pt x="338" y="178"/>
                  </a:cubicBezTo>
                  <a:cubicBezTo>
                    <a:pt x="337" y="178"/>
                    <a:pt x="337" y="177"/>
                    <a:pt x="337" y="176"/>
                  </a:cubicBezTo>
                  <a:cubicBezTo>
                    <a:pt x="338" y="175"/>
                    <a:pt x="339" y="175"/>
                    <a:pt x="340" y="174"/>
                  </a:cubicBezTo>
                  <a:cubicBezTo>
                    <a:pt x="340" y="173"/>
                    <a:pt x="340" y="172"/>
                    <a:pt x="339" y="173"/>
                  </a:cubicBezTo>
                  <a:cubicBezTo>
                    <a:pt x="336" y="170"/>
                    <a:pt x="331" y="172"/>
                    <a:pt x="327" y="171"/>
                  </a:cubicBezTo>
                  <a:cubicBezTo>
                    <a:pt x="327" y="171"/>
                    <a:pt x="327" y="170"/>
                    <a:pt x="327" y="170"/>
                  </a:cubicBezTo>
                  <a:cubicBezTo>
                    <a:pt x="325" y="170"/>
                    <a:pt x="322" y="171"/>
                    <a:pt x="320" y="169"/>
                  </a:cubicBezTo>
                  <a:cubicBezTo>
                    <a:pt x="319" y="169"/>
                    <a:pt x="318" y="169"/>
                    <a:pt x="317" y="168"/>
                  </a:cubicBezTo>
                  <a:cubicBezTo>
                    <a:pt x="317" y="169"/>
                    <a:pt x="316" y="169"/>
                    <a:pt x="315" y="169"/>
                  </a:cubicBezTo>
                  <a:cubicBezTo>
                    <a:pt x="316" y="168"/>
                    <a:pt x="315" y="169"/>
                    <a:pt x="316" y="168"/>
                  </a:cubicBezTo>
                  <a:cubicBezTo>
                    <a:pt x="316" y="168"/>
                    <a:pt x="317" y="168"/>
                    <a:pt x="317" y="167"/>
                  </a:cubicBezTo>
                  <a:cubicBezTo>
                    <a:pt x="317" y="167"/>
                    <a:pt x="316" y="167"/>
                    <a:pt x="317" y="166"/>
                  </a:cubicBezTo>
                  <a:cubicBezTo>
                    <a:pt x="318" y="166"/>
                    <a:pt x="319" y="165"/>
                    <a:pt x="320" y="165"/>
                  </a:cubicBezTo>
                  <a:cubicBezTo>
                    <a:pt x="319" y="165"/>
                    <a:pt x="320" y="164"/>
                    <a:pt x="319" y="164"/>
                  </a:cubicBezTo>
                  <a:cubicBezTo>
                    <a:pt x="318" y="166"/>
                    <a:pt x="316" y="165"/>
                    <a:pt x="315" y="168"/>
                  </a:cubicBezTo>
                  <a:cubicBezTo>
                    <a:pt x="314" y="167"/>
                    <a:pt x="314" y="166"/>
                    <a:pt x="315" y="165"/>
                  </a:cubicBezTo>
                  <a:cubicBezTo>
                    <a:pt x="314" y="163"/>
                    <a:pt x="311" y="165"/>
                    <a:pt x="310" y="163"/>
                  </a:cubicBezTo>
                  <a:cubicBezTo>
                    <a:pt x="310" y="162"/>
                    <a:pt x="311" y="162"/>
                    <a:pt x="311" y="162"/>
                  </a:cubicBezTo>
                  <a:cubicBezTo>
                    <a:pt x="309" y="161"/>
                    <a:pt x="311" y="161"/>
                    <a:pt x="311" y="160"/>
                  </a:cubicBezTo>
                  <a:cubicBezTo>
                    <a:pt x="310" y="161"/>
                    <a:pt x="308" y="160"/>
                    <a:pt x="307" y="161"/>
                  </a:cubicBezTo>
                  <a:cubicBezTo>
                    <a:pt x="297" y="155"/>
                    <a:pt x="285" y="157"/>
                    <a:pt x="276" y="154"/>
                  </a:cubicBezTo>
                  <a:cubicBezTo>
                    <a:pt x="273" y="154"/>
                    <a:pt x="270" y="154"/>
                    <a:pt x="268" y="154"/>
                  </a:cubicBezTo>
                  <a:cubicBezTo>
                    <a:pt x="266" y="155"/>
                    <a:pt x="264" y="156"/>
                    <a:pt x="263" y="155"/>
                  </a:cubicBezTo>
                  <a:cubicBezTo>
                    <a:pt x="262" y="155"/>
                    <a:pt x="259" y="155"/>
                    <a:pt x="258" y="155"/>
                  </a:cubicBezTo>
                  <a:cubicBezTo>
                    <a:pt x="259" y="155"/>
                    <a:pt x="258" y="154"/>
                    <a:pt x="258" y="154"/>
                  </a:cubicBezTo>
                  <a:cubicBezTo>
                    <a:pt x="260" y="154"/>
                    <a:pt x="261" y="155"/>
                    <a:pt x="262" y="153"/>
                  </a:cubicBezTo>
                  <a:cubicBezTo>
                    <a:pt x="262" y="153"/>
                    <a:pt x="262" y="154"/>
                    <a:pt x="262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63" y="155"/>
                    <a:pt x="262" y="152"/>
                    <a:pt x="263" y="152"/>
                  </a:cubicBezTo>
                  <a:cubicBezTo>
                    <a:pt x="263" y="154"/>
                    <a:pt x="264" y="152"/>
                    <a:pt x="264" y="154"/>
                  </a:cubicBezTo>
                  <a:cubicBezTo>
                    <a:pt x="263" y="154"/>
                    <a:pt x="263" y="153"/>
                    <a:pt x="263" y="154"/>
                  </a:cubicBezTo>
                  <a:cubicBezTo>
                    <a:pt x="264" y="155"/>
                    <a:pt x="266" y="154"/>
                    <a:pt x="267" y="154"/>
                  </a:cubicBezTo>
                  <a:cubicBezTo>
                    <a:pt x="267" y="153"/>
                    <a:pt x="265" y="154"/>
                    <a:pt x="264" y="154"/>
                  </a:cubicBezTo>
                  <a:cubicBezTo>
                    <a:pt x="264" y="153"/>
                    <a:pt x="264" y="153"/>
                    <a:pt x="264" y="152"/>
                  </a:cubicBezTo>
                  <a:cubicBezTo>
                    <a:pt x="263" y="151"/>
                    <a:pt x="262" y="152"/>
                    <a:pt x="262" y="151"/>
                  </a:cubicBezTo>
                  <a:cubicBezTo>
                    <a:pt x="264" y="150"/>
                    <a:pt x="264" y="152"/>
                    <a:pt x="265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7" y="152"/>
                    <a:pt x="267" y="152"/>
                    <a:pt x="268" y="152"/>
                  </a:cubicBezTo>
                  <a:cubicBezTo>
                    <a:pt x="269" y="152"/>
                    <a:pt x="270" y="155"/>
                    <a:pt x="270" y="152"/>
                  </a:cubicBezTo>
                  <a:cubicBezTo>
                    <a:pt x="269" y="152"/>
                    <a:pt x="268" y="152"/>
                    <a:pt x="268" y="151"/>
                  </a:cubicBezTo>
                  <a:cubicBezTo>
                    <a:pt x="267" y="150"/>
                    <a:pt x="265" y="152"/>
                    <a:pt x="265" y="151"/>
                  </a:cubicBezTo>
                  <a:cubicBezTo>
                    <a:pt x="265" y="151"/>
                    <a:pt x="266" y="151"/>
                    <a:pt x="267" y="150"/>
                  </a:cubicBezTo>
                  <a:cubicBezTo>
                    <a:pt x="266" y="149"/>
                    <a:pt x="266" y="151"/>
                    <a:pt x="265" y="150"/>
                  </a:cubicBezTo>
                  <a:cubicBezTo>
                    <a:pt x="265" y="150"/>
                    <a:pt x="265" y="150"/>
                    <a:pt x="265" y="149"/>
                  </a:cubicBezTo>
                  <a:cubicBezTo>
                    <a:pt x="264" y="150"/>
                    <a:pt x="263" y="150"/>
                    <a:pt x="262" y="149"/>
                  </a:cubicBezTo>
                  <a:cubicBezTo>
                    <a:pt x="264" y="148"/>
                    <a:pt x="266" y="148"/>
                    <a:pt x="267" y="148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267" y="149"/>
                    <a:pt x="267" y="148"/>
                    <a:pt x="267" y="148"/>
                  </a:cubicBezTo>
                  <a:cubicBezTo>
                    <a:pt x="266" y="147"/>
                    <a:pt x="264" y="149"/>
                    <a:pt x="264" y="147"/>
                  </a:cubicBezTo>
                  <a:cubicBezTo>
                    <a:pt x="264" y="147"/>
                    <a:pt x="265" y="146"/>
                    <a:pt x="266" y="147"/>
                  </a:cubicBezTo>
                  <a:cubicBezTo>
                    <a:pt x="267" y="145"/>
                    <a:pt x="269" y="145"/>
                    <a:pt x="270" y="146"/>
                  </a:cubicBezTo>
                  <a:cubicBezTo>
                    <a:pt x="267" y="143"/>
                    <a:pt x="264" y="147"/>
                    <a:pt x="262" y="147"/>
                  </a:cubicBezTo>
                  <a:cubicBezTo>
                    <a:pt x="262" y="146"/>
                    <a:pt x="264" y="146"/>
                    <a:pt x="263" y="145"/>
                  </a:cubicBezTo>
                  <a:cubicBezTo>
                    <a:pt x="260" y="146"/>
                    <a:pt x="257" y="143"/>
                    <a:pt x="254" y="142"/>
                  </a:cubicBezTo>
                  <a:cubicBezTo>
                    <a:pt x="257" y="142"/>
                    <a:pt x="259" y="141"/>
                    <a:pt x="261" y="142"/>
                  </a:cubicBezTo>
                  <a:cubicBezTo>
                    <a:pt x="261" y="143"/>
                    <a:pt x="260" y="141"/>
                    <a:pt x="261" y="141"/>
                  </a:cubicBezTo>
                  <a:cubicBezTo>
                    <a:pt x="262" y="143"/>
                    <a:pt x="266" y="142"/>
                    <a:pt x="269" y="142"/>
                  </a:cubicBezTo>
                  <a:cubicBezTo>
                    <a:pt x="268" y="142"/>
                    <a:pt x="268" y="142"/>
                    <a:pt x="268" y="143"/>
                  </a:cubicBezTo>
                  <a:cubicBezTo>
                    <a:pt x="270" y="141"/>
                    <a:pt x="272" y="143"/>
                    <a:pt x="273" y="142"/>
                  </a:cubicBezTo>
                  <a:cubicBezTo>
                    <a:pt x="273" y="142"/>
                    <a:pt x="273" y="142"/>
                    <a:pt x="273" y="142"/>
                  </a:cubicBezTo>
                  <a:cubicBezTo>
                    <a:pt x="276" y="143"/>
                    <a:pt x="280" y="144"/>
                    <a:pt x="283" y="142"/>
                  </a:cubicBezTo>
                  <a:cubicBezTo>
                    <a:pt x="283" y="144"/>
                    <a:pt x="283" y="144"/>
                    <a:pt x="283" y="144"/>
                  </a:cubicBezTo>
                  <a:cubicBezTo>
                    <a:pt x="286" y="143"/>
                    <a:pt x="291" y="142"/>
                    <a:pt x="294" y="144"/>
                  </a:cubicBezTo>
                  <a:cubicBezTo>
                    <a:pt x="294" y="144"/>
                    <a:pt x="295" y="144"/>
                    <a:pt x="295" y="144"/>
                  </a:cubicBezTo>
                  <a:cubicBezTo>
                    <a:pt x="304" y="146"/>
                    <a:pt x="314" y="144"/>
                    <a:pt x="322" y="146"/>
                  </a:cubicBezTo>
                  <a:cubicBezTo>
                    <a:pt x="322" y="146"/>
                    <a:pt x="321" y="146"/>
                    <a:pt x="322" y="146"/>
                  </a:cubicBezTo>
                  <a:cubicBezTo>
                    <a:pt x="325" y="148"/>
                    <a:pt x="328" y="148"/>
                    <a:pt x="332" y="148"/>
                  </a:cubicBezTo>
                  <a:cubicBezTo>
                    <a:pt x="332" y="149"/>
                    <a:pt x="332" y="150"/>
                    <a:pt x="333" y="150"/>
                  </a:cubicBezTo>
                  <a:cubicBezTo>
                    <a:pt x="333" y="149"/>
                    <a:pt x="332" y="149"/>
                    <a:pt x="332" y="148"/>
                  </a:cubicBezTo>
                  <a:cubicBezTo>
                    <a:pt x="334" y="150"/>
                    <a:pt x="336" y="150"/>
                    <a:pt x="338" y="149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9" y="149"/>
                    <a:pt x="341" y="149"/>
                    <a:pt x="342" y="150"/>
                  </a:cubicBezTo>
                  <a:cubicBezTo>
                    <a:pt x="342" y="150"/>
                    <a:pt x="342" y="150"/>
                    <a:pt x="342" y="149"/>
                  </a:cubicBezTo>
                  <a:cubicBezTo>
                    <a:pt x="343" y="149"/>
                    <a:pt x="344" y="149"/>
                    <a:pt x="344" y="150"/>
                  </a:cubicBezTo>
                  <a:cubicBezTo>
                    <a:pt x="344" y="150"/>
                    <a:pt x="345" y="150"/>
                    <a:pt x="345" y="152"/>
                  </a:cubicBezTo>
                  <a:cubicBezTo>
                    <a:pt x="346" y="151"/>
                    <a:pt x="345" y="150"/>
                    <a:pt x="346" y="150"/>
                  </a:cubicBezTo>
                  <a:cubicBezTo>
                    <a:pt x="353" y="152"/>
                    <a:pt x="364" y="153"/>
                    <a:pt x="372" y="154"/>
                  </a:cubicBezTo>
                  <a:cubicBezTo>
                    <a:pt x="365" y="153"/>
                    <a:pt x="359" y="151"/>
                    <a:pt x="351" y="151"/>
                  </a:cubicBezTo>
                  <a:cubicBezTo>
                    <a:pt x="352" y="150"/>
                    <a:pt x="350" y="151"/>
                    <a:pt x="350" y="150"/>
                  </a:cubicBezTo>
                  <a:cubicBezTo>
                    <a:pt x="346" y="150"/>
                    <a:pt x="342" y="147"/>
                    <a:pt x="338" y="148"/>
                  </a:cubicBezTo>
                  <a:cubicBezTo>
                    <a:pt x="338" y="147"/>
                    <a:pt x="338" y="147"/>
                    <a:pt x="338" y="147"/>
                  </a:cubicBezTo>
                  <a:cubicBezTo>
                    <a:pt x="338" y="148"/>
                    <a:pt x="337" y="148"/>
                    <a:pt x="337" y="148"/>
                  </a:cubicBezTo>
                  <a:cubicBezTo>
                    <a:pt x="337" y="147"/>
                    <a:pt x="335" y="148"/>
                    <a:pt x="334" y="146"/>
                  </a:cubicBezTo>
                  <a:cubicBezTo>
                    <a:pt x="334" y="148"/>
                    <a:pt x="331" y="146"/>
                    <a:pt x="331" y="146"/>
                  </a:cubicBezTo>
                  <a:cubicBezTo>
                    <a:pt x="331" y="146"/>
                    <a:pt x="331" y="147"/>
                    <a:pt x="330" y="147"/>
                  </a:cubicBezTo>
                  <a:cubicBezTo>
                    <a:pt x="330" y="146"/>
                    <a:pt x="329" y="147"/>
                    <a:pt x="329" y="146"/>
                  </a:cubicBezTo>
                  <a:cubicBezTo>
                    <a:pt x="328" y="147"/>
                    <a:pt x="327" y="146"/>
                    <a:pt x="326" y="146"/>
                  </a:cubicBezTo>
                  <a:cubicBezTo>
                    <a:pt x="326" y="144"/>
                    <a:pt x="325" y="145"/>
                    <a:pt x="324" y="145"/>
                  </a:cubicBezTo>
                  <a:cubicBezTo>
                    <a:pt x="323" y="145"/>
                    <a:pt x="324" y="146"/>
                    <a:pt x="324" y="146"/>
                  </a:cubicBezTo>
                  <a:cubicBezTo>
                    <a:pt x="319" y="144"/>
                    <a:pt x="314" y="144"/>
                    <a:pt x="308" y="142"/>
                  </a:cubicBezTo>
                  <a:cubicBezTo>
                    <a:pt x="308" y="142"/>
                    <a:pt x="309" y="142"/>
                    <a:pt x="309" y="142"/>
                  </a:cubicBezTo>
                  <a:cubicBezTo>
                    <a:pt x="308" y="141"/>
                    <a:pt x="308" y="143"/>
                    <a:pt x="308" y="142"/>
                  </a:cubicBezTo>
                  <a:cubicBezTo>
                    <a:pt x="308" y="141"/>
                    <a:pt x="307" y="142"/>
                    <a:pt x="308" y="141"/>
                  </a:cubicBezTo>
                  <a:cubicBezTo>
                    <a:pt x="307" y="142"/>
                    <a:pt x="306" y="141"/>
                    <a:pt x="305" y="140"/>
                  </a:cubicBezTo>
                  <a:cubicBezTo>
                    <a:pt x="304" y="141"/>
                    <a:pt x="305" y="141"/>
                    <a:pt x="305" y="142"/>
                  </a:cubicBezTo>
                  <a:cubicBezTo>
                    <a:pt x="304" y="141"/>
                    <a:pt x="304" y="142"/>
                    <a:pt x="304" y="142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3" y="140"/>
                    <a:pt x="303" y="141"/>
                    <a:pt x="303" y="141"/>
                  </a:cubicBezTo>
                  <a:cubicBezTo>
                    <a:pt x="303" y="139"/>
                    <a:pt x="302" y="140"/>
                    <a:pt x="301" y="139"/>
                  </a:cubicBezTo>
                  <a:cubicBezTo>
                    <a:pt x="301" y="141"/>
                    <a:pt x="301" y="141"/>
                    <a:pt x="300" y="141"/>
                  </a:cubicBezTo>
                  <a:cubicBezTo>
                    <a:pt x="300" y="141"/>
                    <a:pt x="300" y="141"/>
                    <a:pt x="299" y="141"/>
                  </a:cubicBezTo>
                  <a:cubicBezTo>
                    <a:pt x="299" y="140"/>
                    <a:pt x="299" y="140"/>
                    <a:pt x="299" y="140"/>
                  </a:cubicBezTo>
                  <a:cubicBezTo>
                    <a:pt x="299" y="141"/>
                    <a:pt x="297" y="142"/>
                    <a:pt x="297" y="140"/>
                  </a:cubicBezTo>
                  <a:cubicBezTo>
                    <a:pt x="298" y="141"/>
                    <a:pt x="299" y="139"/>
                    <a:pt x="300" y="141"/>
                  </a:cubicBezTo>
                  <a:cubicBezTo>
                    <a:pt x="300" y="138"/>
                    <a:pt x="296" y="140"/>
                    <a:pt x="296" y="138"/>
                  </a:cubicBezTo>
                  <a:cubicBezTo>
                    <a:pt x="300" y="138"/>
                    <a:pt x="304" y="139"/>
                    <a:pt x="308" y="140"/>
                  </a:cubicBezTo>
                  <a:cubicBezTo>
                    <a:pt x="308" y="140"/>
                    <a:pt x="308" y="139"/>
                    <a:pt x="308" y="139"/>
                  </a:cubicBezTo>
                  <a:cubicBezTo>
                    <a:pt x="309" y="139"/>
                    <a:pt x="309" y="139"/>
                    <a:pt x="309" y="140"/>
                  </a:cubicBezTo>
                  <a:cubicBezTo>
                    <a:pt x="309" y="140"/>
                    <a:pt x="309" y="139"/>
                    <a:pt x="308" y="140"/>
                  </a:cubicBezTo>
                  <a:cubicBezTo>
                    <a:pt x="309" y="140"/>
                    <a:pt x="311" y="141"/>
                    <a:pt x="312" y="140"/>
                  </a:cubicBezTo>
                  <a:cubicBezTo>
                    <a:pt x="312" y="140"/>
                    <a:pt x="311" y="139"/>
                    <a:pt x="312" y="139"/>
                  </a:cubicBezTo>
                  <a:cubicBezTo>
                    <a:pt x="315" y="141"/>
                    <a:pt x="319" y="140"/>
                    <a:pt x="323" y="141"/>
                  </a:cubicBezTo>
                  <a:cubicBezTo>
                    <a:pt x="327" y="142"/>
                    <a:pt x="332" y="143"/>
                    <a:pt x="337" y="145"/>
                  </a:cubicBezTo>
                  <a:cubicBezTo>
                    <a:pt x="336" y="145"/>
                    <a:pt x="336" y="145"/>
                    <a:pt x="336" y="145"/>
                  </a:cubicBezTo>
                  <a:cubicBezTo>
                    <a:pt x="339" y="144"/>
                    <a:pt x="340" y="147"/>
                    <a:pt x="342" y="145"/>
                  </a:cubicBezTo>
                  <a:cubicBezTo>
                    <a:pt x="342" y="146"/>
                    <a:pt x="343" y="146"/>
                    <a:pt x="343" y="147"/>
                  </a:cubicBezTo>
                  <a:cubicBezTo>
                    <a:pt x="343" y="147"/>
                    <a:pt x="344" y="147"/>
                    <a:pt x="344" y="147"/>
                  </a:cubicBezTo>
                  <a:cubicBezTo>
                    <a:pt x="343" y="147"/>
                    <a:pt x="342" y="146"/>
                    <a:pt x="343" y="145"/>
                  </a:cubicBezTo>
                  <a:cubicBezTo>
                    <a:pt x="344" y="145"/>
                    <a:pt x="347" y="146"/>
                    <a:pt x="348" y="146"/>
                  </a:cubicBezTo>
                  <a:cubicBezTo>
                    <a:pt x="350" y="146"/>
                    <a:pt x="353" y="147"/>
                    <a:pt x="355" y="146"/>
                  </a:cubicBezTo>
                  <a:cubicBezTo>
                    <a:pt x="354" y="145"/>
                    <a:pt x="351" y="147"/>
                    <a:pt x="351" y="144"/>
                  </a:cubicBezTo>
                  <a:cubicBezTo>
                    <a:pt x="352" y="145"/>
                    <a:pt x="353" y="143"/>
                    <a:pt x="355" y="144"/>
                  </a:cubicBezTo>
                  <a:cubicBezTo>
                    <a:pt x="355" y="143"/>
                    <a:pt x="355" y="143"/>
                    <a:pt x="356" y="143"/>
                  </a:cubicBezTo>
                  <a:cubicBezTo>
                    <a:pt x="357" y="141"/>
                    <a:pt x="360" y="144"/>
                    <a:pt x="362" y="143"/>
                  </a:cubicBezTo>
                  <a:cubicBezTo>
                    <a:pt x="362" y="144"/>
                    <a:pt x="363" y="144"/>
                    <a:pt x="363" y="145"/>
                  </a:cubicBezTo>
                  <a:cubicBezTo>
                    <a:pt x="364" y="144"/>
                    <a:pt x="363" y="144"/>
                    <a:pt x="363" y="143"/>
                  </a:cubicBezTo>
                  <a:cubicBezTo>
                    <a:pt x="363" y="143"/>
                    <a:pt x="362" y="143"/>
                    <a:pt x="362" y="143"/>
                  </a:cubicBezTo>
                  <a:cubicBezTo>
                    <a:pt x="367" y="143"/>
                    <a:pt x="370" y="143"/>
                    <a:pt x="374" y="143"/>
                  </a:cubicBezTo>
                  <a:cubicBezTo>
                    <a:pt x="374" y="140"/>
                    <a:pt x="376" y="143"/>
                    <a:pt x="377" y="142"/>
                  </a:cubicBezTo>
                  <a:cubicBezTo>
                    <a:pt x="376" y="140"/>
                    <a:pt x="378" y="142"/>
                    <a:pt x="379" y="142"/>
                  </a:cubicBezTo>
                  <a:cubicBezTo>
                    <a:pt x="381" y="142"/>
                    <a:pt x="383" y="142"/>
                    <a:pt x="384" y="141"/>
                  </a:cubicBezTo>
                  <a:cubicBezTo>
                    <a:pt x="384" y="140"/>
                    <a:pt x="382" y="142"/>
                    <a:pt x="381" y="140"/>
                  </a:cubicBezTo>
                  <a:cubicBezTo>
                    <a:pt x="381" y="140"/>
                    <a:pt x="381" y="139"/>
                    <a:pt x="382" y="139"/>
                  </a:cubicBezTo>
                  <a:cubicBezTo>
                    <a:pt x="382" y="140"/>
                    <a:pt x="383" y="139"/>
                    <a:pt x="383" y="138"/>
                  </a:cubicBezTo>
                  <a:cubicBezTo>
                    <a:pt x="382" y="138"/>
                    <a:pt x="382" y="138"/>
                    <a:pt x="381" y="137"/>
                  </a:cubicBezTo>
                  <a:cubicBezTo>
                    <a:pt x="382" y="136"/>
                    <a:pt x="384" y="135"/>
                    <a:pt x="385" y="137"/>
                  </a:cubicBezTo>
                  <a:cubicBezTo>
                    <a:pt x="386" y="136"/>
                    <a:pt x="387" y="136"/>
                    <a:pt x="389" y="136"/>
                  </a:cubicBezTo>
                  <a:cubicBezTo>
                    <a:pt x="389" y="134"/>
                    <a:pt x="391" y="135"/>
                    <a:pt x="392" y="135"/>
                  </a:cubicBezTo>
                  <a:cubicBezTo>
                    <a:pt x="393" y="134"/>
                    <a:pt x="393" y="133"/>
                    <a:pt x="394" y="133"/>
                  </a:cubicBezTo>
                  <a:cubicBezTo>
                    <a:pt x="394" y="132"/>
                    <a:pt x="393" y="133"/>
                    <a:pt x="393" y="133"/>
                  </a:cubicBezTo>
                  <a:cubicBezTo>
                    <a:pt x="394" y="131"/>
                    <a:pt x="394" y="130"/>
                    <a:pt x="396" y="130"/>
                  </a:cubicBezTo>
                  <a:cubicBezTo>
                    <a:pt x="396" y="131"/>
                    <a:pt x="395" y="131"/>
                    <a:pt x="395" y="131"/>
                  </a:cubicBezTo>
                  <a:cubicBezTo>
                    <a:pt x="396" y="131"/>
                    <a:pt x="398" y="130"/>
                    <a:pt x="398" y="130"/>
                  </a:cubicBezTo>
                  <a:cubicBezTo>
                    <a:pt x="399" y="131"/>
                    <a:pt x="399" y="130"/>
                    <a:pt x="399" y="130"/>
                  </a:cubicBezTo>
                  <a:cubicBezTo>
                    <a:pt x="400" y="130"/>
                    <a:pt x="402" y="131"/>
                    <a:pt x="403" y="129"/>
                  </a:cubicBezTo>
                  <a:cubicBezTo>
                    <a:pt x="402" y="128"/>
                    <a:pt x="401" y="129"/>
                    <a:pt x="401" y="128"/>
                  </a:cubicBezTo>
                  <a:cubicBezTo>
                    <a:pt x="402" y="127"/>
                    <a:pt x="402" y="129"/>
                    <a:pt x="402" y="128"/>
                  </a:cubicBezTo>
                  <a:cubicBezTo>
                    <a:pt x="402" y="127"/>
                    <a:pt x="400" y="128"/>
                    <a:pt x="400" y="126"/>
                  </a:cubicBezTo>
                  <a:cubicBezTo>
                    <a:pt x="401" y="126"/>
                    <a:pt x="401" y="126"/>
                    <a:pt x="401" y="126"/>
                  </a:cubicBezTo>
                  <a:cubicBezTo>
                    <a:pt x="401" y="125"/>
                    <a:pt x="400" y="125"/>
                    <a:pt x="401" y="124"/>
                  </a:cubicBezTo>
                  <a:cubicBezTo>
                    <a:pt x="401" y="124"/>
                    <a:pt x="400" y="124"/>
                    <a:pt x="400" y="124"/>
                  </a:cubicBezTo>
                  <a:cubicBezTo>
                    <a:pt x="400" y="124"/>
                    <a:pt x="401" y="125"/>
                    <a:pt x="400" y="125"/>
                  </a:cubicBezTo>
                  <a:cubicBezTo>
                    <a:pt x="400" y="125"/>
                    <a:pt x="399" y="125"/>
                    <a:pt x="398" y="125"/>
                  </a:cubicBezTo>
                  <a:cubicBezTo>
                    <a:pt x="400" y="123"/>
                    <a:pt x="403" y="124"/>
                    <a:pt x="405" y="124"/>
                  </a:cubicBezTo>
                  <a:cubicBezTo>
                    <a:pt x="405" y="123"/>
                    <a:pt x="405" y="123"/>
                    <a:pt x="406" y="123"/>
                  </a:cubicBezTo>
                  <a:cubicBezTo>
                    <a:pt x="405" y="122"/>
                    <a:pt x="404" y="122"/>
                    <a:pt x="405" y="123"/>
                  </a:cubicBezTo>
                  <a:cubicBezTo>
                    <a:pt x="404" y="123"/>
                    <a:pt x="404" y="122"/>
                    <a:pt x="404" y="122"/>
                  </a:cubicBezTo>
                  <a:cubicBezTo>
                    <a:pt x="405" y="120"/>
                    <a:pt x="405" y="122"/>
                    <a:pt x="406" y="122"/>
                  </a:cubicBezTo>
                  <a:cubicBezTo>
                    <a:pt x="405" y="122"/>
                    <a:pt x="405" y="121"/>
                    <a:pt x="406" y="120"/>
                  </a:cubicBezTo>
                  <a:close/>
                  <a:moveTo>
                    <a:pt x="283" y="215"/>
                  </a:moveTo>
                  <a:cubicBezTo>
                    <a:pt x="283" y="216"/>
                    <a:pt x="283" y="215"/>
                    <a:pt x="282" y="215"/>
                  </a:cubicBezTo>
                  <a:cubicBezTo>
                    <a:pt x="283" y="214"/>
                    <a:pt x="283" y="215"/>
                    <a:pt x="283" y="215"/>
                  </a:cubicBezTo>
                  <a:close/>
                  <a:moveTo>
                    <a:pt x="252" y="212"/>
                  </a:moveTo>
                  <a:cubicBezTo>
                    <a:pt x="251" y="212"/>
                    <a:pt x="250" y="213"/>
                    <a:pt x="250" y="213"/>
                  </a:cubicBezTo>
                  <a:cubicBezTo>
                    <a:pt x="250" y="213"/>
                    <a:pt x="250" y="213"/>
                    <a:pt x="250" y="21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52" y="212"/>
                    <a:pt x="251" y="212"/>
                    <a:pt x="252" y="212"/>
                  </a:cubicBezTo>
                  <a:close/>
                  <a:moveTo>
                    <a:pt x="173" y="210"/>
                  </a:moveTo>
                  <a:cubicBezTo>
                    <a:pt x="173" y="210"/>
                    <a:pt x="173" y="209"/>
                    <a:pt x="173" y="209"/>
                  </a:cubicBezTo>
                  <a:cubicBezTo>
                    <a:pt x="173" y="208"/>
                    <a:pt x="173" y="208"/>
                    <a:pt x="174" y="209"/>
                  </a:cubicBezTo>
                  <a:cubicBezTo>
                    <a:pt x="173" y="209"/>
                    <a:pt x="174" y="209"/>
                    <a:pt x="173" y="210"/>
                  </a:cubicBezTo>
                  <a:cubicBezTo>
                    <a:pt x="174" y="210"/>
                    <a:pt x="175" y="210"/>
                    <a:pt x="174" y="211"/>
                  </a:cubicBezTo>
                  <a:cubicBezTo>
                    <a:pt x="174" y="210"/>
                    <a:pt x="173" y="210"/>
                    <a:pt x="173" y="210"/>
                  </a:cubicBezTo>
                  <a:close/>
                  <a:moveTo>
                    <a:pt x="61" y="147"/>
                  </a:moveTo>
                  <a:cubicBezTo>
                    <a:pt x="61" y="148"/>
                    <a:pt x="61" y="146"/>
                    <a:pt x="60" y="147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1" y="146"/>
                    <a:pt x="61" y="147"/>
                    <a:pt x="61" y="147"/>
                  </a:cubicBezTo>
                  <a:close/>
                  <a:moveTo>
                    <a:pt x="63" y="23"/>
                  </a:moveTo>
                  <a:cubicBezTo>
                    <a:pt x="62" y="22"/>
                    <a:pt x="61" y="24"/>
                    <a:pt x="61" y="22"/>
                  </a:cubicBezTo>
                  <a:cubicBezTo>
                    <a:pt x="61" y="22"/>
                    <a:pt x="63" y="21"/>
                    <a:pt x="63" y="23"/>
                  </a:cubicBezTo>
                  <a:close/>
                  <a:moveTo>
                    <a:pt x="252" y="72"/>
                  </a:moveTo>
                  <a:cubicBezTo>
                    <a:pt x="251" y="72"/>
                    <a:pt x="250" y="72"/>
                    <a:pt x="249" y="71"/>
                  </a:cubicBezTo>
                  <a:cubicBezTo>
                    <a:pt x="250" y="70"/>
                    <a:pt x="251" y="71"/>
                    <a:pt x="252" y="72"/>
                  </a:cubicBezTo>
                  <a:close/>
                  <a:moveTo>
                    <a:pt x="403" y="122"/>
                  </a:moveTo>
                  <a:cubicBezTo>
                    <a:pt x="403" y="123"/>
                    <a:pt x="403" y="122"/>
                    <a:pt x="403" y="123"/>
                  </a:cubicBezTo>
                  <a:cubicBezTo>
                    <a:pt x="402" y="123"/>
                    <a:pt x="402" y="122"/>
                    <a:pt x="401" y="123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402" y="121"/>
                    <a:pt x="403" y="122"/>
                    <a:pt x="403" y="122"/>
                  </a:cubicBezTo>
                  <a:close/>
                  <a:moveTo>
                    <a:pt x="393" y="131"/>
                  </a:moveTo>
                  <a:cubicBezTo>
                    <a:pt x="393" y="132"/>
                    <a:pt x="392" y="132"/>
                    <a:pt x="392" y="132"/>
                  </a:cubicBezTo>
                  <a:cubicBezTo>
                    <a:pt x="392" y="131"/>
                    <a:pt x="392" y="131"/>
                    <a:pt x="393" y="131"/>
                  </a:cubicBezTo>
                  <a:cubicBezTo>
                    <a:pt x="393" y="131"/>
                    <a:pt x="393" y="131"/>
                    <a:pt x="393" y="131"/>
                  </a:cubicBezTo>
                  <a:close/>
                  <a:moveTo>
                    <a:pt x="381" y="139"/>
                  </a:moveTo>
                  <a:cubicBezTo>
                    <a:pt x="381" y="140"/>
                    <a:pt x="379" y="140"/>
                    <a:pt x="379" y="139"/>
                  </a:cubicBezTo>
                  <a:cubicBezTo>
                    <a:pt x="380" y="139"/>
                    <a:pt x="380" y="139"/>
                    <a:pt x="381" y="139"/>
                  </a:cubicBezTo>
                  <a:close/>
                  <a:moveTo>
                    <a:pt x="363" y="104"/>
                  </a:moveTo>
                  <a:cubicBezTo>
                    <a:pt x="364" y="105"/>
                    <a:pt x="362" y="105"/>
                    <a:pt x="362" y="104"/>
                  </a:cubicBezTo>
                  <a:cubicBezTo>
                    <a:pt x="362" y="104"/>
                    <a:pt x="363" y="105"/>
                    <a:pt x="363" y="104"/>
                  </a:cubicBezTo>
                  <a:close/>
                  <a:moveTo>
                    <a:pt x="358" y="102"/>
                  </a:moveTo>
                  <a:cubicBezTo>
                    <a:pt x="359" y="103"/>
                    <a:pt x="357" y="102"/>
                    <a:pt x="358" y="103"/>
                  </a:cubicBezTo>
                  <a:cubicBezTo>
                    <a:pt x="358" y="103"/>
                    <a:pt x="356" y="103"/>
                    <a:pt x="356" y="102"/>
                  </a:cubicBezTo>
                  <a:cubicBezTo>
                    <a:pt x="357" y="103"/>
                    <a:pt x="358" y="102"/>
                    <a:pt x="358" y="102"/>
                  </a:cubicBezTo>
                  <a:close/>
                  <a:moveTo>
                    <a:pt x="301" y="199"/>
                  </a:moveTo>
                  <a:cubicBezTo>
                    <a:pt x="301" y="200"/>
                    <a:pt x="300" y="200"/>
                    <a:pt x="299" y="199"/>
                  </a:cubicBezTo>
                  <a:cubicBezTo>
                    <a:pt x="300" y="198"/>
                    <a:pt x="301" y="199"/>
                    <a:pt x="301" y="199"/>
                  </a:cubicBezTo>
                  <a:close/>
                  <a:moveTo>
                    <a:pt x="302" y="141"/>
                  </a:moveTo>
                  <a:cubicBezTo>
                    <a:pt x="302" y="142"/>
                    <a:pt x="301" y="141"/>
                    <a:pt x="301" y="141"/>
                  </a:cubicBezTo>
                  <a:cubicBezTo>
                    <a:pt x="301" y="140"/>
                    <a:pt x="302" y="140"/>
                    <a:pt x="302" y="141"/>
                  </a:cubicBezTo>
                  <a:close/>
                  <a:moveTo>
                    <a:pt x="279" y="138"/>
                  </a:moveTo>
                  <a:cubicBezTo>
                    <a:pt x="279" y="137"/>
                    <a:pt x="280" y="138"/>
                    <a:pt x="280" y="137"/>
                  </a:cubicBezTo>
                  <a:cubicBezTo>
                    <a:pt x="280" y="137"/>
                    <a:pt x="279" y="138"/>
                    <a:pt x="279" y="137"/>
                  </a:cubicBezTo>
                  <a:cubicBezTo>
                    <a:pt x="276" y="140"/>
                    <a:pt x="273" y="137"/>
                    <a:pt x="270" y="137"/>
                  </a:cubicBezTo>
                  <a:cubicBezTo>
                    <a:pt x="268" y="137"/>
                    <a:pt x="265" y="138"/>
                    <a:pt x="264" y="137"/>
                  </a:cubicBezTo>
                  <a:cubicBezTo>
                    <a:pt x="263" y="137"/>
                    <a:pt x="263" y="137"/>
                    <a:pt x="263" y="136"/>
                  </a:cubicBezTo>
                  <a:cubicBezTo>
                    <a:pt x="262" y="137"/>
                    <a:pt x="262" y="136"/>
                    <a:pt x="261" y="136"/>
                  </a:cubicBezTo>
                  <a:cubicBezTo>
                    <a:pt x="261" y="135"/>
                    <a:pt x="261" y="135"/>
                    <a:pt x="260" y="135"/>
                  </a:cubicBezTo>
                  <a:cubicBezTo>
                    <a:pt x="261" y="135"/>
                    <a:pt x="260" y="134"/>
                    <a:pt x="260" y="134"/>
                  </a:cubicBezTo>
                  <a:cubicBezTo>
                    <a:pt x="261" y="133"/>
                    <a:pt x="261" y="134"/>
                    <a:pt x="261" y="135"/>
                  </a:cubicBezTo>
                  <a:cubicBezTo>
                    <a:pt x="261" y="134"/>
                    <a:pt x="262" y="134"/>
                    <a:pt x="262" y="133"/>
                  </a:cubicBezTo>
                  <a:cubicBezTo>
                    <a:pt x="262" y="133"/>
                    <a:pt x="262" y="134"/>
                    <a:pt x="263" y="135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3"/>
                    <a:pt x="262" y="133"/>
                    <a:pt x="261" y="132"/>
                  </a:cubicBezTo>
                  <a:cubicBezTo>
                    <a:pt x="262" y="132"/>
                    <a:pt x="262" y="133"/>
                    <a:pt x="263" y="133"/>
                  </a:cubicBezTo>
                  <a:cubicBezTo>
                    <a:pt x="263" y="132"/>
                    <a:pt x="262" y="132"/>
                    <a:pt x="262" y="132"/>
                  </a:cubicBezTo>
                  <a:cubicBezTo>
                    <a:pt x="260" y="132"/>
                    <a:pt x="260" y="135"/>
                    <a:pt x="258" y="135"/>
                  </a:cubicBezTo>
                  <a:cubicBezTo>
                    <a:pt x="258" y="136"/>
                    <a:pt x="258" y="136"/>
                    <a:pt x="259" y="137"/>
                  </a:cubicBezTo>
                  <a:cubicBezTo>
                    <a:pt x="257" y="138"/>
                    <a:pt x="256" y="136"/>
                    <a:pt x="254" y="137"/>
                  </a:cubicBezTo>
                  <a:cubicBezTo>
                    <a:pt x="254" y="137"/>
                    <a:pt x="254" y="137"/>
                    <a:pt x="254" y="136"/>
                  </a:cubicBezTo>
                  <a:cubicBezTo>
                    <a:pt x="253" y="136"/>
                    <a:pt x="252" y="137"/>
                    <a:pt x="252" y="136"/>
                  </a:cubicBezTo>
                  <a:cubicBezTo>
                    <a:pt x="251" y="136"/>
                    <a:pt x="251" y="137"/>
                    <a:pt x="251" y="137"/>
                  </a:cubicBezTo>
                  <a:cubicBezTo>
                    <a:pt x="250" y="135"/>
                    <a:pt x="247" y="137"/>
                    <a:pt x="246" y="136"/>
                  </a:cubicBezTo>
                  <a:cubicBezTo>
                    <a:pt x="244" y="137"/>
                    <a:pt x="242" y="136"/>
                    <a:pt x="241" y="136"/>
                  </a:cubicBezTo>
                  <a:cubicBezTo>
                    <a:pt x="240" y="138"/>
                    <a:pt x="236" y="136"/>
                    <a:pt x="235" y="135"/>
                  </a:cubicBezTo>
                  <a:cubicBezTo>
                    <a:pt x="234" y="134"/>
                    <a:pt x="234" y="135"/>
                    <a:pt x="232" y="135"/>
                  </a:cubicBezTo>
                  <a:cubicBezTo>
                    <a:pt x="233" y="135"/>
                    <a:pt x="233" y="136"/>
                    <a:pt x="234" y="136"/>
                  </a:cubicBezTo>
                  <a:cubicBezTo>
                    <a:pt x="233" y="137"/>
                    <a:pt x="232" y="137"/>
                    <a:pt x="231" y="137"/>
                  </a:cubicBezTo>
                  <a:cubicBezTo>
                    <a:pt x="231" y="137"/>
                    <a:pt x="231" y="136"/>
                    <a:pt x="231" y="136"/>
                  </a:cubicBezTo>
                  <a:cubicBezTo>
                    <a:pt x="229" y="135"/>
                    <a:pt x="225" y="138"/>
                    <a:pt x="223" y="134"/>
                  </a:cubicBezTo>
                  <a:cubicBezTo>
                    <a:pt x="224" y="134"/>
                    <a:pt x="225" y="134"/>
                    <a:pt x="225" y="134"/>
                  </a:cubicBezTo>
                  <a:cubicBezTo>
                    <a:pt x="225" y="134"/>
                    <a:pt x="223" y="132"/>
                    <a:pt x="222" y="134"/>
                  </a:cubicBezTo>
                  <a:cubicBezTo>
                    <a:pt x="221" y="134"/>
                    <a:pt x="221" y="134"/>
                    <a:pt x="221" y="133"/>
                  </a:cubicBezTo>
                  <a:cubicBezTo>
                    <a:pt x="221" y="132"/>
                    <a:pt x="222" y="132"/>
                    <a:pt x="222" y="132"/>
                  </a:cubicBezTo>
                  <a:cubicBezTo>
                    <a:pt x="222" y="131"/>
                    <a:pt x="221" y="132"/>
                    <a:pt x="222" y="131"/>
                  </a:cubicBezTo>
                  <a:cubicBezTo>
                    <a:pt x="223" y="131"/>
                    <a:pt x="224" y="132"/>
                    <a:pt x="225" y="132"/>
                  </a:cubicBezTo>
                  <a:cubicBezTo>
                    <a:pt x="225" y="131"/>
                    <a:pt x="224" y="131"/>
                    <a:pt x="223" y="131"/>
                  </a:cubicBezTo>
                  <a:cubicBezTo>
                    <a:pt x="226" y="130"/>
                    <a:pt x="228" y="130"/>
                    <a:pt x="231" y="131"/>
                  </a:cubicBezTo>
                  <a:cubicBezTo>
                    <a:pt x="231" y="129"/>
                    <a:pt x="230" y="130"/>
                    <a:pt x="230" y="128"/>
                  </a:cubicBezTo>
                  <a:cubicBezTo>
                    <a:pt x="232" y="129"/>
                    <a:pt x="234" y="128"/>
                    <a:pt x="235" y="128"/>
                  </a:cubicBezTo>
                  <a:cubicBezTo>
                    <a:pt x="235" y="129"/>
                    <a:pt x="235" y="129"/>
                    <a:pt x="235" y="129"/>
                  </a:cubicBezTo>
                  <a:cubicBezTo>
                    <a:pt x="235" y="130"/>
                    <a:pt x="234" y="130"/>
                    <a:pt x="234" y="130"/>
                  </a:cubicBezTo>
                  <a:cubicBezTo>
                    <a:pt x="234" y="131"/>
                    <a:pt x="235" y="130"/>
                    <a:pt x="235" y="128"/>
                  </a:cubicBezTo>
                  <a:cubicBezTo>
                    <a:pt x="236" y="129"/>
                    <a:pt x="236" y="128"/>
                    <a:pt x="237" y="128"/>
                  </a:cubicBezTo>
                  <a:cubicBezTo>
                    <a:pt x="237" y="129"/>
                    <a:pt x="236" y="129"/>
                    <a:pt x="236" y="129"/>
                  </a:cubicBezTo>
                  <a:cubicBezTo>
                    <a:pt x="236" y="130"/>
                    <a:pt x="238" y="129"/>
                    <a:pt x="239" y="128"/>
                  </a:cubicBezTo>
                  <a:cubicBezTo>
                    <a:pt x="240" y="128"/>
                    <a:pt x="239" y="129"/>
                    <a:pt x="240" y="129"/>
                  </a:cubicBezTo>
                  <a:cubicBezTo>
                    <a:pt x="240" y="129"/>
                    <a:pt x="245" y="129"/>
                    <a:pt x="245" y="131"/>
                  </a:cubicBezTo>
                  <a:cubicBezTo>
                    <a:pt x="246" y="130"/>
                    <a:pt x="246" y="130"/>
                    <a:pt x="246" y="129"/>
                  </a:cubicBezTo>
                  <a:cubicBezTo>
                    <a:pt x="247" y="129"/>
                    <a:pt x="247" y="129"/>
                    <a:pt x="247" y="130"/>
                  </a:cubicBezTo>
                  <a:cubicBezTo>
                    <a:pt x="248" y="129"/>
                    <a:pt x="249" y="130"/>
                    <a:pt x="250" y="131"/>
                  </a:cubicBezTo>
                  <a:cubicBezTo>
                    <a:pt x="251" y="131"/>
                    <a:pt x="250" y="130"/>
                    <a:pt x="251" y="130"/>
                  </a:cubicBezTo>
                  <a:cubicBezTo>
                    <a:pt x="251" y="130"/>
                    <a:pt x="251" y="130"/>
                    <a:pt x="251" y="131"/>
                  </a:cubicBezTo>
                  <a:cubicBezTo>
                    <a:pt x="251" y="131"/>
                    <a:pt x="251" y="130"/>
                    <a:pt x="252" y="130"/>
                  </a:cubicBezTo>
                  <a:cubicBezTo>
                    <a:pt x="252" y="131"/>
                    <a:pt x="252" y="132"/>
                    <a:pt x="252" y="133"/>
                  </a:cubicBezTo>
                  <a:cubicBezTo>
                    <a:pt x="252" y="133"/>
                    <a:pt x="252" y="132"/>
                    <a:pt x="252" y="131"/>
                  </a:cubicBezTo>
                  <a:cubicBezTo>
                    <a:pt x="253" y="131"/>
                    <a:pt x="253" y="132"/>
                    <a:pt x="253" y="132"/>
                  </a:cubicBezTo>
                  <a:cubicBezTo>
                    <a:pt x="253" y="131"/>
                    <a:pt x="255" y="129"/>
                    <a:pt x="255" y="131"/>
                  </a:cubicBezTo>
                  <a:cubicBezTo>
                    <a:pt x="255" y="131"/>
                    <a:pt x="254" y="131"/>
                    <a:pt x="254" y="130"/>
                  </a:cubicBezTo>
                  <a:cubicBezTo>
                    <a:pt x="254" y="131"/>
                    <a:pt x="254" y="131"/>
                    <a:pt x="254" y="132"/>
                  </a:cubicBezTo>
                  <a:cubicBezTo>
                    <a:pt x="255" y="131"/>
                    <a:pt x="255" y="132"/>
                    <a:pt x="256" y="133"/>
                  </a:cubicBezTo>
                  <a:cubicBezTo>
                    <a:pt x="256" y="132"/>
                    <a:pt x="257" y="131"/>
                    <a:pt x="256" y="130"/>
                  </a:cubicBezTo>
                  <a:cubicBezTo>
                    <a:pt x="257" y="130"/>
                    <a:pt x="258" y="131"/>
                    <a:pt x="258" y="131"/>
                  </a:cubicBezTo>
                  <a:cubicBezTo>
                    <a:pt x="258" y="132"/>
                    <a:pt x="257" y="132"/>
                    <a:pt x="257" y="132"/>
                  </a:cubicBezTo>
                  <a:cubicBezTo>
                    <a:pt x="256" y="132"/>
                    <a:pt x="257" y="133"/>
                    <a:pt x="257" y="133"/>
                  </a:cubicBezTo>
                  <a:cubicBezTo>
                    <a:pt x="257" y="133"/>
                    <a:pt x="257" y="133"/>
                    <a:pt x="257" y="132"/>
                  </a:cubicBezTo>
                  <a:cubicBezTo>
                    <a:pt x="258" y="133"/>
                    <a:pt x="258" y="133"/>
                    <a:pt x="259" y="133"/>
                  </a:cubicBezTo>
                  <a:cubicBezTo>
                    <a:pt x="259" y="134"/>
                    <a:pt x="259" y="133"/>
                    <a:pt x="258" y="134"/>
                  </a:cubicBezTo>
                  <a:cubicBezTo>
                    <a:pt x="260" y="133"/>
                    <a:pt x="260" y="131"/>
                    <a:pt x="261" y="132"/>
                  </a:cubicBezTo>
                  <a:cubicBezTo>
                    <a:pt x="261" y="131"/>
                    <a:pt x="261" y="131"/>
                    <a:pt x="260" y="131"/>
                  </a:cubicBezTo>
                  <a:cubicBezTo>
                    <a:pt x="263" y="129"/>
                    <a:pt x="266" y="133"/>
                    <a:pt x="268" y="131"/>
                  </a:cubicBezTo>
                  <a:cubicBezTo>
                    <a:pt x="268" y="132"/>
                    <a:pt x="268" y="132"/>
                    <a:pt x="269" y="132"/>
                  </a:cubicBezTo>
                  <a:cubicBezTo>
                    <a:pt x="269" y="133"/>
                    <a:pt x="268" y="134"/>
                    <a:pt x="267" y="134"/>
                  </a:cubicBezTo>
                  <a:cubicBezTo>
                    <a:pt x="267" y="134"/>
                    <a:pt x="267" y="133"/>
                    <a:pt x="268" y="133"/>
                  </a:cubicBezTo>
                  <a:cubicBezTo>
                    <a:pt x="267" y="133"/>
                    <a:pt x="265" y="131"/>
                    <a:pt x="264" y="132"/>
                  </a:cubicBezTo>
                  <a:cubicBezTo>
                    <a:pt x="266" y="133"/>
                    <a:pt x="266" y="134"/>
                    <a:pt x="268" y="134"/>
                  </a:cubicBezTo>
                  <a:cubicBezTo>
                    <a:pt x="268" y="135"/>
                    <a:pt x="268" y="135"/>
                    <a:pt x="268" y="136"/>
                  </a:cubicBezTo>
                  <a:cubicBezTo>
                    <a:pt x="269" y="136"/>
                    <a:pt x="268" y="134"/>
                    <a:pt x="268" y="134"/>
                  </a:cubicBezTo>
                  <a:cubicBezTo>
                    <a:pt x="269" y="135"/>
                    <a:pt x="270" y="133"/>
                    <a:pt x="271" y="135"/>
                  </a:cubicBezTo>
                  <a:cubicBezTo>
                    <a:pt x="271" y="135"/>
                    <a:pt x="271" y="134"/>
                    <a:pt x="271" y="134"/>
                  </a:cubicBezTo>
                  <a:cubicBezTo>
                    <a:pt x="271" y="133"/>
                    <a:pt x="271" y="135"/>
                    <a:pt x="272" y="135"/>
                  </a:cubicBezTo>
                  <a:cubicBezTo>
                    <a:pt x="272" y="135"/>
                    <a:pt x="272" y="134"/>
                    <a:pt x="272" y="134"/>
                  </a:cubicBezTo>
                  <a:cubicBezTo>
                    <a:pt x="272" y="133"/>
                    <a:pt x="272" y="135"/>
                    <a:pt x="272" y="134"/>
                  </a:cubicBezTo>
                  <a:cubicBezTo>
                    <a:pt x="272" y="134"/>
                    <a:pt x="272" y="134"/>
                    <a:pt x="272" y="134"/>
                  </a:cubicBezTo>
                  <a:cubicBezTo>
                    <a:pt x="272" y="133"/>
                    <a:pt x="273" y="134"/>
                    <a:pt x="273" y="133"/>
                  </a:cubicBezTo>
                  <a:cubicBezTo>
                    <a:pt x="274" y="134"/>
                    <a:pt x="274" y="135"/>
                    <a:pt x="275" y="134"/>
                  </a:cubicBezTo>
                  <a:cubicBezTo>
                    <a:pt x="277" y="136"/>
                    <a:pt x="280" y="136"/>
                    <a:pt x="283" y="137"/>
                  </a:cubicBezTo>
                  <a:cubicBezTo>
                    <a:pt x="283" y="138"/>
                    <a:pt x="283" y="138"/>
                    <a:pt x="283" y="138"/>
                  </a:cubicBezTo>
                  <a:cubicBezTo>
                    <a:pt x="285" y="137"/>
                    <a:pt x="286" y="138"/>
                    <a:pt x="288" y="138"/>
                  </a:cubicBezTo>
                  <a:cubicBezTo>
                    <a:pt x="287" y="140"/>
                    <a:pt x="284" y="138"/>
                    <a:pt x="282" y="138"/>
                  </a:cubicBezTo>
                  <a:cubicBezTo>
                    <a:pt x="281" y="138"/>
                    <a:pt x="280" y="139"/>
                    <a:pt x="279" y="138"/>
                  </a:cubicBezTo>
                  <a:close/>
                  <a:moveTo>
                    <a:pt x="294" y="139"/>
                  </a:moveTo>
                  <a:cubicBezTo>
                    <a:pt x="293" y="141"/>
                    <a:pt x="290" y="138"/>
                    <a:pt x="288" y="139"/>
                  </a:cubicBezTo>
                  <a:cubicBezTo>
                    <a:pt x="290" y="137"/>
                    <a:pt x="293" y="139"/>
                    <a:pt x="294" y="139"/>
                  </a:cubicBezTo>
                  <a:close/>
                  <a:moveTo>
                    <a:pt x="292" y="85"/>
                  </a:moveTo>
                  <a:cubicBezTo>
                    <a:pt x="291" y="87"/>
                    <a:pt x="291" y="86"/>
                    <a:pt x="289" y="86"/>
                  </a:cubicBezTo>
                  <a:cubicBezTo>
                    <a:pt x="290" y="85"/>
                    <a:pt x="291" y="85"/>
                    <a:pt x="292" y="85"/>
                  </a:cubicBezTo>
                  <a:close/>
                  <a:moveTo>
                    <a:pt x="261" y="137"/>
                  </a:moveTo>
                  <a:cubicBezTo>
                    <a:pt x="261" y="137"/>
                    <a:pt x="261" y="138"/>
                    <a:pt x="260" y="137"/>
                  </a:cubicBezTo>
                  <a:cubicBezTo>
                    <a:pt x="260" y="136"/>
                    <a:pt x="260" y="136"/>
                    <a:pt x="260" y="136"/>
                  </a:cubicBezTo>
                  <a:lnTo>
                    <a:pt x="261" y="137"/>
                  </a:lnTo>
                  <a:close/>
                  <a:moveTo>
                    <a:pt x="271" y="71"/>
                  </a:moveTo>
                  <a:cubicBezTo>
                    <a:pt x="270" y="72"/>
                    <a:pt x="269" y="71"/>
                    <a:pt x="269" y="71"/>
                  </a:cubicBezTo>
                  <a:cubicBezTo>
                    <a:pt x="269" y="70"/>
                    <a:pt x="270" y="71"/>
                    <a:pt x="271" y="71"/>
                  </a:cubicBezTo>
                  <a:close/>
                  <a:moveTo>
                    <a:pt x="260" y="132"/>
                  </a:moveTo>
                  <a:cubicBezTo>
                    <a:pt x="259" y="132"/>
                    <a:pt x="259" y="130"/>
                    <a:pt x="260" y="130"/>
                  </a:cubicBezTo>
                  <a:cubicBezTo>
                    <a:pt x="261" y="130"/>
                    <a:pt x="260" y="131"/>
                    <a:pt x="260" y="132"/>
                  </a:cubicBezTo>
                  <a:close/>
                  <a:moveTo>
                    <a:pt x="259" y="132"/>
                  </a:moveTo>
                  <a:cubicBezTo>
                    <a:pt x="259" y="132"/>
                    <a:pt x="259" y="132"/>
                    <a:pt x="258" y="132"/>
                  </a:cubicBezTo>
                  <a:cubicBezTo>
                    <a:pt x="259" y="131"/>
                    <a:pt x="258" y="131"/>
                    <a:pt x="258" y="130"/>
                  </a:cubicBezTo>
                  <a:cubicBezTo>
                    <a:pt x="259" y="130"/>
                    <a:pt x="259" y="131"/>
                    <a:pt x="259" y="132"/>
                  </a:cubicBezTo>
                  <a:close/>
                  <a:moveTo>
                    <a:pt x="268" y="77"/>
                  </a:moveTo>
                  <a:cubicBezTo>
                    <a:pt x="268" y="78"/>
                    <a:pt x="266" y="78"/>
                    <a:pt x="267" y="76"/>
                  </a:cubicBezTo>
                  <a:cubicBezTo>
                    <a:pt x="267" y="76"/>
                    <a:pt x="268" y="77"/>
                    <a:pt x="268" y="77"/>
                  </a:cubicBezTo>
                  <a:close/>
                  <a:moveTo>
                    <a:pt x="262" y="73"/>
                  </a:moveTo>
                  <a:cubicBezTo>
                    <a:pt x="262" y="72"/>
                    <a:pt x="261" y="72"/>
                    <a:pt x="261" y="72"/>
                  </a:cubicBezTo>
                  <a:cubicBezTo>
                    <a:pt x="261" y="72"/>
                    <a:pt x="263" y="71"/>
                    <a:pt x="262" y="73"/>
                  </a:cubicBezTo>
                  <a:close/>
                  <a:moveTo>
                    <a:pt x="251" y="141"/>
                  </a:moveTo>
                  <a:cubicBezTo>
                    <a:pt x="250" y="142"/>
                    <a:pt x="249" y="141"/>
                    <a:pt x="249" y="141"/>
                  </a:cubicBezTo>
                  <a:cubicBezTo>
                    <a:pt x="249" y="140"/>
                    <a:pt x="250" y="141"/>
                    <a:pt x="251" y="141"/>
                  </a:cubicBezTo>
                  <a:close/>
                  <a:moveTo>
                    <a:pt x="262" y="70"/>
                  </a:moveTo>
                  <a:cubicBezTo>
                    <a:pt x="262" y="71"/>
                    <a:pt x="260" y="69"/>
                    <a:pt x="260" y="70"/>
                  </a:cubicBezTo>
                  <a:cubicBezTo>
                    <a:pt x="259" y="70"/>
                    <a:pt x="261" y="69"/>
                    <a:pt x="260" y="69"/>
                  </a:cubicBezTo>
                  <a:cubicBezTo>
                    <a:pt x="261" y="69"/>
                    <a:pt x="261" y="69"/>
                    <a:pt x="262" y="70"/>
                  </a:cubicBezTo>
                  <a:close/>
                  <a:moveTo>
                    <a:pt x="237" y="200"/>
                  </a:moveTo>
                  <a:cubicBezTo>
                    <a:pt x="237" y="200"/>
                    <a:pt x="236" y="200"/>
                    <a:pt x="236" y="201"/>
                  </a:cubicBezTo>
                  <a:cubicBezTo>
                    <a:pt x="236" y="201"/>
                    <a:pt x="236" y="200"/>
                    <a:pt x="235" y="200"/>
                  </a:cubicBezTo>
                  <a:cubicBezTo>
                    <a:pt x="235" y="199"/>
                    <a:pt x="236" y="200"/>
                    <a:pt x="237" y="200"/>
                  </a:cubicBezTo>
                  <a:close/>
                  <a:moveTo>
                    <a:pt x="235" y="199"/>
                  </a:moveTo>
                  <a:cubicBezTo>
                    <a:pt x="234" y="199"/>
                    <a:pt x="233" y="199"/>
                    <a:pt x="232" y="199"/>
                  </a:cubicBezTo>
                  <a:cubicBezTo>
                    <a:pt x="233" y="197"/>
                    <a:pt x="234" y="199"/>
                    <a:pt x="235" y="199"/>
                  </a:cubicBezTo>
                  <a:close/>
                  <a:moveTo>
                    <a:pt x="233" y="207"/>
                  </a:moveTo>
                  <a:cubicBezTo>
                    <a:pt x="232" y="206"/>
                    <a:pt x="232" y="207"/>
                    <a:pt x="232" y="206"/>
                  </a:cubicBezTo>
                  <a:cubicBezTo>
                    <a:pt x="232" y="205"/>
                    <a:pt x="233" y="205"/>
                    <a:pt x="233" y="207"/>
                  </a:cubicBezTo>
                  <a:close/>
                  <a:moveTo>
                    <a:pt x="234" y="200"/>
                  </a:moveTo>
                  <a:cubicBezTo>
                    <a:pt x="234" y="200"/>
                    <a:pt x="233" y="201"/>
                    <a:pt x="233" y="200"/>
                  </a:cubicBezTo>
                  <a:cubicBezTo>
                    <a:pt x="233" y="200"/>
                    <a:pt x="234" y="199"/>
                    <a:pt x="234" y="200"/>
                  </a:cubicBezTo>
                  <a:close/>
                  <a:moveTo>
                    <a:pt x="231" y="199"/>
                  </a:moveTo>
                  <a:cubicBezTo>
                    <a:pt x="230" y="199"/>
                    <a:pt x="230" y="200"/>
                    <a:pt x="229" y="199"/>
                  </a:cubicBezTo>
                  <a:cubicBezTo>
                    <a:pt x="229" y="199"/>
                    <a:pt x="230" y="199"/>
                    <a:pt x="230" y="199"/>
                  </a:cubicBezTo>
                  <a:cubicBezTo>
                    <a:pt x="230" y="198"/>
                    <a:pt x="229" y="199"/>
                    <a:pt x="229" y="199"/>
                  </a:cubicBezTo>
                  <a:cubicBezTo>
                    <a:pt x="230" y="198"/>
                    <a:pt x="230" y="198"/>
                    <a:pt x="231" y="199"/>
                  </a:cubicBezTo>
                  <a:close/>
                  <a:moveTo>
                    <a:pt x="224" y="200"/>
                  </a:moveTo>
                  <a:cubicBezTo>
                    <a:pt x="223" y="201"/>
                    <a:pt x="222" y="199"/>
                    <a:pt x="222" y="200"/>
                  </a:cubicBezTo>
                  <a:cubicBezTo>
                    <a:pt x="222" y="199"/>
                    <a:pt x="223" y="200"/>
                    <a:pt x="224" y="200"/>
                  </a:cubicBezTo>
                  <a:close/>
                  <a:moveTo>
                    <a:pt x="223" y="198"/>
                  </a:moveTo>
                  <a:cubicBezTo>
                    <a:pt x="223" y="199"/>
                    <a:pt x="222" y="198"/>
                    <a:pt x="221" y="198"/>
                  </a:cubicBezTo>
                  <a:cubicBezTo>
                    <a:pt x="221" y="197"/>
                    <a:pt x="222" y="198"/>
                    <a:pt x="222" y="197"/>
                  </a:cubicBezTo>
                  <a:cubicBezTo>
                    <a:pt x="222" y="198"/>
                    <a:pt x="223" y="198"/>
                    <a:pt x="223" y="198"/>
                  </a:cubicBezTo>
                  <a:close/>
                  <a:moveTo>
                    <a:pt x="233" y="137"/>
                  </a:moveTo>
                  <a:cubicBezTo>
                    <a:pt x="231" y="139"/>
                    <a:pt x="230" y="138"/>
                    <a:pt x="228" y="139"/>
                  </a:cubicBezTo>
                  <a:cubicBezTo>
                    <a:pt x="228" y="138"/>
                    <a:pt x="229" y="139"/>
                    <a:pt x="229" y="138"/>
                  </a:cubicBezTo>
                  <a:cubicBezTo>
                    <a:pt x="230" y="138"/>
                    <a:pt x="231" y="137"/>
                    <a:pt x="233" y="137"/>
                  </a:cubicBezTo>
                  <a:close/>
                  <a:moveTo>
                    <a:pt x="222" y="199"/>
                  </a:moveTo>
                  <a:cubicBezTo>
                    <a:pt x="221" y="200"/>
                    <a:pt x="219" y="201"/>
                    <a:pt x="219" y="199"/>
                  </a:cubicBezTo>
                  <a:cubicBezTo>
                    <a:pt x="220" y="200"/>
                    <a:pt x="221" y="199"/>
                    <a:pt x="222" y="199"/>
                  </a:cubicBezTo>
                  <a:close/>
                  <a:moveTo>
                    <a:pt x="221" y="197"/>
                  </a:moveTo>
                  <a:cubicBezTo>
                    <a:pt x="221" y="197"/>
                    <a:pt x="220" y="198"/>
                    <a:pt x="220" y="197"/>
                  </a:cubicBezTo>
                  <a:cubicBezTo>
                    <a:pt x="220" y="197"/>
                    <a:pt x="220" y="196"/>
                    <a:pt x="221" y="197"/>
                  </a:cubicBezTo>
                  <a:close/>
                  <a:moveTo>
                    <a:pt x="220" y="198"/>
                  </a:moveTo>
                  <a:cubicBezTo>
                    <a:pt x="219" y="198"/>
                    <a:pt x="218" y="198"/>
                    <a:pt x="217" y="198"/>
                  </a:cubicBezTo>
                  <a:cubicBezTo>
                    <a:pt x="217" y="196"/>
                    <a:pt x="219" y="198"/>
                    <a:pt x="219" y="196"/>
                  </a:cubicBezTo>
                  <a:cubicBezTo>
                    <a:pt x="219" y="196"/>
                    <a:pt x="219" y="197"/>
                    <a:pt x="220" y="197"/>
                  </a:cubicBezTo>
                  <a:cubicBezTo>
                    <a:pt x="219" y="197"/>
                    <a:pt x="219" y="198"/>
                    <a:pt x="220" y="198"/>
                  </a:cubicBezTo>
                  <a:close/>
                  <a:moveTo>
                    <a:pt x="237" y="68"/>
                  </a:moveTo>
                  <a:cubicBezTo>
                    <a:pt x="237" y="69"/>
                    <a:pt x="236" y="68"/>
                    <a:pt x="236" y="68"/>
                  </a:cubicBezTo>
                  <a:cubicBezTo>
                    <a:pt x="236" y="67"/>
                    <a:pt x="237" y="67"/>
                    <a:pt x="237" y="68"/>
                  </a:cubicBezTo>
                  <a:close/>
                  <a:moveTo>
                    <a:pt x="215" y="197"/>
                  </a:moveTo>
                  <a:cubicBezTo>
                    <a:pt x="213" y="197"/>
                    <a:pt x="211" y="196"/>
                    <a:pt x="209" y="197"/>
                  </a:cubicBezTo>
                  <a:cubicBezTo>
                    <a:pt x="209" y="198"/>
                    <a:pt x="210" y="197"/>
                    <a:pt x="210" y="198"/>
                  </a:cubicBezTo>
                  <a:cubicBezTo>
                    <a:pt x="210" y="199"/>
                    <a:pt x="209" y="198"/>
                    <a:pt x="208" y="198"/>
                  </a:cubicBezTo>
                  <a:cubicBezTo>
                    <a:pt x="208" y="197"/>
                    <a:pt x="209" y="196"/>
                    <a:pt x="208" y="195"/>
                  </a:cubicBezTo>
                  <a:cubicBezTo>
                    <a:pt x="211" y="196"/>
                    <a:pt x="213" y="195"/>
                    <a:pt x="215" y="197"/>
                  </a:cubicBezTo>
                  <a:close/>
                  <a:moveTo>
                    <a:pt x="222" y="131"/>
                  </a:moveTo>
                  <a:cubicBezTo>
                    <a:pt x="221" y="133"/>
                    <a:pt x="220" y="132"/>
                    <a:pt x="219" y="132"/>
                  </a:cubicBezTo>
                  <a:cubicBezTo>
                    <a:pt x="220" y="131"/>
                    <a:pt x="221" y="131"/>
                    <a:pt x="222" y="131"/>
                  </a:cubicBezTo>
                  <a:close/>
                  <a:moveTo>
                    <a:pt x="219" y="133"/>
                  </a:moveTo>
                  <a:cubicBezTo>
                    <a:pt x="218" y="135"/>
                    <a:pt x="215" y="133"/>
                    <a:pt x="218" y="134"/>
                  </a:cubicBezTo>
                  <a:cubicBezTo>
                    <a:pt x="218" y="133"/>
                    <a:pt x="218" y="133"/>
                    <a:pt x="219" y="133"/>
                  </a:cubicBezTo>
                  <a:close/>
                  <a:moveTo>
                    <a:pt x="205" y="197"/>
                  </a:moveTo>
                  <a:cubicBezTo>
                    <a:pt x="205" y="198"/>
                    <a:pt x="204" y="197"/>
                    <a:pt x="204" y="197"/>
                  </a:cubicBezTo>
                  <a:cubicBezTo>
                    <a:pt x="204" y="197"/>
                    <a:pt x="205" y="197"/>
                    <a:pt x="205" y="197"/>
                  </a:cubicBezTo>
                  <a:close/>
                  <a:moveTo>
                    <a:pt x="204" y="196"/>
                  </a:moveTo>
                  <a:cubicBezTo>
                    <a:pt x="204" y="197"/>
                    <a:pt x="203" y="197"/>
                    <a:pt x="203" y="197"/>
                  </a:cubicBezTo>
                  <a:cubicBezTo>
                    <a:pt x="203" y="197"/>
                    <a:pt x="203" y="196"/>
                    <a:pt x="203" y="196"/>
                  </a:cubicBezTo>
                  <a:lnTo>
                    <a:pt x="204" y="196"/>
                  </a:lnTo>
                  <a:close/>
                  <a:moveTo>
                    <a:pt x="199" y="198"/>
                  </a:moveTo>
                  <a:cubicBezTo>
                    <a:pt x="199" y="199"/>
                    <a:pt x="198" y="199"/>
                    <a:pt x="198" y="199"/>
                  </a:cubicBezTo>
                  <a:cubicBezTo>
                    <a:pt x="198" y="199"/>
                    <a:pt x="198" y="199"/>
                    <a:pt x="198" y="199"/>
                  </a:cubicBezTo>
                  <a:cubicBezTo>
                    <a:pt x="197" y="199"/>
                    <a:pt x="197" y="199"/>
                    <a:pt x="198" y="198"/>
                  </a:cubicBezTo>
                  <a:cubicBezTo>
                    <a:pt x="198" y="198"/>
                    <a:pt x="198" y="199"/>
                    <a:pt x="199" y="198"/>
                  </a:cubicBezTo>
                  <a:close/>
                  <a:moveTo>
                    <a:pt x="197" y="198"/>
                  </a:moveTo>
                  <a:cubicBezTo>
                    <a:pt x="197" y="198"/>
                    <a:pt x="196" y="198"/>
                    <a:pt x="197" y="199"/>
                  </a:cubicBezTo>
                  <a:cubicBezTo>
                    <a:pt x="197" y="199"/>
                    <a:pt x="196" y="199"/>
                    <a:pt x="196" y="199"/>
                  </a:cubicBezTo>
                  <a:cubicBezTo>
                    <a:pt x="196" y="198"/>
                    <a:pt x="196" y="198"/>
                    <a:pt x="197" y="198"/>
                  </a:cubicBezTo>
                  <a:close/>
                  <a:moveTo>
                    <a:pt x="191" y="200"/>
                  </a:moveTo>
                  <a:cubicBezTo>
                    <a:pt x="191" y="201"/>
                    <a:pt x="191" y="200"/>
                    <a:pt x="190" y="200"/>
                  </a:cubicBezTo>
                  <a:cubicBezTo>
                    <a:pt x="190" y="199"/>
                    <a:pt x="191" y="200"/>
                    <a:pt x="191" y="200"/>
                  </a:cubicBezTo>
                  <a:close/>
                  <a:moveTo>
                    <a:pt x="189" y="211"/>
                  </a:moveTo>
                  <a:cubicBezTo>
                    <a:pt x="188" y="210"/>
                    <a:pt x="188" y="210"/>
                    <a:pt x="188" y="208"/>
                  </a:cubicBezTo>
                  <a:cubicBezTo>
                    <a:pt x="188" y="209"/>
                    <a:pt x="189" y="209"/>
                    <a:pt x="189" y="211"/>
                  </a:cubicBezTo>
                  <a:close/>
                  <a:moveTo>
                    <a:pt x="190" y="201"/>
                  </a:moveTo>
                  <a:cubicBezTo>
                    <a:pt x="190" y="202"/>
                    <a:pt x="189" y="202"/>
                    <a:pt x="190" y="203"/>
                  </a:cubicBezTo>
                  <a:cubicBezTo>
                    <a:pt x="189" y="204"/>
                    <a:pt x="188" y="203"/>
                    <a:pt x="188" y="203"/>
                  </a:cubicBezTo>
                  <a:cubicBezTo>
                    <a:pt x="189" y="202"/>
                    <a:pt x="189" y="202"/>
                    <a:pt x="190" y="201"/>
                  </a:cubicBezTo>
                  <a:close/>
                  <a:moveTo>
                    <a:pt x="212" y="63"/>
                  </a:moveTo>
                  <a:cubicBezTo>
                    <a:pt x="212" y="63"/>
                    <a:pt x="212" y="63"/>
                    <a:pt x="212" y="64"/>
                  </a:cubicBezTo>
                  <a:cubicBezTo>
                    <a:pt x="211" y="63"/>
                    <a:pt x="210" y="63"/>
                    <a:pt x="209" y="63"/>
                  </a:cubicBezTo>
                  <a:cubicBezTo>
                    <a:pt x="210" y="62"/>
                    <a:pt x="211" y="63"/>
                    <a:pt x="212" y="63"/>
                  </a:cubicBezTo>
                  <a:close/>
                  <a:moveTo>
                    <a:pt x="188" y="208"/>
                  </a:moveTo>
                  <a:cubicBezTo>
                    <a:pt x="188" y="210"/>
                    <a:pt x="186" y="209"/>
                    <a:pt x="186" y="208"/>
                  </a:cubicBezTo>
                  <a:cubicBezTo>
                    <a:pt x="187" y="208"/>
                    <a:pt x="187" y="207"/>
                    <a:pt x="188" y="208"/>
                  </a:cubicBezTo>
                  <a:close/>
                  <a:moveTo>
                    <a:pt x="188" y="201"/>
                  </a:moveTo>
                  <a:cubicBezTo>
                    <a:pt x="188" y="201"/>
                    <a:pt x="187" y="201"/>
                    <a:pt x="187" y="201"/>
                  </a:cubicBezTo>
                  <a:cubicBezTo>
                    <a:pt x="187" y="200"/>
                    <a:pt x="188" y="201"/>
                    <a:pt x="188" y="201"/>
                  </a:cubicBezTo>
                  <a:close/>
                  <a:moveTo>
                    <a:pt x="209" y="62"/>
                  </a:moveTo>
                  <a:cubicBezTo>
                    <a:pt x="209" y="64"/>
                    <a:pt x="208" y="63"/>
                    <a:pt x="207" y="63"/>
                  </a:cubicBezTo>
                  <a:cubicBezTo>
                    <a:pt x="208" y="62"/>
                    <a:pt x="208" y="62"/>
                    <a:pt x="209" y="62"/>
                  </a:cubicBezTo>
                  <a:close/>
                  <a:moveTo>
                    <a:pt x="185" y="203"/>
                  </a:moveTo>
                  <a:cubicBezTo>
                    <a:pt x="185" y="204"/>
                    <a:pt x="184" y="204"/>
                    <a:pt x="184" y="204"/>
                  </a:cubicBezTo>
                  <a:cubicBezTo>
                    <a:pt x="184" y="203"/>
                    <a:pt x="184" y="203"/>
                    <a:pt x="185" y="203"/>
                  </a:cubicBezTo>
                  <a:close/>
                  <a:moveTo>
                    <a:pt x="180" y="205"/>
                  </a:moveTo>
                  <a:cubicBezTo>
                    <a:pt x="179" y="205"/>
                    <a:pt x="178" y="206"/>
                    <a:pt x="177" y="205"/>
                  </a:cubicBezTo>
                  <a:cubicBezTo>
                    <a:pt x="177" y="204"/>
                    <a:pt x="177" y="204"/>
                    <a:pt x="177" y="203"/>
                  </a:cubicBezTo>
                  <a:cubicBezTo>
                    <a:pt x="178" y="204"/>
                    <a:pt x="179" y="203"/>
                    <a:pt x="178" y="205"/>
                  </a:cubicBezTo>
                  <a:cubicBezTo>
                    <a:pt x="179" y="204"/>
                    <a:pt x="180" y="205"/>
                    <a:pt x="180" y="205"/>
                  </a:cubicBezTo>
                  <a:close/>
                  <a:moveTo>
                    <a:pt x="180" y="205"/>
                  </a:moveTo>
                  <a:cubicBezTo>
                    <a:pt x="180" y="204"/>
                    <a:pt x="180" y="203"/>
                    <a:pt x="181" y="203"/>
                  </a:cubicBezTo>
                  <a:cubicBezTo>
                    <a:pt x="180" y="205"/>
                    <a:pt x="182" y="203"/>
                    <a:pt x="182" y="205"/>
                  </a:cubicBezTo>
                  <a:cubicBezTo>
                    <a:pt x="181" y="205"/>
                    <a:pt x="181" y="205"/>
                    <a:pt x="180" y="205"/>
                  </a:cubicBezTo>
                  <a:close/>
                  <a:moveTo>
                    <a:pt x="177" y="210"/>
                  </a:moveTo>
                  <a:cubicBezTo>
                    <a:pt x="176" y="211"/>
                    <a:pt x="176" y="211"/>
                    <a:pt x="175" y="210"/>
                  </a:cubicBezTo>
                  <a:cubicBezTo>
                    <a:pt x="176" y="209"/>
                    <a:pt x="176" y="210"/>
                    <a:pt x="177" y="210"/>
                  </a:cubicBezTo>
                  <a:close/>
                  <a:moveTo>
                    <a:pt x="190" y="55"/>
                  </a:moveTo>
                  <a:cubicBezTo>
                    <a:pt x="190" y="56"/>
                    <a:pt x="189" y="56"/>
                    <a:pt x="189" y="56"/>
                  </a:cubicBezTo>
                  <a:cubicBezTo>
                    <a:pt x="189" y="56"/>
                    <a:pt x="189" y="56"/>
                    <a:pt x="188" y="56"/>
                  </a:cubicBezTo>
                  <a:cubicBezTo>
                    <a:pt x="188" y="55"/>
                    <a:pt x="189" y="55"/>
                    <a:pt x="190" y="55"/>
                  </a:cubicBezTo>
                  <a:close/>
                  <a:moveTo>
                    <a:pt x="163" y="202"/>
                  </a:moveTo>
                  <a:cubicBezTo>
                    <a:pt x="163" y="203"/>
                    <a:pt x="162" y="202"/>
                    <a:pt x="162" y="203"/>
                  </a:cubicBezTo>
                  <a:cubicBezTo>
                    <a:pt x="161" y="203"/>
                    <a:pt x="160" y="202"/>
                    <a:pt x="159" y="203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61" y="202"/>
                    <a:pt x="162" y="201"/>
                    <a:pt x="163" y="202"/>
                  </a:cubicBezTo>
                  <a:close/>
                  <a:moveTo>
                    <a:pt x="186" y="55"/>
                  </a:moveTo>
                  <a:cubicBezTo>
                    <a:pt x="186" y="55"/>
                    <a:pt x="185" y="55"/>
                    <a:pt x="185" y="55"/>
                  </a:cubicBezTo>
                  <a:cubicBezTo>
                    <a:pt x="185" y="54"/>
                    <a:pt x="187" y="54"/>
                    <a:pt x="186" y="55"/>
                  </a:cubicBezTo>
                  <a:close/>
                  <a:moveTo>
                    <a:pt x="159" y="202"/>
                  </a:moveTo>
                  <a:cubicBezTo>
                    <a:pt x="158" y="203"/>
                    <a:pt x="157" y="203"/>
                    <a:pt x="156" y="202"/>
                  </a:cubicBezTo>
                  <a:cubicBezTo>
                    <a:pt x="155" y="203"/>
                    <a:pt x="154" y="204"/>
                    <a:pt x="153" y="203"/>
                  </a:cubicBezTo>
                  <a:cubicBezTo>
                    <a:pt x="154" y="202"/>
                    <a:pt x="155" y="203"/>
                    <a:pt x="156" y="201"/>
                  </a:cubicBezTo>
                  <a:cubicBezTo>
                    <a:pt x="157" y="201"/>
                    <a:pt x="159" y="201"/>
                    <a:pt x="159" y="202"/>
                  </a:cubicBezTo>
                  <a:close/>
                  <a:moveTo>
                    <a:pt x="160" y="198"/>
                  </a:moveTo>
                  <a:cubicBezTo>
                    <a:pt x="159" y="199"/>
                    <a:pt x="158" y="198"/>
                    <a:pt x="158" y="198"/>
                  </a:cubicBezTo>
                  <a:cubicBezTo>
                    <a:pt x="158" y="197"/>
                    <a:pt x="159" y="197"/>
                    <a:pt x="159" y="197"/>
                  </a:cubicBezTo>
                  <a:cubicBezTo>
                    <a:pt x="159" y="197"/>
                    <a:pt x="159" y="198"/>
                    <a:pt x="160" y="198"/>
                  </a:cubicBezTo>
                  <a:close/>
                  <a:moveTo>
                    <a:pt x="158" y="197"/>
                  </a:moveTo>
                  <a:cubicBezTo>
                    <a:pt x="157" y="198"/>
                    <a:pt x="157" y="197"/>
                    <a:pt x="156" y="197"/>
                  </a:cubicBezTo>
                  <a:cubicBezTo>
                    <a:pt x="156" y="196"/>
                    <a:pt x="156" y="196"/>
                    <a:pt x="156" y="196"/>
                  </a:cubicBezTo>
                  <a:cubicBezTo>
                    <a:pt x="157" y="196"/>
                    <a:pt x="157" y="196"/>
                    <a:pt x="158" y="197"/>
                  </a:cubicBezTo>
                  <a:close/>
                  <a:moveTo>
                    <a:pt x="181" y="47"/>
                  </a:moveTo>
                  <a:cubicBezTo>
                    <a:pt x="180" y="47"/>
                    <a:pt x="180" y="47"/>
                    <a:pt x="179" y="47"/>
                  </a:cubicBezTo>
                  <a:cubicBezTo>
                    <a:pt x="180" y="46"/>
                    <a:pt x="180" y="47"/>
                    <a:pt x="181" y="47"/>
                  </a:cubicBezTo>
                  <a:close/>
                  <a:moveTo>
                    <a:pt x="154" y="205"/>
                  </a:moveTo>
                  <a:cubicBezTo>
                    <a:pt x="154" y="206"/>
                    <a:pt x="153" y="205"/>
                    <a:pt x="153" y="205"/>
                  </a:cubicBezTo>
                  <a:cubicBezTo>
                    <a:pt x="154" y="205"/>
                    <a:pt x="153" y="205"/>
                    <a:pt x="153" y="205"/>
                  </a:cubicBezTo>
                  <a:cubicBezTo>
                    <a:pt x="153" y="204"/>
                    <a:pt x="154" y="205"/>
                    <a:pt x="154" y="205"/>
                  </a:cubicBezTo>
                  <a:close/>
                  <a:moveTo>
                    <a:pt x="154" y="200"/>
                  </a:moveTo>
                  <a:cubicBezTo>
                    <a:pt x="154" y="201"/>
                    <a:pt x="154" y="201"/>
                    <a:pt x="154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200"/>
                    <a:pt x="154" y="201"/>
                    <a:pt x="154" y="200"/>
                  </a:cubicBezTo>
                  <a:close/>
                  <a:moveTo>
                    <a:pt x="179" y="46"/>
                  </a:moveTo>
                  <a:cubicBezTo>
                    <a:pt x="179" y="47"/>
                    <a:pt x="178" y="47"/>
                    <a:pt x="178" y="47"/>
                  </a:cubicBezTo>
                  <a:cubicBezTo>
                    <a:pt x="178" y="46"/>
                    <a:pt x="179" y="45"/>
                    <a:pt x="179" y="46"/>
                  </a:cubicBezTo>
                  <a:close/>
                  <a:moveTo>
                    <a:pt x="178" y="51"/>
                  </a:moveTo>
                  <a:cubicBezTo>
                    <a:pt x="178" y="51"/>
                    <a:pt x="177" y="50"/>
                    <a:pt x="177" y="50"/>
                  </a:cubicBezTo>
                  <a:cubicBezTo>
                    <a:pt x="177" y="49"/>
                    <a:pt x="178" y="50"/>
                    <a:pt x="178" y="51"/>
                  </a:cubicBezTo>
                  <a:close/>
                  <a:moveTo>
                    <a:pt x="176" y="52"/>
                  </a:moveTo>
                  <a:cubicBezTo>
                    <a:pt x="176" y="53"/>
                    <a:pt x="175" y="52"/>
                    <a:pt x="175" y="52"/>
                  </a:cubicBezTo>
                  <a:cubicBezTo>
                    <a:pt x="175" y="51"/>
                    <a:pt x="176" y="51"/>
                    <a:pt x="176" y="52"/>
                  </a:cubicBezTo>
                  <a:close/>
                  <a:moveTo>
                    <a:pt x="174" y="50"/>
                  </a:move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5" y="51"/>
                    <a:pt x="174" y="52"/>
                  </a:cubicBezTo>
                  <a:cubicBezTo>
                    <a:pt x="174" y="52"/>
                    <a:pt x="174" y="53"/>
                    <a:pt x="173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3" y="51"/>
                    <a:pt x="174" y="51"/>
                    <a:pt x="174" y="50"/>
                  </a:cubicBezTo>
                  <a:close/>
                  <a:moveTo>
                    <a:pt x="147" y="205"/>
                  </a:moveTo>
                  <a:cubicBezTo>
                    <a:pt x="147" y="205"/>
                    <a:pt x="147" y="205"/>
                    <a:pt x="147" y="205"/>
                  </a:cubicBezTo>
                  <a:cubicBezTo>
                    <a:pt x="147" y="204"/>
                    <a:pt x="147" y="204"/>
                    <a:pt x="147" y="203"/>
                  </a:cubicBezTo>
                  <a:cubicBezTo>
                    <a:pt x="147" y="203"/>
                    <a:pt x="148" y="204"/>
                    <a:pt x="148" y="205"/>
                  </a:cubicBezTo>
                  <a:cubicBezTo>
                    <a:pt x="147" y="205"/>
                    <a:pt x="147" y="206"/>
                    <a:pt x="146" y="205"/>
                  </a:cubicBezTo>
                  <a:cubicBezTo>
                    <a:pt x="146" y="205"/>
                    <a:pt x="147" y="205"/>
                    <a:pt x="147" y="205"/>
                  </a:cubicBezTo>
                  <a:close/>
                  <a:moveTo>
                    <a:pt x="174" y="43"/>
                  </a:moveTo>
                  <a:cubicBezTo>
                    <a:pt x="174" y="44"/>
                    <a:pt x="172" y="45"/>
                    <a:pt x="173" y="43"/>
                  </a:cubicBezTo>
                  <a:cubicBezTo>
                    <a:pt x="173" y="43"/>
                    <a:pt x="173" y="43"/>
                    <a:pt x="174" y="43"/>
                  </a:cubicBezTo>
                  <a:close/>
                  <a:moveTo>
                    <a:pt x="172" y="50"/>
                  </a:moveTo>
                  <a:cubicBezTo>
                    <a:pt x="172" y="51"/>
                    <a:pt x="172" y="51"/>
                    <a:pt x="171" y="51"/>
                  </a:cubicBezTo>
                  <a:cubicBezTo>
                    <a:pt x="171" y="51"/>
                    <a:pt x="171" y="51"/>
                    <a:pt x="171" y="50"/>
                  </a:cubicBezTo>
                  <a:cubicBezTo>
                    <a:pt x="172" y="50"/>
                    <a:pt x="172" y="50"/>
                    <a:pt x="172" y="50"/>
                  </a:cubicBezTo>
                  <a:close/>
                  <a:moveTo>
                    <a:pt x="144" y="202"/>
                  </a:moveTo>
                  <a:cubicBezTo>
                    <a:pt x="144" y="202"/>
                    <a:pt x="144" y="202"/>
                    <a:pt x="144" y="203"/>
                  </a:cubicBezTo>
                  <a:cubicBezTo>
                    <a:pt x="144" y="203"/>
                    <a:pt x="143" y="202"/>
                    <a:pt x="144" y="202"/>
                  </a:cubicBezTo>
                  <a:cubicBezTo>
                    <a:pt x="144" y="202"/>
                    <a:pt x="143" y="202"/>
                    <a:pt x="144" y="201"/>
                  </a:cubicBezTo>
                  <a:cubicBezTo>
                    <a:pt x="144" y="201"/>
                    <a:pt x="144" y="202"/>
                    <a:pt x="144" y="201"/>
                  </a:cubicBezTo>
                  <a:cubicBezTo>
                    <a:pt x="144" y="201"/>
                    <a:pt x="144" y="202"/>
                    <a:pt x="144" y="202"/>
                  </a:cubicBezTo>
                  <a:close/>
                  <a:moveTo>
                    <a:pt x="143" y="203"/>
                  </a:moveTo>
                  <a:cubicBezTo>
                    <a:pt x="143" y="202"/>
                    <a:pt x="143" y="202"/>
                    <a:pt x="143" y="201"/>
                  </a:cubicBezTo>
                  <a:cubicBezTo>
                    <a:pt x="143" y="201"/>
                    <a:pt x="143" y="203"/>
                    <a:pt x="143" y="203"/>
                  </a:cubicBezTo>
                  <a:close/>
                  <a:moveTo>
                    <a:pt x="168" y="46"/>
                  </a:moveTo>
                  <a:cubicBezTo>
                    <a:pt x="168" y="46"/>
                    <a:pt x="168" y="46"/>
                    <a:pt x="168" y="46"/>
                  </a:cubicBezTo>
                  <a:cubicBezTo>
                    <a:pt x="167" y="47"/>
                    <a:pt x="168" y="46"/>
                    <a:pt x="167" y="46"/>
                  </a:cubicBezTo>
                  <a:cubicBezTo>
                    <a:pt x="167" y="46"/>
                    <a:pt x="167" y="45"/>
                    <a:pt x="166" y="45"/>
                  </a:cubicBezTo>
                  <a:cubicBezTo>
                    <a:pt x="167" y="45"/>
                    <a:pt x="167" y="46"/>
                    <a:pt x="168" y="46"/>
                  </a:cubicBezTo>
                  <a:close/>
                  <a:moveTo>
                    <a:pt x="141" y="192"/>
                  </a:moveTo>
                  <a:cubicBezTo>
                    <a:pt x="139" y="193"/>
                    <a:pt x="136" y="192"/>
                    <a:pt x="134" y="192"/>
                  </a:cubicBezTo>
                  <a:cubicBezTo>
                    <a:pt x="135" y="190"/>
                    <a:pt x="139" y="192"/>
                    <a:pt x="141" y="192"/>
                  </a:cubicBezTo>
                  <a:close/>
                  <a:moveTo>
                    <a:pt x="138" y="194"/>
                  </a:moveTo>
                  <a:cubicBezTo>
                    <a:pt x="138" y="195"/>
                    <a:pt x="138" y="195"/>
                    <a:pt x="138" y="195"/>
                  </a:cubicBezTo>
                  <a:cubicBezTo>
                    <a:pt x="138" y="194"/>
                    <a:pt x="137" y="194"/>
                    <a:pt x="137" y="194"/>
                  </a:cubicBezTo>
                  <a:cubicBezTo>
                    <a:pt x="137" y="193"/>
                    <a:pt x="138" y="194"/>
                    <a:pt x="138" y="194"/>
                  </a:cubicBezTo>
                  <a:close/>
                  <a:moveTo>
                    <a:pt x="137" y="194"/>
                  </a:moveTo>
                  <a:cubicBezTo>
                    <a:pt x="137" y="195"/>
                    <a:pt x="137" y="195"/>
                    <a:pt x="137" y="195"/>
                  </a:cubicBezTo>
                  <a:cubicBezTo>
                    <a:pt x="136" y="195"/>
                    <a:pt x="136" y="195"/>
                    <a:pt x="136" y="194"/>
                  </a:cubicBezTo>
                  <a:lnTo>
                    <a:pt x="137" y="194"/>
                  </a:lnTo>
                  <a:close/>
                  <a:moveTo>
                    <a:pt x="135" y="199"/>
                  </a:moveTo>
                  <a:cubicBezTo>
                    <a:pt x="135" y="200"/>
                    <a:pt x="135" y="199"/>
                    <a:pt x="135" y="199"/>
                  </a:cubicBezTo>
                  <a:cubicBezTo>
                    <a:pt x="134" y="201"/>
                    <a:pt x="135" y="198"/>
                    <a:pt x="134" y="198"/>
                  </a:cubicBezTo>
                  <a:cubicBezTo>
                    <a:pt x="134" y="198"/>
                    <a:pt x="135" y="198"/>
                    <a:pt x="135" y="198"/>
                  </a:cubicBezTo>
                  <a:cubicBezTo>
                    <a:pt x="135" y="199"/>
                    <a:pt x="135" y="199"/>
                    <a:pt x="135" y="199"/>
                  </a:cubicBezTo>
                  <a:close/>
                  <a:moveTo>
                    <a:pt x="132" y="192"/>
                  </a:moveTo>
                  <a:cubicBezTo>
                    <a:pt x="132" y="193"/>
                    <a:pt x="131" y="192"/>
                    <a:pt x="131" y="193"/>
                  </a:cubicBezTo>
                  <a:cubicBezTo>
                    <a:pt x="131" y="191"/>
                    <a:pt x="132" y="193"/>
                    <a:pt x="132" y="192"/>
                  </a:cubicBezTo>
                  <a:close/>
                  <a:moveTo>
                    <a:pt x="151" y="31"/>
                  </a:moveTo>
                  <a:cubicBezTo>
                    <a:pt x="151" y="32"/>
                    <a:pt x="150" y="32"/>
                    <a:pt x="150" y="32"/>
                  </a:cubicBezTo>
                  <a:cubicBezTo>
                    <a:pt x="150" y="31"/>
                    <a:pt x="151" y="32"/>
                    <a:pt x="151" y="31"/>
                  </a:cubicBezTo>
                  <a:close/>
                  <a:moveTo>
                    <a:pt x="106" y="183"/>
                  </a:moveTo>
                  <a:cubicBezTo>
                    <a:pt x="104" y="180"/>
                    <a:pt x="106" y="179"/>
                    <a:pt x="108" y="180"/>
                  </a:cubicBezTo>
                  <a:cubicBezTo>
                    <a:pt x="108" y="179"/>
                    <a:pt x="107" y="179"/>
                    <a:pt x="107" y="179"/>
                  </a:cubicBezTo>
                  <a:cubicBezTo>
                    <a:pt x="107" y="178"/>
                    <a:pt x="108" y="179"/>
                    <a:pt x="108" y="178"/>
                  </a:cubicBezTo>
                  <a:cubicBezTo>
                    <a:pt x="109" y="178"/>
                    <a:pt x="108" y="179"/>
                    <a:pt x="108" y="179"/>
                  </a:cubicBezTo>
                  <a:cubicBezTo>
                    <a:pt x="110" y="179"/>
                    <a:pt x="110" y="179"/>
                    <a:pt x="113" y="179"/>
                  </a:cubicBezTo>
                  <a:cubicBezTo>
                    <a:pt x="113" y="181"/>
                    <a:pt x="114" y="180"/>
                    <a:pt x="114" y="181"/>
                  </a:cubicBezTo>
                  <a:cubicBezTo>
                    <a:pt x="114" y="181"/>
                    <a:pt x="113" y="180"/>
                    <a:pt x="114" y="180"/>
                  </a:cubicBezTo>
                  <a:cubicBezTo>
                    <a:pt x="115" y="180"/>
                    <a:pt x="115" y="181"/>
                    <a:pt x="117" y="181"/>
                  </a:cubicBezTo>
                  <a:cubicBezTo>
                    <a:pt x="117" y="180"/>
                    <a:pt x="115" y="181"/>
                    <a:pt x="116" y="180"/>
                  </a:cubicBezTo>
                  <a:cubicBezTo>
                    <a:pt x="117" y="180"/>
                    <a:pt x="117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118" y="181"/>
                    <a:pt x="119" y="181"/>
                    <a:pt x="119" y="180"/>
                  </a:cubicBezTo>
                  <a:cubicBezTo>
                    <a:pt x="120" y="180"/>
                    <a:pt x="120" y="181"/>
                    <a:pt x="120" y="181"/>
                  </a:cubicBezTo>
                  <a:cubicBezTo>
                    <a:pt x="119" y="184"/>
                    <a:pt x="115" y="181"/>
                    <a:pt x="114" y="182"/>
                  </a:cubicBezTo>
                  <a:cubicBezTo>
                    <a:pt x="112" y="181"/>
                    <a:pt x="109" y="181"/>
                    <a:pt x="107" y="180"/>
                  </a:cubicBezTo>
                  <a:cubicBezTo>
                    <a:pt x="107" y="181"/>
                    <a:pt x="108" y="180"/>
                    <a:pt x="108" y="181"/>
                  </a:cubicBezTo>
                  <a:cubicBezTo>
                    <a:pt x="107" y="182"/>
                    <a:pt x="106" y="181"/>
                    <a:pt x="106" y="180"/>
                  </a:cubicBezTo>
                  <a:cubicBezTo>
                    <a:pt x="106" y="181"/>
                    <a:pt x="106" y="181"/>
                    <a:pt x="106" y="183"/>
                  </a:cubicBezTo>
                  <a:close/>
                  <a:moveTo>
                    <a:pt x="145" y="23"/>
                  </a:moveTo>
                  <a:cubicBezTo>
                    <a:pt x="145" y="24"/>
                    <a:pt x="144" y="24"/>
                    <a:pt x="144" y="23"/>
                  </a:cubicBezTo>
                  <a:cubicBezTo>
                    <a:pt x="144" y="23"/>
                    <a:pt x="145" y="23"/>
                    <a:pt x="145" y="23"/>
                  </a:cubicBezTo>
                  <a:close/>
                  <a:moveTo>
                    <a:pt x="145" y="21"/>
                  </a:moveTo>
                  <a:cubicBezTo>
                    <a:pt x="145" y="22"/>
                    <a:pt x="144" y="22"/>
                    <a:pt x="144" y="20"/>
                  </a:cubicBezTo>
                  <a:lnTo>
                    <a:pt x="145" y="21"/>
                  </a:lnTo>
                  <a:close/>
                  <a:moveTo>
                    <a:pt x="141" y="44"/>
                  </a:moveTo>
                  <a:cubicBezTo>
                    <a:pt x="141" y="44"/>
                    <a:pt x="139" y="44"/>
                    <a:pt x="139" y="43"/>
                  </a:cubicBezTo>
                  <a:cubicBezTo>
                    <a:pt x="140" y="44"/>
                    <a:pt x="140" y="44"/>
                    <a:pt x="141" y="44"/>
                  </a:cubicBezTo>
                  <a:close/>
                  <a:moveTo>
                    <a:pt x="144" y="23"/>
                  </a:moveTo>
                  <a:cubicBezTo>
                    <a:pt x="142" y="25"/>
                    <a:pt x="141" y="23"/>
                    <a:pt x="140" y="23"/>
                  </a:cubicBezTo>
                  <a:cubicBezTo>
                    <a:pt x="140" y="23"/>
                    <a:pt x="140" y="22"/>
                    <a:pt x="140" y="21"/>
                  </a:cubicBezTo>
                  <a:cubicBezTo>
                    <a:pt x="141" y="21"/>
                    <a:pt x="142" y="23"/>
                    <a:pt x="143" y="22"/>
                  </a:cubicBezTo>
                  <a:cubicBezTo>
                    <a:pt x="143" y="23"/>
                    <a:pt x="143" y="23"/>
                    <a:pt x="144" y="23"/>
                  </a:cubicBezTo>
                  <a:close/>
                  <a:moveTo>
                    <a:pt x="117" y="177"/>
                  </a:moveTo>
                  <a:cubicBezTo>
                    <a:pt x="117" y="177"/>
                    <a:pt x="116" y="177"/>
                    <a:pt x="115" y="177"/>
                  </a:cubicBezTo>
                  <a:cubicBezTo>
                    <a:pt x="116" y="175"/>
                    <a:pt x="116" y="177"/>
                    <a:pt x="117" y="177"/>
                  </a:cubicBezTo>
                  <a:close/>
                  <a:moveTo>
                    <a:pt x="140" y="35"/>
                  </a:moveTo>
                  <a:cubicBezTo>
                    <a:pt x="140" y="36"/>
                    <a:pt x="140" y="36"/>
                    <a:pt x="140" y="37"/>
                  </a:cubicBezTo>
                  <a:cubicBezTo>
                    <a:pt x="139" y="37"/>
                    <a:pt x="139" y="36"/>
                    <a:pt x="139" y="36"/>
                  </a:cubicBezTo>
                  <a:cubicBezTo>
                    <a:pt x="139" y="35"/>
                    <a:pt x="139" y="35"/>
                    <a:pt x="140" y="35"/>
                  </a:cubicBezTo>
                  <a:close/>
                  <a:moveTo>
                    <a:pt x="139" y="38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38" y="40"/>
                    <a:pt x="137" y="39"/>
                    <a:pt x="136" y="38"/>
                  </a:cubicBezTo>
                  <a:cubicBezTo>
                    <a:pt x="137" y="37"/>
                    <a:pt x="138" y="39"/>
                    <a:pt x="139" y="38"/>
                  </a:cubicBezTo>
                  <a:close/>
                  <a:moveTo>
                    <a:pt x="136" y="38"/>
                  </a:moveTo>
                  <a:cubicBezTo>
                    <a:pt x="134" y="39"/>
                    <a:pt x="133" y="37"/>
                    <a:pt x="131" y="38"/>
                  </a:cubicBezTo>
                  <a:cubicBezTo>
                    <a:pt x="132" y="37"/>
                    <a:pt x="131" y="37"/>
                    <a:pt x="132" y="36"/>
                  </a:cubicBezTo>
                  <a:cubicBezTo>
                    <a:pt x="132" y="37"/>
                    <a:pt x="134" y="38"/>
                    <a:pt x="135" y="36"/>
                  </a:cubicBezTo>
                  <a:cubicBezTo>
                    <a:pt x="135" y="37"/>
                    <a:pt x="135" y="37"/>
                    <a:pt x="135" y="38"/>
                  </a:cubicBezTo>
                  <a:cubicBezTo>
                    <a:pt x="136" y="38"/>
                    <a:pt x="135" y="37"/>
                    <a:pt x="135" y="37"/>
                  </a:cubicBezTo>
                  <a:cubicBezTo>
                    <a:pt x="136" y="37"/>
                    <a:pt x="136" y="38"/>
                    <a:pt x="136" y="38"/>
                  </a:cubicBezTo>
                  <a:close/>
                  <a:moveTo>
                    <a:pt x="113" y="173"/>
                  </a:moveTo>
                  <a:cubicBezTo>
                    <a:pt x="113" y="175"/>
                    <a:pt x="113" y="173"/>
                    <a:pt x="112" y="173"/>
                  </a:cubicBezTo>
                  <a:cubicBezTo>
                    <a:pt x="112" y="173"/>
                    <a:pt x="113" y="173"/>
                    <a:pt x="113" y="173"/>
                  </a:cubicBezTo>
                  <a:close/>
                  <a:moveTo>
                    <a:pt x="113" y="164"/>
                  </a:moveTo>
                  <a:cubicBezTo>
                    <a:pt x="110" y="165"/>
                    <a:pt x="107" y="164"/>
                    <a:pt x="105" y="163"/>
                  </a:cubicBezTo>
                  <a:cubicBezTo>
                    <a:pt x="104" y="164"/>
                    <a:pt x="104" y="165"/>
                    <a:pt x="105" y="165"/>
                  </a:cubicBezTo>
                  <a:cubicBezTo>
                    <a:pt x="105" y="165"/>
                    <a:pt x="104" y="164"/>
                    <a:pt x="104" y="164"/>
                  </a:cubicBezTo>
                  <a:cubicBezTo>
                    <a:pt x="104" y="164"/>
                    <a:pt x="104" y="164"/>
                    <a:pt x="104" y="163"/>
                  </a:cubicBezTo>
                  <a:cubicBezTo>
                    <a:pt x="104" y="163"/>
                    <a:pt x="103" y="163"/>
                    <a:pt x="103" y="163"/>
                  </a:cubicBezTo>
                  <a:cubicBezTo>
                    <a:pt x="106" y="160"/>
                    <a:pt x="108" y="163"/>
                    <a:pt x="113" y="163"/>
                  </a:cubicBezTo>
                  <a:cubicBezTo>
                    <a:pt x="113" y="164"/>
                    <a:pt x="112" y="164"/>
                    <a:pt x="113" y="164"/>
                  </a:cubicBezTo>
                  <a:close/>
                  <a:moveTo>
                    <a:pt x="109" y="182"/>
                  </a:moveTo>
                  <a:cubicBezTo>
                    <a:pt x="109" y="183"/>
                    <a:pt x="108" y="183"/>
                    <a:pt x="108" y="183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9" y="181"/>
                    <a:pt x="108" y="183"/>
                    <a:pt x="109" y="182"/>
                  </a:cubicBezTo>
                  <a:close/>
                  <a:moveTo>
                    <a:pt x="131" y="36"/>
                  </a:moveTo>
                  <a:cubicBezTo>
                    <a:pt x="131" y="37"/>
                    <a:pt x="130" y="37"/>
                    <a:pt x="129" y="37"/>
                  </a:cubicBezTo>
                  <a:cubicBezTo>
                    <a:pt x="129" y="36"/>
                    <a:pt x="130" y="36"/>
                    <a:pt x="130" y="36"/>
                  </a:cubicBezTo>
                  <a:cubicBezTo>
                    <a:pt x="130" y="36"/>
                    <a:pt x="130" y="36"/>
                    <a:pt x="131" y="36"/>
                  </a:cubicBezTo>
                  <a:close/>
                  <a:moveTo>
                    <a:pt x="105" y="178"/>
                  </a:moveTo>
                  <a:cubicBezTo>
                    <a:pt x="105" y="179"/>
                    <a:pt x="105" y="179"/>
                    <a:pt x="105" y="180"/>
                  </a:cubicBezTo>
                  <a:cubicBezTo>
                    <a:pt x="104" y="180"/>
                    <a:pt x="103" y="179"/>
                    <a:pt x="102" y="178"/>
                  </a:cubicBezTo>
                  <a:cubicBezTo>
                    <a:pt x="103" y="177"/>
                    <a:pt x="104" y="179"/>
                    <a:pt x="105" y="178"/>
                  </a:cubicBezTo>
                  <a:close/>
                  <a:moveTo>
                    <a:pt x="98" y="183"/>
                  </a:moveTo>
                  <a:cubicBezTo>
                    <a:pt x="99" y="183"/>
                    <a:pt x="99" y="183"/>
                    <a:pt x="99" y="183"/>
                  </a:cubicBezTo>
                  <a:cubicBezTo>
                    <a:pt x="96" y="184"/>
                    <a:pt x="91" y="183"/>
                    <a:pt x="88" y="181"/>
                  </a:cubicBezTo>
                  <a:cubicBezTo>
                    <a:pt x="87" y="181"/>
                    <a:pt x="87" y="182"/>
                    <a:pt x="87" y="182"/>
                  </a:cubicBezTo>
                  <a:cubicBezTo>
                    <a:pt x="87" y="182"/>
                    <a:pt x="86" y="181"/>
                    <a:pt x="86" y="181"/>
                  </a:cubicBezTo>
                  <a:cubicBezTo>
                    <a:pt x="86" y="180"/>
                    <a:pt x="87" y="181"/>
                    <a:pt x="88" y="181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90" y="179"/>
                    <a:pt x="93" y="181"/>
                    <a:pt x="96" y="179"/>
                  </a:cubicBezTo>
                  <a:cubicBezTo>
                    <a:pt x="97" y="180"/>
                    <a:pt x="97" y="180"/>
                    <a:pt x="98" y="181"/>
                  </a:cubicBezTo>
                  <a:cubicBezTo>
                    <a:pt x="98" y="181"/>
                    <a:pt x="98" y="180"/>
                    <a:pt x="98" y="180"/>
                  </a:cubicBezTo>
                  <a:cubicBezTo>
                    <a:pt x="98" y="180"/>
                    <a:pt x="99" y="181"/>
                    <a:pt x="99" y="180"/>
                  </a:cubicBezTo>
                  <a:cubicBezTo>
                    <a:pt x="100" y="181"/>
                    <a:pt x="99" y="181"/>
                    <a:pt x="99" y="182"/>
                  </a:cubicBezTo>
                  <a:cubicBezTo>
                    <a:pt x="100" y="181"/>
                    <a:pt x="101" y="181"/>
                    <a:pt x="102" y="181"/>
                  </a:cubicBezTo>
                  <a:cubicBezTo>
                    <a:pt x="102" y="180"/>
                    <a:pt x="101" y="181"/>
                    <a:pt x="101" y="180"/>
                  </a:cubicBezTo>
                  <a:cubicBezTo>
                    <a:pt x="101" y="179"/>
                    <a:pt x="103" y="180"/>
                    <a:pt x="103" y="181"/>
                  </a:cubicBezTo>
                  <a:cubicBezTo>
                    <a:pt x="103" y="182"/>
                    <a:pt x="102" y="183"/>
                    <a:pt x="103" y="183"/>
                  </a:cubicBezTo>
                  <a:cubicBezTo>
                    <a:pt x="102" y="184"/>
                    <a:pt x="100" y="182"/>
                    <a:pt x="99" y="183"/>
                  </a:cubicBezTo>
                  <a:cubicBezTo>
                    <a:pt x="101" y="184"/>
                    <a:pt x="104" y="183"/>
                    <a:pt x="104" y="185"/>
                  </a:cubicBezTo>
                  <a:cubicBezTo>
                    <a:pt x="102" y="186"/>
                    <a:pt x="100" y="184"/>
                    <a:pt x="98" y="184"/>
                  </a:cubicBezTo>
                  <a:lnTo>
                    <a:pt x="98" y="183"/>
                  </a:lnTo>
                  <a:close/>
                  <a:moveTo>
                    <a:pt x="106" y="172"/>
                  </a:moveTo>
                  <a:cubicBezTo>
                    <a:pt x="106" y="173"/>
                    <a:pt x="105" y="173"/>
                    <a:pt x="105" y="173"/>
                  </a:cubicBezTo>
                  <a:cubicBezTo>
                    <a:pt x="105" y="172"/>
                    <a:pt x="105" y="172"/>
                    <a:pt x="106" y="172"/>
                  </a:cubicBezTo>
                  <a:close/>
                  <a:moveTo>
                    <a:pt x="103" y="173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101" y="172"/>
                    <a:pt x="101" y="173"/>
                    <a:pt x="99" y="173"/>
                  </a:cubicBezTo>
                  <a:cubicBezTo>
                    <a:pt x="98" y="170"/>
                    <a:pt x="103" y="171"/>
                    <a:pt x="104" y="171"/>
                  </a:cubicBezTo>
                  <a:cubicBezTo>
                    <a:pt x="105" y="172"/>
                    <a:pt x="105" y="173"/>
                    <a:pt x="103" y="173"/>
                  </a:cubicBezTo>
                  <a:close/>
                  <a:moveTo>
                    <a:pt x="102" y="178"/>
                  </a:moveTo>
                  <a:cubicBezTo>
                    <a:pt x="101" y="179"/>
                    <a:pt x="101" y="179"/>
                    <a:pt x="100" y="179"/>
                  </a:cubicBezTo>
                  <a:cubicBezTo>
                    <a:pt x="100" y="178"/>
                    <a:pt x="99" y="179"/>
                    <a:pt x="99" y="178"/>
                  </a:cubicBezTo>
                  <a:cubicBezTo>
                    <a:pt x="100" y="179"/>
                    <a:pt x="101" y="177"/>
                    <a:pt x="102" y="178"/>
                  </a:cubicBezTo>
                  <a:close/>
                  <a:moveTo>
                    <a:pt x="96" y="163"/>
                  </a:moveTo>
                  <a:cubicBezTo>
                    <a:pt x="96" y="163"/>
                    <a:pt x="96" y="163"/>
                    <a:pt x="96" y="163"/>
                  </a:cubicBezTo>
                  <a:cubicBezTo>
                    <a:pt x="96" y="162"/>
                    <a:pt x="96" y="163"/>
                    <a:pt x="96" y="162"/>
                  </a:cubicBezTo>
                  <a:cubicBezTo>
                    <a:pt x="96" y="162"/>
                    <a:pt x="95" y="162"/>
                    <a:pt x="95" y="162"/>
                  </a:cubicBezTo>
                  <a:cubicBezTo>
                    <a:pt x="96" y="160"/>
                    <a:pt x="98" y="161"/>
                    <a:pt x="99" y="160"/>
                  </a:cubicBezTo>
                  <a:cubicBezTo>
                    <a:pt x="99" y="161"/>
                    <a:pt x="99" y="162"/>
                    <a:pt x="98" y="162"/>
                  </a:cubicBezTo>
                  <a:cubicBezTo>
                    <a:pt x="98" y="163"/>
                    <a:pt x="99" y="162"/>
                    <a:pt x="99" y="163"/>
                  </a:cubicBezTo>
                  <a:cubicBezTo>
                    <a:pt x="100" y="163"/>
                    <a:pt x="99" y="162"/>
                    <a:pt x="99" y="161"/>
                  </a:cubicBezTo>
                  <a:cubicBezTo>
                    <a:pt x="100" y="162"/>
                    <a:pt x="101" y="162"/>
                    <a:pt x="102" y="161"/>
                  </a:cubicBezTo>
                  <a:cubicBezTo>
                    <a:pt x="102" y="162"/>
                    <a:pt x="101" y="162"/>
                    <a:pt x="103" y="162"/>
                  </a:cubicBezTo>
                  <a:cubicBezTo>
                    <a:pt x="103" y="164"/>
                    <a:pt x="101" y="162"/>
                    <a:pt x="101" y="163"/>
                  </a:cubicBezTo>
                  <a:cubicBezTo>
                    <a:pt x="101" y="164"/>
                    <a:pt x="104" y="162"/>
                    <a:pt x="103" y="164"/>
                  </a:cubicBezTo>
                  <a:cubicBezTo>
                    <a:pt x="101" y="163"/>
                    <a:pt x="97" y="165"/>
                    <a:pt x="95" y="162"/>
                  </a:cubicBezTo>
                  <a:cubicBezTo>
                    <a:pt x="95" y="162"/>
                    <a:pt x="95" y="163"/>
                    <a:pt x="96" y="163"/>
                  </a:cubicBezTo>
                  <a:close/>
                  <a:moveTo>
                    <a:pt x="99" y="176"/>
                  </a:moveTo>
                  <a:cubicBezTo>
                    <a:pt x="100" y="176"/>
                    <a:pt x="99" y="177"/>
                    <a:pt x="99" y="177"/>
                  </a:cubicBezTo>
                  <a:cubicBezTo>
                    <a:pt x="99" y="178"/>
                    <a:pt x="99" y="177"/>
                    <a:pt x="98" y="177"/>
                  </a:cubicBezTo>
                  <a:cubicBezTo>
                    <a:pt x="99" y="176"/>
                    <a:pt x="99" y="176"/>
                    <a:pt x="99" y="176"/>
                  </a:cubicBezTo>
                  <a:close/>
                  <a:moveTo>
                    <a:pt x="98" y="177"/>
                  </a:moveTo>
                  <a:cubicBezTo>
                    <a:pt x="97" y="177"/>
                    <a:pt x="93" y="176"/>
                    <a:pt x="94" y="175"/>
                  </a:cubicBezTo>
                  <a:cubicBezTo>
                    <a:pt x="95" y="176"/>
                    <a:pt x="97" y="175"/>
                    <a:pt x="98" y="177"/>
                  </a:cubicBezTo>
                  <a:close/>
                  <a:moveTo>
                    <a:pt x="99" y="151"/>
                  </a:moveTo>
                  <a:cubicBezTo>
                    <a:pt x="99" y="151"/>
                    <a:pt x="99" y="152"/>
                    <a:pt x="99" y="152"/>
                  </a:cubicBezTo>
                  <a:cubicBezTo>
                    <a:pt x="98" y="153"/>
                    <a:pt x="97" y="152"/>
                    <a:pt x="97" y="151"/>
                  </a:cubicBezTo>
                  <a:cubicBezTo>
                    <a:pt x="97" y="150"/>
                    <a:pt x="98" y="152"/>
                    <a:pt x="99" y="151"/>
                  </a:cubicBezTo>
                  <a:close/>
                  <a:moveTo>
                    <a:pt x="97" y="151"/>
                  </a:moveTo>
                  <a:cubicBezTo>
                    <a:pt x="96" y="151"/>
                    <a:pt x="96" y="151"/>
                    <a:pt x="96" y="151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50"/>
                    <a:pt x="97" y="150"/>
                    <a:pt x="97" y="150"/>
                  </a:cubicBezTo>
                  <a:cubicBezTo>
                    <a:pt x="97" y="150"/>
                    <a:pt x="97" y="150"/>
                    <a:pt x="97" y="151"/>
                  </a:cubicBezTo>
                  <a:close/>
                  <a:moveTo>
                    <a:pt x="94" y="176"/>
                  </a:moveTo>
                  <a:cubicBezTo>
                    <a:pt x="92" y="177"/>
                    <a:pt x="89" y="175"/>
                    <a:pt x="87" y="176"/>
                  </a:cubicBezTo>
                  <a:cubicBezTo>
                    <a:pt x="89" y="174"/>
                    <a:pt x="91" y="176"/>
                    <a:pt x="93" y="175"/>
                  </a:cubicBezTo>
                  <a:cubicBezTo>
                    <a:pt x="93" y="176"/>
                    <a:pt x="93" y="176"/>
                    <a:pt x="94" y="176"/>
                  </a:cubicBezTo>
                  <a:close/>
                  <a:moveTo>
                    <a:pt x="91" y="148"/>
                  </a:moveTo>
                  <a:cubicBezTo>
                    <a:pt x="91" y="147"/>
                    <a:pt x="90" y="148"/>
                    <a:pt x="89" y="146"/>
                  </a:cubicBezTo>
                  <a:cubicBezTo>
                    <a:pt x="89" y="147"/>
                    <a:pt x="89" y="147"/>
                    <a:pt x="88" y="147"/>
                  </a:cubicBezTo>
                  <a:cubicBezTo>
                    <a:pt x="88" y="146"/>
                    <a:pt x="88" y="146"/>
                    <a:pt x="88" y="145"/>
                  </a:cubicBezTo>
                  <a:cubicBezTo>
                    <a:pt x="88" y="145"/>
                    <a:pt x="88" y="146"/>
                    <a:pt x="88" y="146"/>
                  </a:cubicBezTo>
                  <a:cubicBezTo>
                    <a:pt x="89" y="146"/>
                    <a:pt x="89" y="146"/>
                    <a:pt x="89" y="145"/>
                  </a:cubicBezTo>
                  <a:cubicBezTo>
                    <a:pt x="91" y="145"/>
                    <a:pt x="92" y="145"/>
                    <a:pt x="93" y="146"/>
                  </a:cubicBezTo>
                  <a:cubicBezTo>
                    <a:pt x="93" y="146"/>
                    <a:pt x="92" y="147"/>
                    <a:pt x="92" y="147"/>
                  </a:cubicBezTo>
                  <a:cubicBezTo>
                    <a:pt x="92" y="148"/>
                    <a:pt x="93" y="148"/>
                    <a:pt x="93" y="147"/>
                  </a:cubicBezTo>
                  <a:cubicBezTo>
                    <a:pt x="93" y="147"/>
                    <a:pt x="94" y="148"/>
                    <a:pt x="93" y="148"/>
                  </a:cubicBezTo>
                  <a:cubicBezTo>
                    <a:pt x="93" y="149"/>
                    <a:pt x="92" y="148"/>
                    <a:pt x="92" y="149"/>
                  </a:cubicBezTo>
                  <a:cubicBezTo>
                    <a:pt x="92" y="150"/>
                    <a:pt x="94" y="149"/>
                    <a:pt x="94" y="149"/>
                  </a:cubicBezTo>
                  <a:cubicBezTo>
                    <a:pt x="94" y="149"/>
                    <a:pt x="94" y="148"/>
                    <a:pt x="95" y="148"/>
                  </a:cubicBezTo>
                  <a:cubicBezTo>
                    <a:pt x="94" y="150"/>
                    <a:pt x="95" y="151"/>
                    <a:pt x="97" y="151"/>
                  </a:cubicBezTo>
                  <a:cubicBezTo>
                    <a:pt x="96" y="151"/>
                    <a:pt x="96" y="152"/>
                    <a:pt x="96" y="152"/>
                  </a:cubicBezTo>
                  <a:cubicBezTo>
                    <a:pt x="94" y="151"/>
                    <a:pt x="89" y="152"/>
                    <a:pt x="86" y="151"/>
                  </a:cubicBezTo>
                  <a:cubicBezTo>
                    <a:pt x="86" y="151"/>
                    <a:pt x="87" y="151"/>
                    <a:pt x="87" y="150"/>
                  </a:cubicBezTo>
                  <a:cubicBezTo>
                    <a:pt x="86" y="150"/>
                    <a:pt x="86" y="151"/>
                    <a:pt x="85" y="151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50"/>
                    <a:pt x="85" y="150"/>
                    <a:pt x="84" y="151"/>
                  </a:cubicBezTo>
                  <a:cubicBezTo>
                    <a:pt x="83" y="151"/>
                    <a:pt x="83" y="151"/>
                    <a:pt x="83" y="151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4" y="149"/>
                    <a:pt x="84" y="148"/>
                    <a:pt x="85" y="149"/>
                  </a:cubicBezTo>
                  <a:cubicBezTo>
                    <a:pt x="85" y="148"/>
                    <a:pt x="85" y="148"/>
                    <a:pt x="85" y="147"/>
                  </a:cubicBezTo>
                  <a:cubicBezTo>
                    <a:pt x="85" y="148"/>
                    <a:pt x="86" y="147"/>
                    <a:pt x="86" y="148"/>
                  </a:cubicBezTo>
                  <a:cubicBezTo>
                    <a:pt x="87" y="148"/>
                    <a:pt x="87" y="147"/>
                    <a:pt x="87" y="147"/>
                  </a:cubicBezTo>
                  <a:cubicBezTo>
                    <a:pt x="89" y="147"/>
                    <a:pt x="89" y="148"/>
                    <a:pt x="91" y="148"/>
                  </a:cubicBezTo>
                  <a:close/>
                  <a:moveTo>
                    <a:pt x="85" y="178"/>
                  </a:moveTo>
                  <a:cubicBezTo>
                    <a:pt x="85" y="177"/>
                    <a:pt x="86" y="177"/>
                    <a:pt x="86" y="177"/>
                  </a:cubicBezTo>
                  <a:cubicBezTo>
                    <a:pt x="87" y="177"/>
                    <a:pt x="87" y="177"/>
                    <a:pt x="89" y="177"/>
                  </a:cubicBezTo>
                  <a:cubicBezTo>
                    <a:pt x="88" y="176"/>
                    <a:pt x="91" y="177"/>
                    <a:pt x="91" y="178"/>
                  </a:cubicBezTo>
                  <a:cubicBezTo>
                    <a:pt x="89" y="179"/>
                    <a:pt x="87" y="177"/>
                    <a:pt x="85" y="178"/>
                  </a:cubicBezTo>
                  <a:close/>
                  <a:moveTo>
                    <a:pt x="86" y="180"/>
                  </a:moveTo>
                  <a:cubicBezTo>
                    <a:pt x="86" y="180"/>
                    <a:pt x="85" y="180"/>
                    <a:pt x="85" y="179"/>
                  </a:cubicBezTo>
                  <a:cubicBezTo>
                    <a:pt x="85" y="178"/>
                    <a:pt x="86" y="179"/>
                    <a:pt x="86" y="180"/>
                  </a:cubicBezTo>
                  <a:close/>
                  <a:moveTo>
                    <a:pt x="85" y="177"/>
                  </a:moveTo>
                  <a:cubicBezTo>
                    <a:pt x="85" y="178"/>
                    <a:pt x="85" y="178"/>
                    <a:pt x="84" y="178"/>
                  </a:cubicBezTo>
                  <a:cubicBezTo>
                    <a:pt x="84" y="177"/>
                    <a:pt x="85" y="177"/>
                    <a:pt x="85" y="176"/>
                  </a:cubicBezTo>
                  <a:cubicBezTo>
                    <a:pt x="83" y="175"/>
                    <a:pt x="81" y="176"/>
                    <a:pt x="81" y="174"/>
                  </a:cubicBezTo>
                  <a:cubicBezTo>
                    <a:pt x="83" y="174"/>
                    <a:pt x="83" y="174"/>
                    <a:pt x="84" y="173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85" y="175"/>
                    <a:pt x="84" y="175"/>
                    <a:pt x="84" y="174"/>
                  </a:cubicBezTo>
                  <a:cubicBezTo>
                    <a:pt x="84" y="176"/>
                    <a:pt x="84" y="176"/>
                    <a:pt x="85" y="177"/>
                  </a:cubicBezTo>
                  <a:close/>
                  <a:moveTo>
                    <a:pt x="79" y="176"/>
                  </a:moveTo>
                  <a:cubicBezTo>
                    <a:pt x="79" y="177"/>
                    <a:pt x="78" y="176"/>
                    <a:pt x="78" y="175"/>
                  </a:cubicBezTo>
                  <a:cubicBezTo>
                    <a:pt x="78" y="175"/>
                    <a:pt x="78" y="175"/>
                    <a:pt x="79" y="175"/>
                  </a:cubicBezTo>
                  <a:cubicBezTo>
                    <a:pt x="79" y="175"/>
                    <a:pt x="79" y="176"/>
                    <a:pt x="79" y="176"/>
                  </a:cubicBezTo>
                  <a:close/>
                  <a:moveTo>
                    <a:pt x="102" y="10"/>
                  </a:moveTo>
                  <a:cubicBezTo>
                    <a:pt x="101" y="12"/>
                    <a:pt x="101" y="10"/>
                    <a:pt x="100" y="10"/>
                  </a:cubicBezTo>
                  <a:cubicBezTo>
                    <a:pt x="100" y="9"/>
                    <a:pt x="101" y="10"/>
                    <a:pt x="101" y="9"/>
                  </a:cubicBezTo>
                  <a:cubicBezTo>
                    <a:pt x="102" y="9"/>
                    <a:pt x="101" y="11"/>
                    <a:pt x="102" y="10"/>
                  </a:cubicBezTo>
                  <a:close/>
                  <a:moveTo>
                    <a:pt x="95" y="13"/>
                  </a:moveTo>
                  <a:cubicBezTo>
                    <a:pt x="93" y="14"/>
                    <a:pt x="93" y="12"/>
                    <a:pt x="91" y="13"/>
                  </a:cubicBezTo>
                  <a:cubicBezTo>
                    <a:pt x="90" y="13"/>
                    <a:pt x="91" y="12"/>
                    <a:pt x="90" y="12"/>
                  </a:cubicBezTo>
                  <a:cubicBezTo>
                    <a:pt x="90" y="11"/>
                    <a:pt x="91" y="11"/>
                    <a:pt x="90" y="11"/>
                  </a:cubicBezTo>
                  <a:cubicBezTo>
                    <a:pt x="92" y="10"/>
                    <a:pt x="92" y="10"/>
                    <a:pt x="93" y="10"/>
                  </a:cubicBezTo>
                  <a:cubicBezTo>
                    <a:pt x="94" y="11"/>
                    <a:pt x="93" y="11"/>
                    <a:pt x="93" y="12"/>
                  </a:cubicBezTo>
                  <a:cubicBezTo>
                    <a:pt x="94" y="12"/>
                    <a:pt x="94" y="13"/>
                    <a:pt x="95" y="13"/>
                  </a:cubicBezTo>
                  <a:close/>
                  <a:moveTo>
                    <a:pt x="66" y="166"/>
                  </a:moveTo>
                  <a:cubicBezTo>
                    <a:pt x="65" y="167"/>
                    <a:pt x="65" y="166"/>
                    <a:pt x="64" y="166"/>
                  </a:cubicBezTo>
                  <a:cubicBezTo>
                    <a:pt x="65" y="165"/>
                    <a:pt x="65" y="166"/>
                    <a:pt x="66" y="166"/>
                  </a:cubicBezTo>
                  <a:close/>
                  <a:moveTo>
                    <a:pt x="64" y="172"/>
                  </a:moveTo>
                  <a:cubicBezTo>
                    <a:pt x="64" y="173"/>
                    <a:pt x="63" y="172"/>
                    <a:pt x="62" y="172"/>
                  </a:cubicBezTo>
                  <a:cubicBezTo>
                    <a:pt x="63" y="170"/>
                    <a:pt x="63" y="172"/>
                    <a:pt x="64" y="172"/>
                  </a:cubicBezTo>
                  <a:close/>
                  <a:moveTo>
                    <a:pt x="57" y="167"/>
                  </a:moveTo>
                  <a:cubicBezTo>
                    <a:pt x="57" y="168"/>
                    <a:pt x="56" y="168"/>
                    <a:pt x="56" y="168"/>
                  </a:cubicBezTo>
                  <a:cubicBezTo>
                    <a:pt x="56" y="166"/>
                    <a:pt x="57" y="168"/>
                    <a:pt x="57" y="167"/>
                  </a:cubicBezTo>
                  <a:close/>
                  <a:moveTo>
                    <a:pt x="74" y="28"/>
                  </a:moveTo>
                  <a:cubicBezTo>
                    <a:pt x="73" y="28"/>
                    <a:pt x="72" y="28"/>
                    <a:pt x="72" y="29"/>
                  </a:cubicBezTo>
                  <a:cubicBezTo>
                    <a:pt x="71" y="29"/>
                    <a:pt x="71" y="25"/>
                    <a:pt x="72" y="24"/>
                  </a:cubicBezTo>
                  <a:cubicBezTo>
                    <a:pt x="73" y="25"/>
                    <a:pt x="74" y="25"/>
                    <a:pt x="74" y="28"/>
                  </a:cubicBezTo>
                  <a:close/>
                  <a:moveTo>
                    <a:pt x="49" y="132"/>
                  </a:moveTo>
                  <a:cubicBezTo>
                    <a:pt x="49" y="133"/>
                    <a:pt x="48" y="133"/>
                    <a:pt x="48" y="133"/>
                  </a:cubicBezTo>
                  <a:cubicBezTo>
                    <a:pt x="48" y="132"/>
                    <a:pt x="47" y="132"/>
                    <a:pt x="48" y="131"/>
                  </a:cubicBezTo>
                  <a:cubicBezTo>
                    <a:pt x="48" y="131"/>
                    <a:pt x="49" y="132"/>
                    <a:pt x="49" y="132"/>
                  </a:cubicBezTo>
                  <a:close/>
                  <a:moveTo>
                    <a:pt x="52" y="27"/>
                  </a:moveTo>
                  <a:cubicBezTo>
                    <a:pt x="52" y="29"/>
                    <a:pt x="52" y="28"/>
                    <a:pt x="51" y="29"/>
                  </a:cubicBezTo>
                  <a:cubicBezTo>
                    <a:pt x="50" y="31"/>
                    <a:pt x="51" y="32"/>
                    <a:pt x="50" y="34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49" y="30"/>
                    <a:pt x="49" y="30"/>
                    <a:pt x="50" y="28"/>
                  </a:cubicBezTo>
                  <a:cubicBezTo>
                    <a:pt x="51" y="27"/>
                    <a:pt x="52" y="28"/>
                    <a:pt x="52" y="26"/>
                  </a:cubicBezTo>
                  <a:cubicBezTo>
                    <a:pt x="52" y="27"/>
                    <a:pt x="52" y="27"/>
                    <a:pt x="52" y="27"/>
                  </a:cubicBezTo>
                  <a:close/>
                  <a:moveTo>
                    <a:pt x="41" y="89"/>
                  </a:moveTo>
                  <a:cubicBezTo>
                    <a:pt x="41" y="90"/>
                    <a:pt x="40" y="89"/>
                    <a:pt x="40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0" y="89"/>
                    <a:pt x="40" y="89"/>
                    <a:pt x="41" y="89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8" y="29"/>
                    <a:pt x="48" y="29"/>
                    <a:pt x="48" y="30"/>
                  </a:cubicBezTo>
                  <a:close/>
                  <a:moveTo>
                    <a:pt x="30" y="133"/>
                  </a:moveTo>
                  <a:cubicBezTo>
                    <a:pt x="30" y="135"/>
                    <a:pt x="29" y="134"/>
                    <a:pt x="29" y="133"/>
                  </a:cubicBezTo>
                  <a:cubicBezTo>
                    <a:pt x="30" y="132"/>
                    <a:pt x="30" y="133"/>
                    <a:pt x="30" y="133"/>
                  </a:cubicBezTo>
                  <a:close/>
                  <a:moveTo>
                    <a:pt x="23" y="127"/>
                  </a:moveTo>
                  <a:cubicBezTo>
                    <a:pt x="22" y="127"/>
                    <a:pt x="22" y="127"/>
                    <a:pt x="22" y="127"/>
                  </a:cubicBezTo>
                  <a:cubicBezTo>
                    <a:pt x="23" y="126"/>
                    <a:pt x="22" y="125"/>
                    <a:pt x="23" y="125"/>
                  </a:cubicBezTo>
                  <a:cubicBezTo>
                    <a:pt x="23" y="126"/>
                    <a:pt x="23" y="127"/>
                    <a:pt x="23" y="12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9" name="Rectangle 529">
              <a:extLst>
                <a:ext uri="{FF2B5EF4-FFF2-40B4-BE49-F238E27FC236}">
                  <a16:creationId xmlns:a16="http://schemas.microsoft.com/office/drawing/2014/main" id="{DEB0185F-C43A-0258-7D88-C764D5721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1" y="200026"/>
              <a:ext cx="3856038" cy="1663699"/>
            </a:xfrm>
            <a:prstGeom prst="rect">
              <a:avLst/>
            </a:pr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0" name="Freeform 530">
              <a:extLst>
                <a:ext uri="{FF2B5EF4-FFF2-40B4-BE49-F238E27FC236}">
                  <a16:creationId xmlns:a16="http://schemas.microsoft.com/office/drawing/2014/main" id="{8CBAA9A5-4E57-9884-D8A3-9F9DF99A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8" y="655638"/>
              <a:ext cx="9525" cy="11113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3 h 4"/>
                <a:gd name="T4" fmla="*/ 3 w 3"/>
                <a:gd name="T5" fmla="*/ 0 h 4"/>
                <a:gd name="T6" fmla="*/ 0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1" name="Freeform 531">
              <a:extLst>
                <a:ext uri="{FF2B5EF4-FFF2-40B4-BE49-F238E27FC236}">
                  <a16:creationId xmlns:a16="http://schemas.microsoft.com/office/drawing/2014/main" id="{EB791415-B4BB-9A98-DD74-AA46EA100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1" y="750887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1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1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2" name="Freeform 532">
              <a:extLst>
                <a:ext uri="{FF2B5EF4-FFF2-40B4-BE49-F238E27FC236}">
                  <a16:creationId xmlns:a16="http://schemas.microsoft.com/office/drawing/2014/main" id="{2642A61B-45E6-9A65-AE9F-5C29FA00C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1" y="736601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0 w 1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3" name="Freeform 533">
              <a:extLst>
                <a:ext uri="{FF2B5EF4-FFF2-40B4-BE49-F238E27FC236}">
                  <a16:creationId xmlns:a16="http://schemas.microsoft.com/office/drawing/2014/main" id="{47AF4542-30C4-9CA9-B295-6CB8580BD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6" y="749301"/>
              <a:ext cx="14288" cy="11113"/>
            </a:xfrm>
            <a:custGeom>
              <a:avLst/>
              <a:gdLst>
                <a:gd name="T0" fmla="*/ 0 w 5"/>
                <a:gd name="T1" fmla="*/ 1 h 4"/>
                <a:gd name="T2" fmla="*/ 2 w 5"/>
                <a:gd name="T3" fmla="*/ 0 h 4"/>
                <a:gd name="T4" fmla="*/ 2 w 5"/>
                <a:gd name="T5" fmla="*/ 1 h 4"/>
                <a:gd name="T6" fmla="*/ 5 w 5"/>
                <a:gd name="T7" fmla="*/ 0 h 4"/>
                <a:gd name="T8" fmla="*/ 0 w 5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4" y="0"/>
                    <a:pt x="5" y="0"/>
                  </a:cubicBezTo>
                  <a:cubicBezTo>
                    <a:pt x="4" y="4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4" name="Freeform 534">
              <a:extLst>
                <a:ext uri="{FF2B5EF4-FFF2-40B4-BE49-F238E27FC236}">
                  <a16:creationId xmlns:a16="http://schemas.microsoft.com/office/drawing/2014/main" id="{D8E51612-F62F-3048-DEB5-A119F49D6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1" y="736601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5" name="Freeform 535">
              <a:extLst>
                <a:ext uri="{FF2B5EF4-FFF2-40B4-BE49-F238E27FC236}">
                  <a16:creationId xmlns:a16="http://schemas.microsoft.com/office/drawing/2014/main" id="{E72B0F72-65F7-6654-377B-69E6FA86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476" y="736601"/>
              <a:ext cx="7938" cy="9525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1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6" name="Freeform 536">
              <a:extLst>
                <a:ext uri="{FF2B5EF4-FFF2-40B4-BE49-F238E27FC236}">
                  <a16:creationId xmlns:a16="http://schemas.microsoft.com/office/drawing/2014/main" id="{B1EFAAFF-749F-C2B8-A854-6C22EE38D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1" y="458788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1 w 2"/>
                <a:gd name="T5" fmla="*/ 1 h 2"/>
                <a:gd name="T6" fmla="*/ 2 w 2"/>
                <a:gd name="T7" fmla="*/ 1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2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7" name="Freeform 537">
              <a:extLst>
                <a:ext uri="{FF2B5EF4-FFF2-40B4-BE49-F238E27FC236}">
                  <a16:creationId xmlns:a16="http://schemas.microsoft.com/office/drawing/2014/main" id="{C8A097EE-6B76-60E8-D27F-43B258F4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471488"/>
              <a:ext cx="6350" cy="317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8" name="Freeform 538">
              <a:extLst>
                <a:ext uri="{FF2B5EF4-FFF2-40B4-BE49-F238E27FC236}">
                  <a16:creationId xmlns:a16="http://schemas.microsoft.com/office/drawing/2014/main" id="{96E5EBC5-00EE-65B5-1831-4F1CA0E3C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276226"/>
              <a:ext cx="9525" cy="476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9" name="Freeform 539">
              <a:extLst>
                <a:ext uri="{FF2B5EF4-FFF2-40B4-BE49-F238E27FC236}">
                  <a16:creationId xmlns:a16="http://schemas.microsoft.com/office/drawing/2014/main" id="{96D778E7-D5B0-525F-F56B-7A751D565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8" y="746126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3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0" name="Freeform 540">
              <a:extLst>
                <a:ext uri="{FF2B5EF4-FFF2-40B4-BE49-F238E27FC236}">
                  <a16:creationId xmlns:a16="http://schemas.microsoft.com/office/drawing/2014/main" id="{FB772FD3-AFC8-C8B4-9244-67C9559B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3" y="461962"/>
              <a:ext cx="9525" cy="12700"/>
            </a:xfrm>
            <a:custGeom>
              <a:avLst/>
              <a:gdLst>
                <a:gd name="T0" fmla="*/ 2 w 3"/>
                <a:gd name="T1" fmla="*/ 3 h 4"/>
                <a:gd name="T2" fmla="*/ 0 w 3"/>
                <a:gd name="T3" fmla="*/ 3 h 4"/>
                <a:gd name="T4" fmla="*/ 1 w 3"/>
                <a:gd name="T5" fmla="*/ 1 h 4"/>
                <a:gd name="T6" fmla="*/ 3 w 3"/>
                <a:gd name="T7" fmla="*/ 0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1" y="2"/>
                    <a:pt x="1" y="4"/>
                    <a:pt x="0" y="3"/>
                  </a:cubicBezTo>
                  <a:cubicBezTo>
                    <a:pt x="0" y="2"/>
                    <a:pt x="2" y="2"/>
                    <a:pt x="1" y="1"/>
                  </a:cubicBezTo>
                  <a:cubicBezTo>
                    <a:pt x="1" y="0"/>
                    <a:pt x="2" y="1"/>
                    <a:pt x="3" y="0"/>
                  </a:cubicBezTo>
                  <a:cubicBezTo>
                    <a:pt x="3" y="1"/>
                    <a:pt x="2" y="1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1" name="Freeform 541">
              <a:extLst>
                <a:ext uri="{FF2B5EF4-FFF2-40B4-BE49-F238E27FC236}">
                  <a16:creationId xmlns:a16="http://schemas.microsoft.com/office/drawing/2014/main" id="{7C8E8FAC-A6B3-2F63-32E9-E5E6B50A0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3" y="279401"/>
              <a:ext cx="11113" cy="4763"/>
            </a:xfrm>
            <a:custGeom>
              <a:avLst/>
              <a:gdLst>
                <a:gd name="T0" fmla="*/ 1 w 4"/>
                <a:gd name="T1" fmla="*/ 2 h 2"/>
                <a:gd name="T2" fmla="*/ 4 w 4"/>
                <a:gd name="T3" fmla="*/ 2 h 2"/>
                <a:gd name="T4" fmla="*/ 1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cubicBezTo>
                    <a:pt x="0" y="1"/>
                    <a:pt x="4" y="0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2" name="Freeform 542">
              <a:extLst>
                <a:ext uri="{FF2B5EF4-FFF2-40B4-BE49-F238E27FC236}">
                  <a16:creationId xmlns:a16="http://schemas.microsoft.com/office/drawing/2014/main" id="{56ABDE59-10AC-DC3E-612C-97728B0C7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1" y="458788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1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3" name="Freeform 543">
              <a:extLst>
                <a:ext uri="{FF2B5EF4-FFF2-40B4-BE49-F238E27FC236}">
                  <a16:creationId xmlns:a16="http://schemas.microsoft.com/office/drawing/2014/main" id="{DF9C98EB-8670-EFE0-7041-90D6A73C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1" y="754062"/>
              <a:ext cx="3175" cy="15875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3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0"/>
                    <a:pt x="1" y="2"/>
                    <a:pt x="1" y="3"/>
                  </a:cubicBezTo>
                  <a:cubicBezTo>
                    <a:pt x="1" y="5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4" name="Freeform 544">
              <a:extLst>
                <a:ext uri="{FF2B5EF4-FFF2-40B4-BE49-F238E27FC236}">
                  <a16:creationId xmlns:a16="http://schemas.microsoft.com/office/drawing/2014/main" id="{0FA86A52-DF53-D5D2-EF62-76BCE6857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1" y="757238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1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2" y="0"/>
                    <a:pt x="2" y="1"/>
                  </a:cubicBezTo>
                  <a:cubicBezTo>
                    <a:pt x="1" y="3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5" name="Freeform 545">
              <a:extLst>
                <a:ext uri="{FF2B5EF4-FFF2-40B4-BE49-F238E27FC236}">
                  <a16:creationId xmlns:a16="http://schemas.microsoft.com/office/drawing/2014/main" id="{C6EAD34E-690A-BC6C-EBC3-A1FF884D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1" y="739775"/>
              <a:ext cx="12700" cy="6350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0 h 2"/>
                <a:gd name="T4" fmla="*/ 3 w 4"/>
                <a:gd name="T5" fmla="*/ 1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4" y="0"/>
                    <a:pt x="3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6" name="Freeform 546">
              <a:extLst>
                <a:ext uri="{FF2B5EF4-FFF2-40B4-BE49-F238E27FC236}">
                  <a16:creationId xmlns:a16="http://schemas.microsoft.com/office/drawing/2014/main" id="{4162A4CE-3C67-F51D-B86B-957BF42ED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3" y="760413"/>
              <a:ext cx="12700" cy="9525"/>
            </a:xfrm>
            <a:custGeom>
              <a:avLst/>
              <a:gdLst>
                <a:gd name="T0" fmla="*/ 0 w 4"/>
                <a:gd name="T1" fmla="*/ 2 h 3"/>
                <a:gd name="T2" fmla="*/ 4 w 4"/>
                <a:gd name="T3" fmla="*/ 3 h 3"/>
                <a:gd name="T4" fmla="*/ 0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1"/>
                    <a:pt x="4" y="0"/>
                    <a:pt x="4" y="3"/>
                  </a:cubicBezTo>
                  <a:cubicBezTo>
                    <a:pt x="3" y="2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7" name="Freeform 547">
              <a:extLst>
                <a:ext uri="{FF2B5EF4-FFF2-40B4-BE49-F238E27FC236}">
                  <a16:creationId xmlns:a16="http://schemas.microsoft.com/office/drawing/2014/main" id="{96DC83EF-D337-2343-00EB-2E834D115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485775"/>
              <a:ext cx="7938" cy="9525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3"/>
                    <a:pt x="0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8" name="Freeform 548">
              <a:extLst>
                <a:ext uri="{FF2B5EF4-FFF2-40B4-BE49-F238E27FC236}">
                  <a16:creationId xmlns:a16="http://schemas.microsoft.com/office/drawing/2014/main" id="{9071D7D2-7006-70CA-79A3-C327C990E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76" y="769938"/>
              <a:ext cx="11113" cy="14288"/>
            </a:xfrm>
            <a:custGeom>
              <a:avLst/>
              <a:gdLst>
                <a:gd name="T0" fmla="*/ 0 w 4"/>
                <a:gd name="T1" fmla="*/ 3 h 5"/>
                <a:gd name="T2" fmla="*/ 4 w 4"/>
                <a:gd name="T3" fmla="*/ 2 h 5"/>
                <a:gd name="T4" fmla="*/ 0 w 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0"/>
                    <a:pt x="2" y="1"/>
                    <a:pt x="4" y="2"/>
                  </a:cubicBezTo>
                  <a:cubicBezTo>
                    <a:pt x="3" y="5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9" name="Freeform 549">
              <a:extLst>
                <a:ext uri="{FF2B5EF4-FFF2-40B4-BE49-F238E27FC236}">
                  <a16:creationId xmlns:a16="http://schemas.microsoft.com/office/drawing/2014/main" id="{A60FEBA8-EE99-FF09-A74B-792F96C5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8" y="519112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0 h 4"/>
                <a:gd name="T4" fmla="*/ 1 w 2"/>
                <a:gd name="T5" fmla="*/ 4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0" name="Freeform 550">
              <a:extLst>
                <a:ext uri="{FF2B5EF4-FFF2-40B4-BE49-F238E27FC236}">
                  <a16:creationId xmlns:a16="http://schemas.microsoft.com/office/drawing/2014/main" id="{7EA38DDB-F005-E38C-FA3E-31683BC1E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6" y="522288"/>
              <a:ext cx="4763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1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1" name="Freeform 551">
              <a:extLst>
                <a:ext uri="{FF2B5EF4-FFF2-40B4-BE49-F238E27FC236}">
                  <a16:creationId xmlns:a16="http://schemas.microsoft.com/office/drawing/2014/main" id="{C55AF3C3-EDC0-8729-6734-ACCA0A1FE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1" y="781051"/>
              <a:ext cx="4763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2" y="0"/>
                    <a:pt x="2" y="2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2" name="Freeform 552">
              <a:extLst>
                <a:ext uri="{FF2B5EF4-FFF2-40B4-BE49-F238E27FC236}">
                  <a16:creationId xmlns:a16="http://schemas.microsoft.com/office/drawing/2014/main" id="{D4CFEE8B-5E1E-AB46-F9BB-4A39E1B45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1" y="434976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2" y="1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3" name="Freeform 553">
              <a:extLst>
                <a:ext uri="{FF2B5EF4-FFF2-40B4-BE49-F238E27FC236}">
                  <a16:creationId xmlns:a16="http://schemas.microsoft.com/office/drawing/2014/main" id="{C6AC2D62-3CCB-F45F-381D-75A280117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8" y="779463"/>
              <a:ext cx="12700" cy="7938"/>
            </a:xfrm>
            <a:custGeom>
              <a:avLst/>
              <a:gdLst>
                <a:gd name="T0" fmla="*/ 0 w 4"/>
                <a:gd name="T1" fmla="*/ 2 h 3"/>
                <a:gd name="T2" fmla="*/ 4 w 4"/>
                <a:gd name="T3" fmla="*/ 0 h 3"/>
                <a:gd name="T4" fmla="*/ 0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0"/>
                    <a:pt x="1" y="1"/>
                    <a:pt x="4" y="0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4" name="Freeform 554">
              <a:extLst>
                <a:ext uri="{FF2B5EF4-FFF2-40B4-BE49-F238E27FC236}">
                  <a16:creationId xmlns:a16="http://schemas.microsoft.com/office/drawing/2014/main" id="{DE0CCDBF-D956-EAFF-E57C-BB58165E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538" y="811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3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1" y="4"/>
                    <a:pt x="2" y="3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5" name="Freeform 555">
              <a:extLst>
                <a:ext uri="{FF2B5EF4-FFF2-40B4-BE49-F238E27FC236}">
                  <a16:creationId xmlns:a16="http://schemas.microsoft.com/office/drawing/2014/main" id="{119E0D75-1A13-2F75-6B6B-9534B7D6C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817562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6" name="Freeform 556">
              <a:extLst>
                <a:ext uri="{FF2B5EF4-FFF2-40B4-BE49-F238E27FC236}">
                  <a16:creationId xmlns:a16="http://schemas.microsoft.com/office/drawing/2014/main" id="{19BD18DD-5799-5253-0968-BC5FF6FDD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6" y="776287"/>
              <a:ext cx="9525" cy="14288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1 h 5"/>
                <a:gd name="T4" fmla="*/ 0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3"/>
                    <a:pt x="2" y="1"/>
                    <a:pt x="3" y="1"/>
                  </a:cubicBezTo>
                  <a:cubicBezTo>
                    <a:pt x="2" y="3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7" name="Freeform 557">
              <a:extLst>
                <a:ext uri="{FF2B5EF4-FFF2-40B4-BE49-F238E27FC236}">
                  <a16:creationId xmlns:a16="http://schemas.microsoft.com/office/drawing/2014/main" id="{122C0C35-204F-4659-A24C-B023DCB1C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1" y="1139825"/>
              <a:ext cx="12700" cy="9525"/>
            </a:xfrm>
            <a:custGeom>
              <a:avLst/>
              <a:gdLst>
                <a:gd name="T0" fmla="*/ 0 w 4"/>
                <a:gd name="T1" fmla="*/ 2 h 3"/>
                <a:gd name="T2" fmla="*/ 1 w 4"/>
                <a:gd name="T3" fmla="*/ 1 h 3"/>
                <a:gd name="T4" fmla="*/ 0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4" y="1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8" name="Freeform 558">
              <a:extLst>
                <a:ext uri="{FF2B5EF4-FFF2-40B4-BE49-F238E27FC236}">
                  <a16:creationId xmlns:a16="http://schemas.microsoft.com/office/drawing/2014/main" id="{1D541974-64B3-93F3-6A0E-F5222F6B2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1" y="525463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69" name="Freeform 559">
              <a:extLst>
                <a:ext uri="{FF2B5EF4-FFF2-40B4-BE49-F238E27FC236}">
                  <a16:creationId xmlns:a16="http://schemas.microsoft.com/office/drawing/2014/main" id="{91CA9C7D-E9CD-3948-50F0-22A8A7DB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26" y="709612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2" y="0"/>
                    <a:pt x="2" y="1"/>
                  </a:cubicBezTo>
                  <a:cubicBezTo>
                    <a:pt x="2" y="3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0" name="Freeform 560">
              <a:extLst>
                <a:ext uri="{FF2B5EF4-FFF2-40B4-BE49-F238E27FC236}">
                  <a16:creationId xmlns:a16="http://schemas.microsoft.com/office/drawing/2014/main" id="{18E88CCD-9BA5-7E7F-6158-22FC3248A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01" y="750887"/>
              <a:ext cx="3175" cy="12700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1 h 4"/>
                <a:gd name="T4" fmla="*/ 1 w 1"/>
                <a:gd name="T5" fmla="*/ 3 h 4"/>
                <a:gd name="T6" fmla="*/ 0 w 1"/>
                <a:gd name="T7" fmla="*/ 4 h 4"/>
                <a:gd name="T8" fmla="*/ 0 w 1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2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1" name="Freeform 561">
              <a:extLst>
                <a:ext uri="{FF2B5EF4-FFF2-40B4-BE49-F238E27FC236}">
                  <a16:creationId xmlns:a16="http://schemas.microsoft.com/office/drawing/2014/main" id="{EC92FC79-77C6-8064-D26D-2374DD9D1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8" y="693738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2 w 2"/>
                <a:gd name="T5" fmla="*/ 1 h 2"/>
                <a:gd name="T6" fmla="*/ 1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2" name="Freeform 562">
              <a:extLst>
                <a:ext uri="{FF2B5EF4-FFF2-40B4-BE49-F238E27FC236}">
                  <a16:creationId xmlns:a16="http://schemas.microsoft.com/office/drawing/2014/main" id="{4CE73C65-F108-64AF-6BFD-C3BAD8BE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3" y="525463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0"/>
                    <a:pt x="2" y="1"/>
                    <a:pt x="3" y="1"/>
                  </a:cubicBezTo>
                  <a:cubicBezTo>
                    <a:pt x="2" y="3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3" name="Freeform 563">
              <a:extLst>
                <a:ext uri="{FF2B5EF4-FFF2-40B4-BE49-F238E27FC236}">
                  <a16:creationId xmlns:a16="http://schemas.microsoft.com/office/drawing/2014/main" id="{2A5EF774-D9AB-AE86-D306-6E356934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603251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4" name="Freeform 564">
              <a:extLst>
                <a:ext uri="{FF2B5EF4-FFF2-40B4-BE49-F238E27FC236}">
                  <a16:creationId xmlns:a16="http://schemas.microsoft.com/office/drawing/2014/main" id="{303B9421-5228-170C-043A-17D0AB8EE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6" y="588963"/>
              <a:ext cx="6350" cy="12700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3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0"/>
                    <a:pt x="1" y="4"/>
                    <a:pt x="2" y="3"/>
                  </a:cubicBezTo>
                  <a:cubicBezTo>
                    <a:pt x="2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5" name="Freeform 565">
              <a:extLst>
                <a:ext uri="{FF2B5EF4-FFF2-40B4-BE49-F238E27FC236}">
                  <a16:creationId xmlns:a16="http://schemas.microsoft.com/office/drawing/2014/main" id="{1A3175C0-EB44-532A-BAF7-3FE1C2C38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1" y="874712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6" name="Freeform 566">
              <a:extLst>
                <a:ext uri="{FF2B5EF4-FFF2-40B4-BE49-F238E27FC236}">
                  <a16:creationId xmlns:a16="http://schemas.microsoft.com/office/drawing/2014/main" id="{B04A4C38-2755-0734-8A18-CF0F0DAD4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8" y="658813"/>
              <a:ext cx="6350" cy="4763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7" name="Freeform 567">
              <a:extLst>
                <a:ext uri="{FF2B5EF4-FFF2-40B4-BE49-F238E27FC236}">
                  <a16:creationId xmlns:a16="http://schemas.microsoft.com/office/drawing/2014/main" id="{E87E7E49-6B13-F9C3-FAE2-6BC7B1D3F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658813"/>
              <a:ext cx="7938" cy="4763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0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2" y="1"/>
                    <a:pt x="3" y="0"/>
                  </a:cubicBezTo>
                  <a:cubicBezTo>
                    <a:pt x="3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8" name="Freeform 568">
              <a:extLst>
                <a:ext uri="{FF2B5EF4-FFF2-40B4-BE49-F238E27FC236}">
                  <a16:creationId xmlns:a16="http://schemas.microsoft.com/office/drawing/2014/main" id="{7CFF9C44-5EE6-959C-32A5-A3AF40B80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1" y="887412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3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0"/>
                    <a:pt x="2" y="1"/>
                    <a:pt x="2" y="3"/>
                  </a:cubicBezTo>
                  <a:cubicBezTo>
                    <a:pt x="1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79" name="Freeform 569">
              <a:extLst>
                <a:ext uri="{FF2B5EF4-FFF2-40B4-BE49-F238E27FC236}">
                  <a16:creationId xmlns:a16="http://schemas.microsoft.com/office/drawing/2014/main" id="{7F5FD246-D3B1-C28D-772D-A883405D3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6" y="669926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0 h 4"/>
                <a:gd name="T4" fmla="*/ 2 w 2"/>
                <a:gd name="T5" fmla="*/ 2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1" y="4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0" name="Freeform 570">
              <a:extLst>
                <a:ext uri="{FF2B5EF4-FFF2-40B4-BE49-F238E27FC236}">
                  <a16:creationId xmlns:a16="http://schemas.microsoft.com/office/drawing/2014/main" id="{CCB5B829-B063-CB3A-A7B4-7E8C69A1C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1" y="666751"/>
              <a:ext cx="1588" cy="9525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2 h 3"/>
                <a:gd name="T4" fmla="*/ 0 w 1"/>
                <a:gd name="T5" fmla="*/ 1 h 3"/>
                <a:gd name="T6" fmla="*/ 0 w 1"/>
                <a:gd name="T7" fmla="*/ 1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1" name="Freeform 571">
              <a:extLst>
                <a:ext uri="{FF2B5EF4-FFF2-40B4-BE49-F238E27FC236}">
                  <a16:creationId xmlns:a16="http://schemas.microsoft.com/office/drawing/2014/main" id="{58A61BFD-7441-33EC-B3A0-8B377B283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" y="661987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1" y="3"/>
                    <a:pt x="2" y="2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2" name="Freeform 572">
              <a:extLst>
                <a:ext uri="{FF2B5EF4-FFF2-40B4-BE49-F238E27FC236}">
                  <a16:creationId xmlns:a16="http://schemas.microsoft.com/office/drawing/2014/main" id="{0F7556A7-DB22-0A6B-2585-DCA92772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88" y="384176"/>
              <a:ext cx="3175" cy="12700"/>
            </a:xfrm>
            <a:custGeom>
              <a:avLst/>
              <a:gdLst>
                <a:gd name="T0" fmla="*/ 0 w 1"/>
                <a:gd name="T1" fmla="*/ 2 h 4"/>
                <a:gd name="T2" fmla="*/ 1 w 1"/>
                <a:gd name="T3" fmla="*/ 2 h 4"/>
                <a:gd name="T4" fmla="*/ 0 w 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4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3" name="Freeform 573">
              <a:extLst>
                <a:ext uri="{FF2B5EF4-FFF2-40B4-BE49-F238E27FC236}">
                  <a16:creationId xmlns:a16="http://schemas.microsoft.com/office/drawing/2014/main" id="{2D164770-C752-3AD4-E636-069EA9AB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6" y="519112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4" name="Freeform 574">
              <a:extLst>
                <a:ext uri="{FF2B5EF4-FFF2-40B4-BE49-F238E27FC236}">
                  <a16:creationId xmlns:a16="http://schemas.microsoft.com/office/drawing/2014/main" id="{BBE3791F-D94C-9D67-241E-D323EC4B0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444501"/>
              <a:ext cx="6350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5" name="Freeform 575">
              <a:extLst>
                <a:ext uri="{FF2B5EF4-FFF2-40B4-BE49-F238E27FC236}">
                  <a16:creationId xmlns:a16="http://schemas.microsoft.com/office/drawing/2014/main" id="{237DB801-FE62-FD00-5FAA-CB037B04F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158751"/>
              <a:ext cx="3175" cy="4763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6" name="Freeform 576">
              <a:extLst>
                <a:ext uri="{FF2B5EF4-FFF2-40B4-BE49-F238E27FC236}">
                  <a16:creationId xmlns:a16="http://schemas.microsoft.com/office/drawing/2014/main" id="{12025CBE-C6E3-B0C5-1844-084534A69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8" y="606426"/>
              <a:ext cx="28575" cy="25400"/>
            </a:xfrm>
            <a:custGeom>
              <a:avLst/>
              <a:gdLst>
                <a:gd name="T0" fmla="*/ 0 w 10"/>
                <a:gd name="T1" fmla="*/ 2 h 8"/>
                <a:gd name="T2" fmla="*/ 10 w 10"/>
                <a:gd name="T3" fmla="*/ 2 h 8"/>
                <a:gd name="T4" fmla="*/ 0 w 10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2"/>
                  </a:moveTo>
                  <a:cubicBezTo>
                    <a:pt x="3" y="0"/>
                    <a:pt x="6" y="2"/>
                    <a:pt x="10" y="2"/>
                  </a:cubicBezTo>
                  <a:cubicBezTo>
                    <a:pt x="7" y="8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7" name="Freeform 577">
              <a:extLst>
                <a:ext uri="{FF2B5EF4-FFF2-40B4-BE49-F238E27FC236}">
                  <a16:creationId xmlns:a16="http://schemas.microsoft.com/office/drawing/2014/main" id="{F611CE03-375E-5F8F-AE19-477894429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8" y="317501"/>
              <a:ext cx="1588" cy="9525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1"/>
                    <a:pt x="1" y="0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8" name="Freeform 578">
              <a:extLst>
                <a:ext uri="{FF2B5EF4-FFF2-40B4-BE49-F238E27FC236}">
                  <a16:creationId xmlns:a16="http://schemas.microsoft.com/office/drawing/2014/main" id="{63D7819B-55BA-2A39-FF5D-0ED451570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50826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1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9" name="Freeform 579">
              <a:extLst>
                <a:ext uri="{FF2B5EF4-FFF2-40B4-BE49-F238E27FC236}">
                  <a16:creationId xmlns:a16="http://schemas.microsoft.com/office/drawing/2014/main" id="{4E4E4584-8A45-41F6-0C93-8DF192804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251" y="320676"/>
              <a:ext cx="6350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0" name="Freeform 580">
              <a:extLst>
                <a:ext uri="{FF2B5EF4-FFF2-40B4-BE49-F238E27FC236}">
                  <a16:creationId xmlns:a16="http://schemas.microsoft.com/office/drawing/2014/main" id="{AB2D45DB-B7FC-F449-DC7E-41EB70EC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601" y="296863"/>
              <a:ext cx="6350" cy="952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2 h 3"/>
                <a:gd name="T4" fmla="*/ 1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1"/>
                    <a:pt x="2" y="0"/>
                    <a:pt x="2" y="2"/>
                  </a:cubicBezTo>
                  <a:cubicBezTo>
                    <a:pt x="1" y="3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1" name="Freeform 581">
              <a:extLst>
                <a:ext uri="{FF2B5EF4-FFF2-40B4-BE49-F238E27FC236}">
                  <a16:creationId xmlns:a16="http://schemas.microsoft.com/office/drawing/2014/main" id="{7E203549-DAE4-CE98-4109-C4DF9AB64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951" y="296863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2" y="0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2" name="Freeform 582">
              <a:extLst>
                <a:ext uri="{FF2B5EF4-FFF2-40B4-BE49-F238E27FC236}">
                  <a16:creationId xmlns:a16="http://schemas.microsoft.com/office/drawing/2014/main" id="{DB242FB4-8289-D65E-1DA7-B8D63D08F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713" y="609600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2 h 3"/>
                <a:gd name="T6" fmla="*/ 0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3" y="0"/>
                    <a:pt x="3" y="2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3" name="Freeform 583">
              <a:extLst>
                <a:ext uri="{FF2B5EF4-FFF2-40B4-BE49-F238E27FC236}">
                  <a16:creationId xmlns:a16="http://schemas.microsoft.com/office/drawing/2014/main" id="{56D879C5-6FBC-53D2-A485-A46B57A8F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538163"/>
              <a:ext cx="9525" cy="6350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0 h 2"/>
                <a:gd name="T4" fmla="*/ 3 w 3"/>
                <a:gd name="T5" fmla="*/ 1 h 2"/>
                <a:gd name="T6" fmla="*/ 3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0" y="0"/>
                    <a:pt x="2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4" name="Freeform 584">
              <a:extLst>
                <a:ext uri="{FF2B5EF4-FFF2-40B4-BE49-F238E27FC236}">
                  <a16:creationId xmlns:a16="http://schemas.microsoft.com/office/drawing/2014/main" id="{D6070ED2-CA01-D613-F436-EA10FCB1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541337"/>
              <a:ext cx="4763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1" y="1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5" name="Freeform 585">
              <a:extLst>
                <a:ext uri="{FF2B5EF4-FFF2-40B4-BE49-F238E27FC236}">
                  <a16:creationId xmlns:a16="http://schemas.microsoft.com/office/drawing/2014/main" id="{069A1854-B44F-D485-741D-C8D5BF969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3" y="384176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6" name="Freeform 586">
              <a:extLst>
                <a:ext uri="{FF2B5EF4-FFF2-40B4-BE49-F238E27FC236}">
                  <a16:creationId xmlns:a16="http://schemas.microsoft.com/office/drawing/2014/main" id="{5956C900-A34D-4362-6E9C-C41C1434A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1" y="293688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1 w 1"/>
                <a:gd name="T5" fmla="*/ 1 h 3"/>
                <a:gd name="T6" fmla="*/ 0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7" name="Freeform 587">
              <a:extLst>
                <a:ext uri="{FF2B5EF4-FFF2-40B4-BE49-F238E27FC236}">
                  <a16:creationId xmlns:a16="http://schemas.microsoft.com/office/drawing/2014/main" id="{DFE69B01-C3EB-5C65-6514-584B77B3E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1" y="152400"/>
              <a:ext cx="6350" cy="952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1 h 3"/>
                <a:gd name="T4" fmla="*/ 1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0"/>
                    <a:pt x="2" y="2"/>
                    <a:pt x="2" y="1"/>
                  </a:cubicBezTo>
                  <a:cubicBezTo>
                    <a:pt x="2" y="3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8" name="Freeform 588">
              <a:extLst>
                <a:ext uri="{FF2B5EF4-FFF2-40B4-BE49-F238E27FC236}">
                  <a16:creationId xmlns:a16="http://schemas.microsoft.com/office/drawing/2014/main" id="{8C984223-EA83-6DFA-00A7-DCD3A6A45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950912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2 w 2"/>
                <a:gd name="T5" fmla="*/ 2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1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9" name="Freeform 589">
              <a:extLst>
                <a:ext uri="{FF2B5EF4-FFF2-40B4-BE49-F238E27FC236}">
                  <a16:creationId xmlns:a16="http://schemas.microsoft.com/office/drawing/2014/main" id="{BD032BB3-EA39-6531-CB2A-B4C27EA8E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320676"/>
              <a:ext cx="6350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0" name="Freeform 590">
              <a:extLst>
                <a:ext uri="{FF2B5EF4-FFF2-40B4-BE49-F238E27FC236}">
                  <a16:creationId xmlns:a16="http://schemas.microsoft.com/office/drawing/2014/main" id="{167CB8F2-3BB6-C069-D51E-C04582930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989012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0 h 3"/>
                <a:gd name="T4" fmla="*/ 3 w 3"/>
                <a:gd name="T5" fmla="*/ 0 h 3"/>
                <a:gd name="T6" fmla="*/ 0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2"/>
                    <a:pt x="1" y="1"/>
                    <a:pt x="3" y="0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1" name="Freeform 591">
              <a:extLst>
                <a:ext uri="{FF2B5EF4-FFF2-40B4-BE49-F238E27FC236}">
                  <a16:creationId xmlns:a16="http://schemas.microsoft.com/office/drawing/2014/main" id="{E0A38BE1-B015-7242-3C4B-5D737DFA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13" y="927101"/>
              <a:ext cx="7938" cy="476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2" y="1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2" name="Freeform 592">
              <a:extLst>
                <a:ext uri="{FF2B5EF4-FFF2-40B4-BE49-F238E27FC236}">
                  <a16:creationId xmlns:a16="http://schemas.microsoft.com/office/drawing/2014/main" id="{5E522749-8066-18B5-7AD6-D7DB3DE18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63" y="984250"/>
              <a:ext cx="14288" cy="11113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2 h 4"/>
                <a:gd name="T4" fmla="*/ 2 w 5"/>
                <a:gd name="T5" fmla="*/ 2 h 4"/>
                <a:gd name="T6" fmla="*/ 2 w 5"/>
                <a:gd name="T7" fmla="*/ 3 h 4"/>
                <a:gd name="T8" fmla="*/ 2 w 5"/>
                <a:gd name="T9" fmla="*/ 4 h 4"/>
                <a:gd name="T10" fmla="*/ 0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0" y="0"/>
                    <a:pt x="2" y="4"/>
                    <a:pt x="1" y="2"/>
                  </a:cubicBezTo>
                  <a:cubicBezTo>
                    <a:pt x="1" y="0"/>
                    <a:pt x="2" y="2"/>
                    <a:pt x="2" y="2"/>
                  </a:cubicBezTo>
                  <a:cubicBezTo>
                    <a:pt x="5" y="2"/>
                    <a:pt x="3" y="4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3" name="Freeform 593">
              <a:extLst>
                <a:ext uri="{FF2B5EF4-FFF2-40B4-BE49-F238E27FC236}">
                  <a16:creationId xmlns:a16="http://schemas.microsoft.com/office/drawing/2014/main" id="{AD50D789-A446-4B36-BFC9-E8F4C386D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088" y="242888"/>
              <a:ext cx="4763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1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4" name="Freeform 594">
              <a:extLst>
                <a:ext uri="{FF2B5EF4-FFF2-40B4-BE49-F238E27FC236}">
                  <a16:creationId xmlns:a16="http://schemas.microsoft.com/office/drawing/2014/main" id="{7EFC4C3E-D825-43EE-DCC1-9EB64D35A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1" y="317501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3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5" name="Freeform 595">
              <a:extLst>
                <a:ext uri="{FF2B5EF4-FFF2-40B4-BE49-F238E27FC236}">
                  <a16:creationId xmlns:a16="http://schemas.microsoft.com/office/drawing/2014/main" id="{B6537786-A584-B086-F602-5EEC6718C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1" y="284162"/>
              <a:ext cx="15875" cy="22225"/>
            </a:xfrm>
            <a:custGeom>
              <a:avLst/>
              <a:gdLst>
                <a:gd name="T0" fmla="*/ 0 w 5"/>
                <a:gd name="T1" fmla="*/ 5 h 7"/>
                <a:gd name="T2" fmla="*/ 5 w 5"/>
                <a:gd name="T3" fmla="*/ 2 h 7"/>
                <a:gd name="T4" fmla="*/ 3 w 5"/>
                <a:gd name="T5" fmla="*/ 3 h 7"/>
                <a:gd name="T6" fmla="*/ 5 w 5"/>
                <a:gd name="T7" fmla="*/ 4 h 7"/>
                <a:gd name="T8" fmla="*/ 0 w 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2" y="4"/>
                    <a:pt x="3" y="0"/>
                    <a:pt x="5" y="2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4" y="5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6" name="Freeform 596">
              <a:extLst>
                <a:ext uri="{FF2B5EF4-FFF2-40B4-BE49-F238E27FC236}">
                  <a16:creationId xmlns:a16="http://schemas.microsoft.com/office/drawing/2014/main" id="{000463D3-618F-1B0E-9A04-36A4083B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989012"/>
              <a:ext cx="6350" cy="317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7" name="Freeform 597">
              <a:extLst>
                <a:ext uri="{FF2B5EF4-FFF2-40B4-BE49-F238E27FC236}">
                  <a16:creationId xmlns:a16="http://schemas.microsoft.com/office/drawing/2014/main" id="{4892E59D-FBE1-7764-423E-B723AE01E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901" y="989012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8" name="Freeform 598">
              <a:extLst>
                <a:ext uri="{FF2B5EF4-FFF2-40B4-BE49-F238E27FC236}">
                  <a16:creationId xmlns:a16="http://schemas.microsoft.com/office/drawing/2014/main" id="{B9ED08EA-EA6F-CB2F-1B91-F566DE60D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1" y="984250"/>
              <a:ext cx="7938" cy="14288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1 h 5"/>
                <a:gd name="T4" fmla="*/ 2 w 3"/>
                <a:gd name="T5" fmla="*/ 4 h 5"/>
                <a:gd name="T6" fmla="*/ 0 w 3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0"/>
                    <a:pt x="3" y="5"/>
                    <a:pt x="2" y="1"/>
                  </a:cubicBezTo>
                  <a:cubicBezTo>
                    <a:pt x="2" y="2"/>
                    <a:pt x="3" y="3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09" name="Freeform 599">
              <a:extLst>
                <a:ext uri="{FF2B5EF4-FFF2-40B4-BE49-F238E27FC236}">
                  <a16:creationId xmlns:a16="http://schemas.microsoft.com/office/drawing/2014/main" id="{C4683A62-F7B2-A479-8AC3-5CA85C7C0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1" y="290513"/>
              <a:ext cx="7938" cy="6350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2"/>
                    <a:pt x="1" y="0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0" name="Freeform 600">
              <a:extLst>
                <a:ext uri="{FF2B5EF4-FFF2-40B4-BE49-F238E27FC236}">
                  <a16:creationId xmlns:a16="http://schemas.microsoft.com/office/drawing/2014/main" id="{3C680795-9C82-B85F-08C2-DE36634C8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573087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1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1" name="Freeform 601">
              <a:extLst>
                <a:ext uri="{FF2B5EF4-FFF2-40B4-BE49-F238E27FC236}">
                  <a16:creationId xmlns:a16="http://schemas.microsoft.com/office/drawing/2014/main" id="{475321C6-2ACB-592F-01D4-1C5697AE4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287338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2 h 4"/>
                <a:gd name="T4" fmla="*/ 1 w 2"/>
                <a:gd name="T5" fmla="*/ 1 h 4"/>
                <a:gd name="T6" fmla="*/ 2 w 2"/>
                <a:gd name="T7" fmla="*/ 3 h 4"/>
                <a:gd name="T8" fmla="*/ 0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1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2" name="Freeform 602">
              <a:extLst>
                <a:ext uri="{FF2B5EF4-FFF2-40B4-BE49-F238E27FC236}">
                  <a16:creationId xmlns:a16="http://schemas.microsoft.com/office/drawing/2014/main" id="{3BC9D985-4890-42A1-17AF-53C6AAEF9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260351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2" y="0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3" name="Freeform 603">
              <a:extLst>
                <a:ext uri="{FF2B5EF4-FFF2-40B4-BE49-F238E27FC236}">
                  <a16:creationId xmlns:a16="http://schemas.microsoft.com/office/drawing/2014/main" id="{FCBAD6AE-886D-43D3-5733-4F64D6E13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293688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1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0"/>
                    <a:pt x="2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4" name="Freeform 604">
              <a:extLst>
                <a:ext uri="{FF2B5EF4-FFF2-40B4-BE49-F238E27FC236}">
                  <a16:creationId xmlns:a16="http://schemas.microsoft.com/office/drawing/2014/main" id="{DAD958A1-2A87-EFCB-9283-E8C0D9A3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713" y="300038"/>
              <a:ext cx="3175" cy="7938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0 w 1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5" name="Freeform 605">
              <a:extLst>
                <a:ext uri="{FF2B5EF4-FFF2-40B4-BE49-F238E27FC236}">
                  <a16:creationId xmlns:a16="http://schemas.microsoft.com/office/drawing/2014/main" id="{77EC5C8A-2FE3-0B43-F86B-7CD3083AB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63" y="260351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6" name="Freeform 606">
              <a:extLst>
                <a:ext uri="{FF2B5EF4-FFF2-40B4-BE49-F238E27FC236}">
                  <a16:creationId xmlns:a16="http://schemas.microsoft.com/office/drawing/2014/main" id="{B72AD987-B95F-B271-9C53-78BF638E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826" y="974725"/>
              <a:ext cx="3175" cy="11113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0 h 4"/>
                <a:gd name="T4" fmla="*/ 1 w 1"/>
                <a:gd name="T5" fmla="*/ 4 h 4"/>
                <a:gd name="T6" fmla="*/ 0 w 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7" name="Freeform 608">
              <a:extLst>
                <a:ext uri="{FF2B5EF4-FFF2-40B4-BE49-F238E27FC236}">
                  <a16:creationId xmlns:a16="http://schemas.microsoft.com/office/drawing/2014/main" id="{5708265D-73BB-3683-6850-B33AEC01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306387"/>
              <a:ext cx="11113" cy="7938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1 h 3"/>
                <a:gd name="T4" fmla="*/ 1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0" y="1"/>
                    <a:pt x="3" y="0"/>
                    <a:pt x="4" y="1"/>
                  </a:cubicBezTo>
                  <a:cubicBezTo>
                    <a:pt x="4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8" name="Freeform 609">
              <a:extLst>
                <a:ext uri="{FF2B5EF4-FFF2-40B4-BE49-F238E27FC236}">
                  <a16:creationId xmlns:a16="http://schemas.microsoft.com/office/drawing/2014/main" id="{D615549D-1DA6-7E8A-7AAD-86309F35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175" y="179388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3"/>
                  </a:cubicBezTo>
                  <a:cubicBezTo>
                    <a:pt x="0" y="1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9" name="Freeform 610">
              <a:extLst>
                <a:ext uri="{FF2B5EF4-FFF2-40B4-BE49-F238E27FC236}">
                  <a16:creationId xmlns:a16="http://schemas.microsoft.com/office/drawing/2014/main" id="{2323DE7E-BE44-DAAD-E9DC-602ECB595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941387"/>
              <a:ext cx="3175" cy="9525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1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0"/>
                    <a:pt x="1" y="1"/>
                  </a:cubicBezTo>
                  <a:cubicBezTo>
                    <a:pt x="1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0" name="Freeform 611">
              <a:extLst>
                <a:ext uri="{FF2B5EF4-FFF2-40B4-BE49-F238E27FC236}">
                  <a16:creationId xmlns:a16="http://schemas.microsoft.com/office/drawing/2014/main" id="{9857D5F9-84FE-45D6-AD3C-95DF6D4A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050" y="944562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2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1" name="Freeform 612">
              <a:extLst>
                <a:ext uri="{FF2B5EF4-FFF2-40B4-BE49-F238E27FC236}">
                  <a16:creationId xmlns:a16="http://schemas.microsoft.com/office/drawing/2014/main" id="{68D4F4D1-1193-BE88-F794-DA33E68FD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050" y="287338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2"/>
                    <a:pt x="0" y="0"/>
                  </a:cubicBezTo>
                  <a:cubicBezTo>
                    <a:pt x="0" y="1"/>
                    <a:pt x="1" y="0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2" name="Freeform 613">
              <a:extLst>
                <a:ext uri="{FF2B5EF4-FFF2-40B4-BE49-F238E27FC236}">
                  <a16:creationId xmlns:a16="http://schemas.microsoft.com/office/drawing/2014/main" id="{6F675598-6C91-512E-1324-159DB3520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813" y="306387"/>
              <a:ext cx="6350" cy="11113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1 h 4"/>
                <a:gd name="T4" fmla="*/ 1 w 2"/>
                <a:gd name="T5" fmla="*/ 2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4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3" name="Freeform 614">
              <a:extLst>
                <a:ext uri="{FF2B5EF4-FFF2-40B4-BE49-F238E27FC236}">
                  <a16:creationId xmlns:a16="http://schemas.microsoft.com/office/drawing/2014/main" id="{1F4C827B-596E-36BA-ED80-C187DDE9E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219075"/>
              <a:ext cx="9525" cy="11113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1 h 4"/>
                <a:gd name="T4" fmla="*/ 0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1" y="0"/>
                    <a:pt x="2" y="2"/>
                    <a:pt x="3" y="1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4" name="Freeform 615">
              <a:extLst>
                <a:ext uri="{FF2B5EF4-FFF2-40B4-BE49-F238E27FC236}">
                  <a16:creationId xmlns:a16="http://schemas.microsoft.com/office/drawing/2014/main" id="{FDE8085B-AA78-BD8F-0D50-F7B7188EE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300038"/>
              <a:ext cx="6350" cy="17463"/>
            </a:xfrm>
            <a:custGeom>
              <a:avLst/>
              <a:gdLst>
                <a:gd name="T0" fmla="*/ 0 w 2"/>
                <a:gd name="T1" fmla="*/ 3 h 6"/>
                <a:gd name="T2" fmla="*/ 1 w 2"/>
                <a:gd name="T3" fmla="*/ 0 h 6"/>
                <a:gd name="T4" fmla="*/ 1 w 2"/>
                <a:gd name="T5" fmla="*/ 2 h 6"/>
                <a:gd name="T6" fmla="*/ 1 w 2"/>
                <a:gd name="T7" fmla="*/ 4 h 6"/>
                <a:gd name="T8" fmla="*/ 0 w 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0" y="3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6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5" name="Freeform 616">
              <a:extLst>
                <a:ext uri="{FF2B5EF4-FFF2-40B4-BE49-F238E27FC236}">
                  <a16:creationId xmlns:a16="http://schemas.microsoft.com/office/drawing/2014/main" id="{750DD2A4-F1BD-1EB4-7439-FFEC11569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280988"/>
              <a:ext cx="9525" cy="12700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2 h 4"/>
                <a:gd name="T4" fmla="*/ 0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0"/>
                    <a:pt x="2" y="2"/>
                    <a:pt x="3" y="2"/>
                  </a:cubicBezTo>
                  <a:cubicBezTo>
                    <a:pt x="2" y="4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6" name="Freeform 617">
              <a:extLst>
                <a:ext uri="{FF2B5EF4-FFF2-40B4-BE49-F238E27FC236}">
                  <a16:creationId xmlns:a16="http://schemas.microsoft.com/office/drawing/2014/main" id="{EE6A7D17-DFEB-B10A-0453-1B9A50A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688" y="955675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2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2"/>
                    <a:pt x="3" y="2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7" name="Freeform 618">
              <a:extLst>
                <a:ext uri="{FF2B5EF4-FFF2-40B4-BE49-F238E27FC236}">
                  <a16:creationId xmlns:a16="http://schemas.microsoft.com/office/drawing/2014/main" id="{16E7217C-2B54-62CA-DF31-0969A5F98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5" y="209551"/>
              <a:ext cx="15875" cy="14288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3 h 5"/>
                <a:gd name="T4" fmla="*/ 1 w 5"/>
                <a:gd name="T5" fmla="*/ 1 h 5"/>
                <a:gd name="T6" fmla="*/ 5 w 5"/>
                <a:gd name="T7" fmla="*/ 0 h 5"/>
                <a:gd name="T8" fmla="*/ 5 w 5"/>
                <a:gd name="T9" fmla="*/ 3 h 5"/>
                <a:gd name="T10" fmla="*/ 0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5"/>
                    <a:pt x="0" y="4"/>
                    <a:pt x="0" y="3"/>
                  </a:cubicBezTo>
                  <a:cubicBezTo>
                    <a:pt x="1" y="4"/>
                    <a:pt x="2" y="2"/>
                    <a:pt x="1" y="1"/>
                  </a:cubicBezTo>
                  <a:cubicBezTo>
                    <a:pt x="2" y="0"/>
                    <a:pt x="3" y="2"/>
                    <a:pt x="5" y="0"/>
                  </a:cubicBezTo>
                  <a:cubicBezTo>
                    <a:pt x="5" y="1"/>
                    <a:pt x="4" y="2"/>
                    <a:pt x="5" y="3"/>
                  </a:cubicBezTo>
                  <a:cubicBezTo>
                    <a:pt x="3" y="1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8" name="Freeform 619">
              <a:extLst>
                <a:ext uri="{FF2B5EF4-FFF2-40B4-BE49-F238E27FC236}">
                  <a16:creationId xmlns:a16="http://schemas.microsoft.com/office/drawing/2014/main" id="{7ECC75CE-5361-FED8-D270-6C94059FC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290513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2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3" y="0"/>
                    <a:pt x="2" y="2"/>
                  </a:cubicBezTo>
                  <a:cubicBezTo>
                    <a:pt x="2" y="0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29" name="Freeform 620">
              <a:extLst>
                <a:ext uri="{FF2B5EF4-FFF2-40B4-BE49-F238E27FC236}">
                  <a16:creationId xmlns:a16="http://schemas.microsoft.com/office/drawing/2014/main" id="{5466E88A-EC65-2E17-8C6B-F0491C5FA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675" y="193676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2" y="0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0" name="Freeform 621">
              <a:extLst>
                <a:ext uri="{FF2B5EF4-FFF2-40B4-BE49-F238E27FC236}">
                  <a16:creationId xmlns:a16="http://schemas.microsoft.com/office/drawing/2014/main" id="{B0E652C0-0B39-74D0-83C4-6A6E6DBF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850" y="287338"/>
              <a:ext cx="6350" cy="6350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1" name="Freeform 622">
              <a:extLst>
                <a:ext uri="{FF2B5EF4-FFF2-40B4-BE49-F238E27FC236}">
                  <a16:creationId xmlns:a16="http://schemas.microsoft.com/office/drawing/2014/main" id="{41473D4D-B1F6-41A0-9EBD-84A54F942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850" y="293688"/>
              <a:ext cx="11113" cy="14288"/>
            </a:xfrm>
            <a:custGeom>
              <a:avLst/>
              <a:gdLst>
                <a:gd name="T0" fmla="*/ 0 w 4"/>
                <a:gd name="T1" fmla="*/ 1 h 5"/>
                <a:gd name="T2" fmla="*/ 4 w 4"/>
                <a:gd name="T3" fmla="*/ 4 h 5"/>
                <a:gd name="T4" fmla="*/ 0 w 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1" y="0"/>
                    <a:pt x="3" y="2"/>
                    <a:pt x="4" y="4"/>
                  </a:cubicBezTo>
                  <a:cubicBezTo>
                    <a:pt x="3" y="5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2" name="Freeform 623">
              <a:extLst>
                <a:ext uri="{FF2B5EF4-FFF2-40B4-BE49-F238E27FC236}">
                  <a16:creationId xmlns:a16="http://schemas.microsoft.com/office/drawing/2014/main" id="{2B40ECFB-D134-130F-F6B6-AB0793D32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850" y="206376"/>
              <a:ext cx="6350" cy="14288"/>
            </a:xfrm>
            <a:custGeom>
              <a:avLst/>
              <a:gdLst>
                <a:gd name="T0" fmla="*/ 0 w 2"/>
                <a:gd name="T1" fmla="*/ 3 h 5"/>
                <a:gd name="T2" fmla="*/ 2 w 2"/>
                <a:gd name="T3" fmla="*/ 2 h 5"/>
                <a:gd name="T4" fmla="*/ 2 w 2"/>
                <a:gd name="T5" fmla="*/ 4 h 5"/>
                <a:gd name="T6" fmla="*/ 0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0"/>
                    <a:pt x="2" y="5"/>
                    <a:pt x="2" y="2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3" name="Freeform 624">
              <a:extLst>
                <a:ext uri="{FF2B5EF4-FFF2-40B4-BE49-F238E27FC236}">
                  <a16:creationId xmlns:a16="http://schemas.microsoft.com/office/drawing/2014/main" id="{1D42CFF6-63A1-1DB3-5787-B5316CE46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273051"/>
              <a:ext cx="3175" cy="7938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0 h 3"/>
                <a:gd name="T4" fmla="*/ 1 w 1"/>
                <a:gd name="T5" fmla="*/ 3 h 3"/>
                <a:gd name="T6" fmla="*/ 0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1" y="2"/>
                    <a:pt x="1" y="1"/>
                    <a:pt x="1" y="3"/>
                  </a:cubicBezTo>
                  <a:cubicBezTo>
                    <a:pt x="1" y="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4" name="Freeform 625">
              <a:extLst>
                <a:ext uri="{FF2B5EF4-FFF2-40B4-BE49-F238E27FC236}">
                  <a16:creationId xmlns:a16="http://schemas.microsoft.com/office/drawing/2014/main" id="{E3911B70-C261-0A80-1509-53D73F75A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5" y="254001"/>
              <a:ext cx="1588" cy="9525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0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5" name="Freeform 626">
              <a:extLst>
                <a:ext uri="{FF2B5EF4-FFF2-40B4-BE49-F238E27FC236}">
                  <a16:creationId xmlns:a16="http://schemas.microsoft.com/office/drawing/2014/main" id="{F87A16C4-24A2-A7F7-1366-DD8A0A463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138" y="266701"/>
              <a:ext cx="9525" cy="12700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2 h 4"/>
                <a:gd name="T4" fmla="*/ 2 w 3"/>
                <a:gd name="T5" fmla="*/ 4 h 4"/>
                <a:gd name="T6" fmla="*/ 0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2" y="0"/>
                    <a:pt x="3" y="2"/>
                  </a:cubicBezTo>
                  <a:cubicBezTo>
                    <a:pt x="2" y="3"/>
                    <a:pt x="2" y="2"/>
                    <a:pt x="2" y="4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6" name="Freeform 627">
              <a:extLst>
                <a:ext uri="{FF2B5EF4-FFF2-40B4-BE49-F238E27FC236}">
                  <a16:creationId xmlns:a16="http://schemas.microsoft.com/office/drawing/2014/main" id="{0B670ECA-5DCD-89AC-4C8A-8768C638C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0013" y="628651"/>
              <a:ext cx="6350" cy="11113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1 h 4"/>
                <a:gd name="T4" fmla="*/ 2 w 2"/>
                <a:gd name="T5" fmla="*/ 2 h 4"/>
                <a:gd name="T6" fmla="*/ 1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4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7" name="Freeform 628">
              <a:extLst>
                <a:ext uri="{FF2B5EF4-FFF2-40B4-BE49-F238E27FC236}">
                  <a16:creationId xmlns:a16="http://schemas.microsoft.com/office/drawing/2014/main" id="{08E84E4B-B5AB-4976-89CE-BA47BC6AA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188" y="269876"/>
              <a:ext cx="11113" cy="11113"/>
            </a:xfrm>
            <a:custGeom>
              <a:avLst/>
              <a:gdLst>
                <a:gd name="T0" fmla="*/ 0 w 4"/>
                <a:gd name="T1" fmla="*/ 3 h 4"/>
                <a:gd name="T2" fmla="*/ 4 w 4"/>
                <a:gd name="T3" fmla="*/ 4 h 4"/>
                <a:gd name="T4" fmla="*/ 3 w 4"/>
                <a:gd name="T5" fmla="*/ 2 h 4"/>
                <a:gd name="T6" fmla="*/ 0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0" y="0"/>
                    <a:pt x="4" y="0"/>
                    <a:pt x="4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3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8" name="Freeform 629">
              <a:extLst>
                <a:ext uri="{FF2B5EF4-FFF2-40B4-BE49-F238E27FC236}">
                  <a16:creationId xmlns:a16="http://schemas.microsoft.com/office/drawing/2014/main" id="{CFB87B52-9256-2CBC-10C9-FB0D06409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646113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1 w 1"/>
                <a:gd name="T5" fmla="*/ 3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39" name="Freeform 630">
              <a:extLst>
                <a:ext uri="{FF2B5EF4-FFF2-40B4-BE49-F238E27FC236}">
                  <a16:creationId xmlns:a16="http://schemas.microsoft.com/office/drawing/2014/main" id="{E1FCBD09-A8ED-F0D1-B495-B303904D3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650" y="622301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2" y="1"/>
                    <a:pt x="3" y="0"/>
                  </a:cubicBezTo>
                  <a:cubicBezTo>
                    <a:pt x="3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0" name="Freeform 631">
              <a:extLst>
                <a:ext uri="{FF2B5EF4-FFF2-40B4-BE49-F238E27FC236}">
                  <a16:creationId xmlns:a16="http://schemas.microsoft.com/office/drawing/2014/main" id="{F082BA92-6E72-2CB0-4A46-9A47AD0FA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5" y="977900"/>
              <a:ext cx="4763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1" name="Freeform 632">
              <a:extLst>
                <a:ext uri="{FF2B5EF4-FFF2-40B4-BE49-F238E27FC236}">
                  <a16:creationId xmlns:a16="http://schemas.microsoft.com/office/drawing/2014/main" id="{699CE7F4-31B3-E1C5-A1E7-59961360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938" y="639762"/>
              <a:ext cx="3175" cy="9525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1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2" name="Freeform 633">
              <a:extLst>
                <a:ext uri="{FF2B5EF4-FFF2-40B4-BE49-F238E27FC236}">
                  <a16:creationId xmlns:a16="http://schemas.microsoft.com/office/drawing/2014/main" id="{37D42F22-947F-75FE-6D6C-D63564852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260351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3" name="Freeform 634">
              <a:extLst>
                <a:ext uri="{FF2B5EF4-FFF2-40B4-BE49-F238E27FC236}">
                  <a16:creationId xmlns:a16="http://schemas.microsoft.com/office/drawing/2014/main" id="{030098C1-653F-3DD7-7195-E00F26777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463" y="631825"/>
              <a:ext cx="3175" cy="7938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1 w 1"/>
                <a:gd name="T5" fmla="*/ 1 h 3"/>
                <a:gd name="T6" fmla="*/ 1 w 1"/>
                <a:gd name="T7" fmla="*/ 2 h 3"/>
                <a:gd name="T8" fmla="*/ 0 w 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1"/>
                    <a:pt x="1" y="2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4" name="Freeform 635">
              <a:extLst>
                <a:ext uri="{FF2B5EF4-FFF2-40B4-BE49-F238E27FC236}">
                  <a16:creationId xmlns:a16="http://schemas.microsoft.com/office/drawing/2014/main" id="{6EAAB9B9-D597-C531-7456-EC15CD2A4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974725"/>
              <a:ext cx="11113" cy="6350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0 h 2"/>
                <a:gd name="T4" fmla="*/ 1 w 4"/>
                <a:gd name="T5" fmla="*/ 1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4" y="0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5" name="Freeform 636">
              <a:extLst>
                <a:ext uri="{FF2B5EF4-FFF2-40B4-BE49-F238E27FC236}">
                  <a16:creationId xmlns:a16="http://schemas.microsoft.com/office/drawing/2014/main" id="{9501E4EB-B2DA-439E-98CF-AB847EF02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513" y="1035050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6" name="Freeform 637">
              <a:extLst>
                <a:ext uri="{FF2B5EF4-FFF2-40B4-BE49-F238E27FC236}">
                  <a16:creationId xmlns:a16="http://schemas.microsoft.com/office/drawing/2014/main" id="{2446BFD9-86BB-A8EC-62A7-0995DF25C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625" y="625476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1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7" name="Freeform 638">
              <a:extLst>
                <a:ext uri="{FF2B5EF4-FFF2-40B4-BE49-F238E27FC236}">
                  <a16:creationId xmlns:a16="http://schemas.microsoft.com/office/drawing/2014/main" id="{54888858-8572-FC59-1FE7-7C9093B14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0" y="1035050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2"/>
                    <a:pt x="1" y="0"/>
                    <a:pt x="2" y="2"/>
                  </a:cubicBezTo>
                  <a:cubicBezTo>
                    <a:pt x="1" y="3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8" name="Freeform 639">
              <a:extLst>
                <a:ext uri="{FF2B5EF4-FFF2-40B4-BE49-F238E27FC236}">
                  <a16:creationId xmlns:a16="http://schemas.microsoft.com/office/drawing/2014/main" id="{46F9668F-50E8-8B8E-E5CA-FBAA9F51B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1044575"/>
              <a:ext cx="3175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49" name="Freeform 640">
              <a:extLst>
                <a:ext uri="{FF2B5EF4-FFF2-40B4-BE49-F238E27FC236}">
                  <a16:creationId xmlns:a16="http://schemas.microsoft.com/office/drawing/2014/main" id="{CA788138-7F66-8EA1-9724-557441A3C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0" y="249238"/>
              <a:ext cx="1588" cy="4763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0" name="Freeform 641">
              <a:extLst>
                <a:ext uri="{FF2B5EF4-FFF2-40B4-BE49-F238E27FC236}">
                  <a16:creationId xmlns:a16="http://schemas.microsoft.com/office/drawing/2014/main" id="{65A41207-C10E-433D-D244-7BFA321EF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968375"/>
              <a:ext cx="6350" cy="952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0 h 3"/>
                <a:gd name="T4" fmla="*/ 2 w 2"/>
                <a:gd name="T5" fmla="*/ 2 h 3"/>
                <a:gd name="T6" fmla="*/ 1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1"/>
                    <a:pt x="2" y="2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1" name="Freeform 642">
              <a:extLst>
                <a:ext uri="{FF2B5EF4-FFF2-40B4-BE49-F238E27FC236}">
                  <a16:creationId xmlns:a16="http://schemas.microsoft.com/office/drawing/2014/main" id="{07863A65-B25F-DA16-42B3-22533EA8B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1031875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1 w 1"/>
                <a:gd name="T5" fmla="*/ 2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1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2" name="Freeform 643">
              <a:extLst>
                <a:ext uri="{FF2B5EF4-FFF2-40B4-BE49-F238E27FC236}">
                  <a16:creationId xmlns:a16="http://schemas.microsoft.com/office/drawing/2014/main" id="{25D795EE-135C-28E9-7BB6-3F96B1B4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1014413"/>
              <a:ext cx="9525" cy="7938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1"/>
                    <a:pt x="3" y="2"/>
                    <a:pt x="2" y="0"/>
                  </a:cubicBezTo>
                  <a:cubicBezTo>
                    <a:pt x="3" y="1"/>
                    <a:pt x="2" y="3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3" name="Freeform 644">
              <a:extLst>
                <a:ext uri="{FF2B5EF4-FFF2-40B4-BE49-F238E27FC236}">
                  <a16:creationId xmlns:a16="http://schemas.microsoft.com/office/drawing/2014/main" id="{8C35C827-6DA3-EDA2-094C-7060013FD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8" y="1041400"/>
              <a:ext cx="3175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1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4" name="Freeform 645">
              <a:extLst>
                <a:ext uri="{FF2B5EF4-FFF2-40B4-BE49-F238E27FC236}">
                  <a16:creationId xmlns:a16="http://schemas.microsoft.com/office/drawing/2014/main" id="{EA38CBD6-8209-8CE7-4E98-BACEFB87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075" y="1011237"/>
              <a:ext cx="3175" cy="476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5" name="Freeform 646">
              <a:extLst>
                <a:ext uri="{FF2B5EF4-FFF2-40B4-BE49-F238E27FC236}">
                  <a16:creationId xmlns:a16="http://schemas.microsoft.com/office/drawing/2014/main" id="{949B7502-6AD1-7E34-79D3-5B909DCF9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046163"/>
              <a:ext cx="9525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2" y="2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6" name="Freeform 647">
              <a:extLst>
                <a:ext uri="{FF2B5EF4-FFF2-40B4-BE49-F238E27FC236}">
                  <a16:creationId xmlns:a16="http://schemas.microsoft.com/office/drawing/2014/main" id="{5EB17B5D-2F16-0BAB-503F-52DB484C3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775" y="242888"/>
              <a:ext cx="9525" cy="7938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2 w 3"/>
                <a:gd name="T5" fmla="*/ 3 h 3"/>
                <a:gd name="T6" fmla="*/ 0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0"/>
                    <a:pt x="2" y="2"/>
                    <a:pt x="3" y="2"/>
                  </a:cubicBezTo>
                  <a:cubicBezTo>
                    <a:pt x="3" y="3"/>
                    <a:pt x="1" y="1"/>
                    <a:pt x="2" y="3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7" name="Freeform 648">
              <a:extLst>
                <a:ext uri="{FF2B5EF4-FFF2-40B4-BE49-F238E27FC236}">
                  <a16:creationId xmlns:a16="http://schemas.microsoft.com/office/drawing/2014/main" id="{DC273BD5-391F-BB1C-080F-A9E78AAB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1038226"/>
              <a:ext cx="6350" cy="11113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1 h 4"/>
                <a:gd name="T4" fmla="*/ 1 w 2"/>
                <a:gd name="T5" fmla="*/ 2 h 4"/>
                <a:gd name="T6" fmla="*/ 2 w 2"/>
                <a:gd name="T7" fmla="*/ 2 h 4"/>
                <a:gd name="T8" fmla="*/ 0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0" y="3"/>
                    <a:pt x="2" y="4"/>
                    <a:pt x="1" y="2"/>
                  </a:cubicBezTo>
                  <a:cubicBezTo>
                    <a:pt x="1" y="0"/>
                    <a:pt x="1" y="3"/>
                    <a:pt x="2" y="2"/>
                  </a:cubicBezTo>
                  <a:cubicBezTo>
                    <a:pt x="2" y="3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8" name="Freeform 649">
              <a:extLst>
                <a:ext uri="{FF2B5EF4-FFF2-40B4-BE49-F238E27FC236}">
                  <a16:creationId xmlns:a16="http://schemas.microsoft.com/office/drawing/2014/main" id="{86F80EAF-78E7-70A9-E921-4CE0F54A2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0" y="1044575"/>
              <a:ext cx="3175" cy="4763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59" name="Freeform 650">
              <a:extLst>
                <a:ext uri="{FF2B5EF4-FFF2-40B4-BE49-F238E27FC236}">
                  <a16:creationId xmlns:a16="http://schemas.microsoft.com/office/drawing/2014/main" id="{CD6E6DD5-8D2F-81AB-D641-CA07FB67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69863"/>
              <a:ext cx="6350" cy="15875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3 h 5"/>
                <a:gd name="T4" fmla="*/ 1 w 2"/>
                <a:gd name="T5" fmla="*/ 2 h 5"/>
                <a:gd name="T6" fmla="*/ 1 w 2"/>
                <a:gd name="T7" fmla="*/ 4 h 5"/>
                <a:gd name="T8" fmla="*/ 0 w 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3"/>
                    <a:pt x="1" y="4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2" y="2"/>
                    <a:pt x="1" y="4"/>
                  </a:cubicBezTo>
                  <a:cubicBezTo>
                    <a:pt x="1" y="4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0" name="Freeform 651">
              <a:extLst>
                <a:ext uri="{FF2B5EF4-FFF2-40B4-BE49-F238E27FC236}">
                  <a16:creationId xmlns:a16="http://schemas.microsoft.com/office/drawing/2014/main" id="{9B739C30-ADBA-AFE8-426B-5C0E3EDA3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0" y="1001713"/>
              <a:ext cx="1588" cy="9525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1 h 3"/>
                <a:gd name="T4" fmla="*/ 1 w 1"/>
                <a:gd name="T5" fmla="*/ 1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2"/>
                    <a:pt x="1" y="1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1" name="Freeform 652">
              <a:extLst>
                <a:ext uri="{FF2B5EF4-FFF2-40B4-BE49-F238E27FC236}">
                  <a16:creationId xmlns:a16="http://schemas.microsoft.com/office/drawing/2014/main" id="{2FC05B64-A4EA-D47E-32ED-851D91D7E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0" y="1022350"/>
              <a:ext cx="7938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1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2" name="Freeform 653">
              <a:extLst>
                <a:ext uri="{FF2B5EF4-FFF2-40B4-BE49-F238E27FC236}">
                  <a16:creationId xmlns:a16="http://schemas.microsoft.com/office/drawing/2014/main" id="{3DAC183A-B0A3-7AE7-9384-AFDDB0DAF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188" y="1001713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1 h 2"/>
                <a:gd name="T4" fmla="*/ 0 w 3"/>
                <a:gd name="T5" fmla="*/ 2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2"/>
                    <a:pt x="1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3" name="Freeform 654">
              <a:extLst>
                <a:ext uri="{FF2B5EF4-FFF2-40B4-BE49-F238E27FC236}">
                  <a16:creationId xmlns:a16="http://schemas.microsoft.com/office/drawing/2014/main" id="{B7796178-B367-471A-2353-8CCC0EDAC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065212"/>
              <a:ext cx="6350" cy="111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2" y="2"/>
                    <a:pt x="2" y="1"/>
                  </a:cubicBezTo>
                  <a:cubicBezTo>
                    <a:pt x="2" y="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4" name="Freeform 655">
              <a:extLst>
                <a:ext uri="{FF2B5EF4-FFF2-40B4-BE49-F238E27FC236}">
                  <a16:creationId xmlns:a16="http://schemas.microsoft.com/office/drawing/2014/main" id="{7A74D649-19D0-C247-DCFB-1EBB443CC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044575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0 h 4"/>
                <a:gd name="T4" fmla="*/ 2 w 2"/>
                <a:gd name="T5" fmla="*/ 2 h 4"/>
                <a:gd name="T6" fmla="*/ 0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1"/>
                    <a:pt x="1" y="2"/>
                    <a:pt x="1" y="0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5" name="Freeform 656">
              <a:extLst>
                <a:ext uri="{FF2B5EF4-FFF2-40B4-BE49-F238E27FC236}">
                  <a16:creationId xmlns:a16="http://schemas.microsoft.com/office/drawing/2014/main" id="{0052D799-434E-F49F-D2D2-80E2D48F1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079500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6" name="Freeform 657">
              <a:extLst>
                <a:ext uri="{FF2B5EF4-FFF2-40B4-BE49-F238E27FC236}">
                  <a16:creationId xmlns:a16="http://schemas.microsoft.com/office/drawing/2014/main" id="{7AE98439-3245-3C8D-9149-C221BAA65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225" y="1044575"/>
              <a:ext cx="11113" cy="11113"/>
            </a:xfrm>
            <a:custGeom>
              <a:avLst/>
              <a:gdLst>
                <a:gd name="T0" fmla="*/ 0 w 4"/>
                <a:gd name="T1" fmla="*/ 3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4 h 4"/>
                <a:gd name="T8" fmla="*/ 0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1"/>
                    <a:pt x="3" y="0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4" y="2"/>
                    <a:pt x="1" y="1"/>
                    <a:pt x="1" y="4"/>
                  </a:cubicBezTo>
                  <a:cubicBezTo>
                    <a:pt x="1" y="4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7" name="Freeform 658">
              <a:extLst>
                <a:ext uri="{FF2B5EF4-FFF2-40B4-BE49-F238E27FC236}">
                  <a16:creationId xmlns:a16="http://schemas.microsoft.com/office/drawing/2014/main" id="{4BA5B86C-0974-F51E-CE8C-64141D7A0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213" y="1035050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0 h 3"/>
                <a:gd name="T4" fmla="*/ 1 w 1"/>
                <a:gd name="T5" fmla="*/ 2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8" name="Freeform 659">
              <a:extLst>
                <a:ext uri="{FF2B5EF4-FFF2-40B4-BE49-F238E27FC236}">
                  <a16:creationId xmlns:a16="http://schemas.microsoft.com/office/drawing/2014/main" id="{E2E23E6E-1E2C-953B-F610-3B8A1F30D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104616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2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1" y="3"/>
                    <a:pt x="2" y="2"/>
                  </a:cubicBezTo>
                  <a:cubicBezTo>
                    <a:pt x="2" y="3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69" name="Freeform 660">
              <a:extLst>
                <a:ext uri="{FF2B5EF4-FFF2-40B4-BE49-F238E27FC236}">
                  <a16:creationId xmlns:a16="http://schemas.microsoft.com/office/drawing/2014/main" id="{505FAEE3-8E50-65C5-6A52-41D593D46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500" y="1085850"/>
              <a:ext cx="3175" cy="6350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0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0" name="Freeform 661">
              <a:extLst>
                <a:ext uri="{FF2B5EF4-FFF2-40B4-BE49-F238E27FC236}">
                  <a16:creationId xmlns:a16="http://schemas.microsoft.com/office/drawing/2014/main" id="{8F64B795-627F-631E-A15F-F9BBA78C8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82563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0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1" name="Freeform 662">
              <a:extLst>
                <a:ext uri="{FF2B5EF4-FFF2-40B4-BE49-F238E27FC236}">
                  <a16:creationId xmlns:a16="http://schemas.microsoft.com/office/drawing/2014/main" id="{60B0AF28-B83E-2802-CA43-8F5719AAC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63" y="1122362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0"/>
                    <a:pt x="1" y="1"/>
                    <a:pt x="2" y="0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2" name="Freeform 663">
              <a:extLst>
                <a:ext uri="{FF2B5EF4-FFF2-40B4-BE49-F238E27FC236}">
                  <a16:creationId xmlns:a16="http://schemas.microsoft.com/office/drawing/2014/main" id="{BBAA55DC-F499-05DB-B01C-9F470F34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79388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3" name="Freeform 664">
              <a:extLst>
                <a:ext uri="{FF2B5EF4-FFF2-40B4-BE49-F238E27FC236}">
                  <a16:creationId xmlns:a16="http://schemas.microsoft.com/office/drawing/2014/main" id="{6F311026-FC65-6A17-1CDD-C92087BF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0" y="158751"/>
              <a:ext cx="12700" cy="7938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2 h 3"/>
                <a:gd name="T4" fmla="*/ 4 w 4"/>
                <a:gd name="T5" fmla="*/ 2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2" y="1"/>
                    <a:pt x="4" y="2"/>
                  </a:cubicBezTo>
                  <a:cubicBezTo>
                    <a:pt x="2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4" name="Freeform 665">
              <a:extLst>
                <a:ext uri="{FF2B5EF4-FFF2-40B4-BE49-F238E27FC236}">
                  <a16:creationId xmlns:a16="http://schemas.microsoft.com/office/drawing/2014/main" id="{C4B67848-89E1-CE4F-1495-AE3B8BF11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600" y="179388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2" y="1"/>
                    <a:pt x="2" y="0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5" name="Freeform 666">
              <a:extLst>
                <a:ext uri="{FF2B5EF4-FFF2-40B4-BE49-F238E27FC236}">
                  <a16:creationId xmlns:a16="http://schemas.microsoft.com/office/drawing/2014/main" id="{5EF0A060-DFB9-E8BC-CCCB-F60D23BF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950" y="166688"/>
              <a:ext cx="9525" cy="19050"/>
            </a:xfrm>
            <a:custGeom>
              <a:avLst/>
              <a:gdLst>
                <a:gd name="T0" fmla="*/ 2 w 3"/>
                <a:gd name="T1" fmla="*/ 3 h 6"/>
                <a:gd name="T2" fmla="*/ 1 w 3"/>
                <a:gd name="T3" fmla="*/ 3 h 6"/>
                <a:gd name="T4" fmla="*/ 3 w 3"/>
                <a:gd name="T5" fmla="*/ 0 h 6"/>
                <a:gd name="T6" fmla="*/ 3 w 3"/>
                <a:gd name="T7" fmla="*/ 1 h 6"/>
                <a:gd name="T8" fmla="*/ 3 w 3"/>
                <a:gd name="T9" fmla="*/ 4 h 6"/>
                <a:gd name="T10" fmla="*/ 1 w 3"/>
                <a:gd name="T11" fmla="*/ 6 h 6"/>
                <a:gd name="T12" fmla="*/ 0 w 3"/>
                <a:gd name="T13" fmla="*/ 3 h 6"/>
                <a:gd name="T14" fmla="*/ 2 w 3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3"/>
                    <a:pt x="3" y="2"/>
                    <a:pt x="3" y="4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0" y="5"/>
                    <a:pt x="0" y="5"/>
                    <a:pt x="0" y="3"/>
                  </a:cubicBezTo>
                  <a:cubicBezTo>
                    <a:pt x="1" y="1"/>
                    <a:pt x="1" y="5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6" name="Freeform 667">
              <a:extLst>
                <a:ext uri="{FF2B5EF4-FFF2-40B4-BE49-F238E27FC236}">
                  <a16:creationId xmlns:a16="http://schemas.microsoft.com/office/drawing/2014/main" id="{B9B01CBD-B228-57DE-BCFD-46D3CFEC1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475" y="149226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3 h 4"/>
                <a:gd name="T4" fmla="*/ 2 w 2"/>
                <a:gd name="T5" fmla="*/ 3 h 4"/>
                <a:gd name="T6" fmla="*/ 0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2" y="2"/>
                    <a:pt x="1" y="0"/>
                    <a:pt x="2" y="3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7" name="Freeform 668">
              <a:extLst>
                <a:ext uri="{FF2B5EF4-FFF2-40B4-BE49-F238E27FC236}">
                  <a16:creationId xmlns:a16="http://schemas.microsoft.com/office/drawing/2014/main" id="{780FE9A1-ADCF-C21E-2C9C-36D72E48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588" y="1119187"/>
              <a:ext cx="6350" cy="1270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0"/>
                    <a:pt x="1" y="4"/>
                    <a:pt x="1" y="2"/>
                  </a:cubicBezTo>
                  <a:cubicBezTo>
                    <a:pt x="2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8" name="Freeform 669">
              <a:extLst>
                <a:ext uri="{FF2B5EF4-FFF2-40B4-BE49-F238E27FC236}">
                  <a16:creationId xmlns:a16="http://schemas.microsoft.com/office/drawing/2014/main" id="{BB65CBDB-C8E2-2286-2E41-FB6F15043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113" y="158751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0"/>
                    <a:pt x="2" y="0"/>
                    <a:pt x="3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79" name="Freeform 670">
              <a:extLst>
                <a:ext uri="{FF2B5EF4-FFF2-40B4-BE49-F238E27FC236}">
                  <a16:creationId xmlns:a16="http://schemas.microsoft.com/office/drawing/2014/main" id="{7E8B2C8B-45C7-10FB-4154-FED4763B9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3" y="169863"/>
              <a:ext cx="4763" cy="9525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0 h 3"/>
                <a:gd name="T4" fmla="*/ 1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3"/>
                    <a:pt x="0" y="3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0" name="Freeform 671">
              <a:extLst>
                <a:ext uri="{FF2B5EF4-FFF2-40B4-BE49-F238E27FC236}">
                  <a16:creationId xmlns:a16="http://schemas.microsoft.com/office/drawing/2014/main" id="{594B7A62-B7AA-1489-611E-393FE3A2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196850"/>
              <a:ext cx="6350" cy="63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1" name="Freeform 672">
              <a:extLst>
                <a:ext uri="{FF2B5EF4-FFF2-40B4-BE49-F238E27FC236}">
                  <a16:creationId xmlns:a16="http://schemas.microsoft.com/office/drawing/2014/main" id="{838126F9-077A-27B8-6D8D-950A7BC2B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975" y="1155700"/>
              <a:ext cx="1588" cy="11113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0 h 4"/>
                <a:gd name="T4" fmla="*/ 0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2"/>
                    <a:pt x="1" y="0"/>
                    <a:pt x="1" y="0"/>
                  </a:cubicBezTo>
                  <a:cubicBezTo>
                    <a:pt x="1" y="2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2" name="Freeform 673">
              <a:extLst>
                <a:ext uri="{FF2B5EF4-FFF2-40B4-BE49-F238E27FC236}">
                  <a16:creationId xmlns:a16="http://schemas.microsoft.com/office/drawing/2014/main" id="{979BB75E-79A6-5ED4-F96A-AE9AD7B9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366713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2 w 2"/>
                <a:gd name="T5" fmla="*/ 2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2" y="2"/>
                    <a:pt x="2" y="2"/>
                  </a:cubicBezTo>
                  <a:cubicBezTo>
                    <a:pt x="2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3" name="Freeform 674">
              <a:extLst>
                <a:ext uri="{FF2B5EF4-FFF2-40B4-BE49-F238E27FC236}">
                  <a16:creationId xmlns:a16="http://schemas.microsoft.com/office/drawing/2014/main" id="{D0F7D09D-E531-8A41-6424-8DA184646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11151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4" name="Freeform 675">
              <a:extLst>
                <a:ext uri="{FF2B5EF4-FFF2-40B4-BE49-F238E27FC236}">
                  <a16:creationId xmlns:a16="http://schemas.microsoft.com/office/drawing/2014/main" id="{B358D331-C8FB-F7E9-B67A-764F2A0D3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303213"/>
              <a:ext cx="3175" cy="7938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0 w 1"/>
                <a:gd name="T5" fmla="*/ 2 h 3"/>
                <a:gd name="T6" fmla="*/ 0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5" name="Freeform 676">
              <a:extLst>
                <a:ext uri="{FF2B5EF4-FFF2-40B4-BE49-F238E27FC236}">
                  <a16:creationId xmlns:a16="http://schemas.microsoft.com/office/drawing/2014/main" id="{E240089B-8F39-8F8D-5638-906EE5AA4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250826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1"/>
                    <a:pt x="2" y="3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6" name="Freeform 677">
              <a:extLst>
                <a:ext uri="{FF2B5EF4-FFF2-40B4-BE49-F238E27FC236}">
                  <a16:creationId xmlns:a16="http://schemas.microsoft.com/office/drawing/2014/main" id="{59A762F9-E872-B8C7-42D7-83B7A800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125" y="417512"/>
              <a:ext cx="14288" cy="20638"/>
            </a:xfrm>
            <a:custGeom>
              <a:avLst/>
              <a:gdLst>
                <a:gd name="T0" fmla="*/ 0 w 5"/>
                <a:gd name="T1" fmla="*/ 7 h 7"/>
                <a:gd name="T2" fmla="*/ 2 w 5"/>
                <a:gd name="T3" fmla="*/ 5 h 7"/>
                <a:gd name="T4" fmla="*/ 0 w 5"/>
                <a:gd name="T5" fmla="*/ 4 h 7"/>
                <a:gd name="T6" fmla="*/ 3 w 5"/>
                <a:gd name="T7" fmla="*/ 1 h 7"/>
                <a:gd name="T8" fmla="*/ 4 w 5"/>
                <a:gd name="T9" fmla="*/ 1 h 7"/>
                <a:gd name="T10" fmla="*/ 3 w 5"/>
                <a:gd name="T11" fmla="*/ 3 h 7"/>
                <a:gd name="T12" fmla="*/ 3 w 5"/>
                <a:gd name="T13" fmla="*/ 7 h 7"/>
                <a:gd name="T14" fmla="*/ 0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cubicBezTo>
                    <a:pt x="0" y="4"/>
                    <a:pt x="1" y="7"/>
                    <a:pt x="2" y="5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1" y="0"/>
                    <a:pt x="3" y="6"/>
                    <a:pt x="3" y="1"/>
                  </a:cubicBezTo>
                  <a:cubicBezTo>
                    <a:pt x="3" y="1"/>
                    <a:pt x="4" y="2"/>
                    <a:pt x="4" y="1"/>
                  </a:cubicBezTo>
                  <a:cubicBezTo>
                    <a:pt x="5" y="3"/>
                    <a:pt x="4" y="2"/>
                    <a:pt x="3" y="3"/>
                  </a:cubicBezTo>
                  <a:cubicBezTo>
                    <a:pt x="4" y="5"/>
                    <a:pt x="2" y="4"/>
                    <a:pt x="3" y="7"/>
                  </a:cubicBezTo>
                  <a:cubicBezTo>
                    <a:pt x="2" y="6"/>
                    <a:pt x="1" y="6"/>
                    <a:pt x="0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7" name="Freeform 678">
              <a:extLst>
                <a:ext uri="{FF2B5EF4-FFF2-40B4-BE49-F238E27FC236}">
                  <a16:creationId xmlns:a16="http://schemas.microsoft.com/office/drawing/2014/main" id="{C076EDF2-FAD1-9A2B-72E2-FECE8A2B3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413" y="1146175"/>
              <a:ext cx="6350" cy="23813"/>
            </a:xfrm>
            <a:custGeom>
              <a:avLst/>
              <a:gdLst>
                <a:gd name="T0" fmla="*/ 0 w 2"/>
                <a:gd name="T1" fmla="*/ 3 h 8"/>
                <a:gd name="T2" fmla="*/ 1 w 2"/>
                <a:gd name="T3" fmla="*/ 1 h 8"/>
                <a:gd name="T4" fmla="*/ 1 w 2"/>
                <a:gd name="T5" fmla="*/ 6 h 8"/>
                <a:gd name="T6" fmla="*/ 0 w 2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3"/>
                  </a:moveTo>
                  <a:cubicBezTo>
                    <a:pt x="0" y="0"/>
                    <a:pt x="1" y="4"/>
                    <a:pt x="1" y="1"/>
                  </a:cubicBezTo>
                  <a:cubicBezTo>
                    <a:pt x="2" y="2"/>
                    <a:pt x="1" y="4"/>
                    <a:pt x="1" y="6"/>
                  </a:cubicBezTo>
                  <a:cubicBezTo>
                    <a:pt x="1" y="8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8" name="Freeform 679">
              <a:extLst>
                <a:ext uri="{FF2B5EF4-FFF2-40B4-BE49-F238E27FC236}">
                  <a16:creationId xmlns:a16="http://schemas.microsoft.com/office/drawing/2014/main" id="{69B12214-38FA-05A9-B6BC-F3438259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875" y="1119187"/>
              <a:ext cx="6350" cy="14288"/>
            </a:xfrm>
            <a:custGeom>
              <a:avLst/>
              <a:gdLst>
                <a:gd name="T0" fmla="*/ 0 w 2"/>
                <a:gd name="T1" fmla="*/ 4 h 5"/>
                <a:gd name="T2" fmla="*/ 2 w 2"/>
                <a:gd name="T3" fmla="*/ 0 h 5"/>
                <a:gd name="T4" fmla="*/ 2 w 2"/>
                <a:gd name="T5" fmla="*/ 3 h 5"/>
                <a:gd name="T6" fmla="*/ 0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2" y="3"/>
                    <a:pt x="0" y="1"/>
                    <a:pt x="2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89" name="Freeform 680">
              <a:extLst>
                <a:ext uri="{FF2B5EF4-FFF2-40B4-BE49-F238E27FC236}">
                  <a16:creationId xmlns:a16="http://schemas.microsoft.com/office/drawing/2014/main" id="{550B5513-2B74-68B3-F28E-66430958D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1103313"/>
              <a:ext cx="12700" cy="46038"/>
            </a:xfrm>
            <a:custGeom>
              <a:avLst/>
              <a:gdLst>
                <a:gd name="T0" fmla="*/ 0 w 4"/>
                <a:gd name="T1" fmla="*/ 13 h 15"/>
                <a:gd name="T2" fmla="*/ 3 w 4"/>
                <a:gd name="T3" fmla="*/ 8 h 15"/>
                <a:gd name="T4" fmla="*/ 3 w 4"/>
                <a:gd name="T5" fmla="*/ 6 h 15"/>
                <a:gd name="T6" fmla="*/ 1 w 4"/>
                <a:gd name="T7" fmla="*/ 8 h 15"/>
                <a:gd name="T8" fmla="*/ 0 w 4"/>
                <a:gd name="T9" fmla="*/ 3 h 15"/>
                <a:gd name="T10" fmla="*/ 3 w 4"/>
                <a:gd name="T11" fmla="*/ 6 h 15"/>
                <a:gd name="T12" fmla="*/ 4 w 4"/>
                <a:gd name="T13" fmla="*/ 11 h 15"/>
                <a:gd name="T14" fmla="*/ 3 w 4"/>
                <a:gd name="T15" fmla="*/ 15 h 15"/>
                <a:gd name="T16" fmla="*/ 1 w 4"/>
                <a:gd name="T17" fmla="*/ 13 h 15"/>
                <a:gd name="T18" fmla="*/ 0 w 4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">
                  <a:moveTo>
                    <a:pt x="0" y="13"/>
                  </a:moveTo>
                  <a:cubicBezTo>
                    <a:pt x="1" y="12"/>
                    <a:pt x="1" y="9"/>
                    <a:pt x="3" y="8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7"/>
                    <a:pt x="1" y="3"/>
                    <a:pt x="0" y="3"/>
                  </a:cubicBezTo>
                  <a:cubicBezTo>
                    <a:pt x="1" y="0"/>
                    <a:pt x="2" y="7"/>
                    <a:pt x="3" y="6"/>
                  </a:cubicBezTo>
                  <a:cubicBezTo>
                    <a:pt x="3" y="8"/>
                    <a:pt x="4" y="10"/>
                    <a:pt x="4" y="11"/>
                  </a:cubicBezTo>
                  <a:cubicBezTo>
                    <a:pt x="4" y="12"/>
                    <a:pt x="3" y="14"/>
                    <a:pt x="3" y="15"/>
                  </a:cubicBezTo>
                  <a:cubicBezTo>
                    <a:pt x="2" y="15"/>
                    <a:pt x="1" y="14"/>
                    <a:pt x="1" y="13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0" name="Freeform 681">
              <a:extLst>
                <a:ext uri="{FF2B5EF4-FFF2-40B4-BE49-F238E27FC236}">
                  <a16:creationId xmlns:a16="http://schemas.microsoft.com/office/drawing/2014/main" id="{09E6BEF8-E1F2-2491-64E8-6C72A1132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575" y="1089025"/>
              <a:ext cx="6350" cy="17463"/>
            </a:xfrm>
            <a:custGeom>
              <a:avLst/>
              <a:gdLst>
                <a:gd name="T0" fmla="*/ 0 w 2"/>
                <a:gd name="T1" fmla="*/ 1 h 6"/>
                <a:gd name="T2" fmla="*/ 2 w 2"/>
                <a:gd name="T3" fmla="*/ 4 h 6"/>
                <a:gd name="T4" fmla="*/ 1 w 2"/>
                <a:gd name="T5" fmla="*/ 6 h 6"/>
                <a:gd name="T6" fmla="*/ 0 w 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cubicBezTo>
                    <a:pt x="2" y="0"/>
                    <a:pt x="0" y="4"/>
                    <a:pt x="2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3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1" name="Freeform 682">
              <a:extLst>
                <a:ext uri="{FF2B5EF4-FFF2-40B4-BE49-F238E27FC236}">
                  <a16:creationId xmlns:a16="http://schemas.microsoft.com/office/drawing/2014/main" id="{7E9DC139-6A07-0377-D94D-3CB1FD1BD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038" y="344488"/>
              <a:ext cx="3175" cy="12700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0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2" name="Freeform 683">
              <a:extLst>
                <a:ext uri="{FF2B5EF4-FFF2-40B4-BE49-F238E27FC236}">
                  <a16:creationId xmlns:a16="http://schemas.microsoft.com/office/drawing/2014/main" id="{FCD30EB2-BCDF-0136-1153-EAC4E7E39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388" y="254001"/>
              <a:ext cx="3175" cy="12700"/>
            </a:xfrm>
            <a:custGeom>
              <a:avLst/>
              <a:gdLst>
                <a:gd name="T0" fmla="*/ 0 w 1"/>
                <a:gd name="T1" fmla="*/ 2 h 4"/>
                <a:gd name="T2" fmla="*/ 1 w 1"/>
                <a:gd name="T3" fmla="*/ 3 h 4"/>
                <a:gd name="T4" fmla="*/ 0 w 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cubicBezTo>
                    <a:pt x="0" y="1"/>
                    <a:pt x="1" y="0"/>
                    <a:pt x="1" y="3"/>
                  </a:cubicBezTo>
                  <a:cubicBezTo>
                    <a:pt x="0" y="4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3" name="Freeform 684">
              <a:extLst>
                <a:ext uri="{FF2B5EF4-FFF2-40B4-BE49-F238E27FC236}">
                  <a16:creationId xmlns:a16="http://schemas.microsoft.com/office/drawing/2014/main" id="{54CB955D-A4CB-5DF5-2C3C-8EE33F80B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0" y="212726"/>
              <a:ext cx="12700" cy="17463"/>
            </a:xfrm>
            <a:custGeom>
              <a:avLst/>
              <a:gdLst>
                <a:gd name="T0" fmla="*/ 0 w 4"/>
                <a:gd name="T1" fmla="*/ 4 h 6"/>
                <a:gd name="T2" fmla="*/ 3 w 4"/>
                <a:gd name="T3" fmla="*/ 4 h 6"/>
                <a:gd name="T4" fmla="*/ 3 w 4"/>
                <a:gd name="T5" fmla="*/ 0 h 6"/>
                <a:gd name="T6" fmla="*/ 4 w 4"/>
                <a:gd name="T7" fmla="*/ 5 h 6"/>
                <a:gd name="T8" fmla="*/ 2 w 4"/>
                <a:gd name="T9" fmla="*/ 4 h 6"/>
                <a:gd name="T10" fmla="*/ 0 w 4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0"/>
                  </a:cubicBezTo>
                  <a:cubicBezTo>
                    <a:pt x="4" y="1"/>
                    <a:pt x="4" y="4"/>
                    <a:pt x="4" y="5"/>
                  </a:cubicBezTo>
                  <a:cubicBezTo>
                    <a:pt x="4" y="6"/>
                    <a:pt x="2" y="6"/>
                    <a:pt x="2" y="4"/>
                  </a:cubicBezTo>
                  <a:cubicBezTo>
                    <a:pt x="2" y="4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4" name="Freeform 685">
              <a:extLst>
                <a:ext uri="{FF2B5EF4-FFF2-40B4-BE49-F238E27FC236}">
                  <a16:creationId xmlns:a16="http://schemas.microsoft.com/office/drawing/2014/main" id="{661FE8C6-D468-9486-1274-F2C7CEFCD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550" y="39846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2"/>
                    <a:pt x="2" y="2"/>
                  </a:cubicBezTo>
                  <a:cubicBezTo>
                    <a:pt x="2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5" name="Freeform 686">
              <a:extLst>
                <a:ext uri="{FF2B5EF4-FFF2-40B4-BE49-F238E27FC236}">
                  <a16:creationId xmlns:a16="http://schemas.microsoft.com/office/drawing/2014/main" id="{A01A7623-1D08-5921-D614-E65523163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88" y="441325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6" name="Freeform 687">
              <a:extLst>
                <a:ext uri="{FF2B5EF4-FFF2-40B4-BE49-F238E27FC236}">
                  <a16:creationId xmlns:a16="http://schemas.microsoft.com/office/drawing/2014/main" id="{5C98DAD1-5DA4-122C-AE39-4929D2500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538" y="673100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0 h 3"/>
                <a:gd name="T4" fmla="*/ 1 w 1"/>
                <a:gd name="T5" fmla="*/ 1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7" name="Freeform 688">
              <a:extLst>
                <a:ext uri="{FF2B5EF4-FFF2-40B4-BE49-F238E27FC236}">
                  <a16:creationId xmlns:a16="http://schemas.microsoft.com/office/drawing/2014/main" id="{FEA29149-EE9F-6969-D688-D9B297007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13" y="685800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0 h 4"/>
                <a:gd name="T4" fmla="*/ 1 w 2"/>
                <a:gd name="T5" fmla="*/ 3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2"/>
                    <a:pt x="2" y="2"/>
                    <a:pt x="1" y="3"/>
                  </a:cubicBezTo>
                  <a:cubicBezTo>
                    <a:pt x="1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8" name="Freeform 689">
              <a:extLst>
                <a:ext uri="{FF2B5EF4-FFF2-40B4-BE49-F238E27FC236}">
                  <a16:creationId xmlns:a16="http://schemas.microsoft.com/office/drawing/2014/main" id="{A764D6EE-5C84-0C81-F2D1-DB7A7FE2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1149351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1 h 3"/>
                <a:gd name="T4" fmla="*/ 1 w 2"/>
                <a:gd name="T5" fmla="*/ 1 h 3"/>
                <a:gd name="T6" fmla="*/ 1 w 2"/>
                <a:gd name="T7" fmla="*/ 3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1"/>
                    <a:pt x="1" y="0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99" name="Freeform 690">
              <a:extLst>
                <a:ext uri="{FF2B5EF4-FFF2-40B4-BE49-F238E27FC236}">
                  <a16:creationId xmlns:a16="http://schemas.microsoft.com/office/drawing/2014/main" id="{A07FBD6E-73E7-C910-236E-66052E09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1162050"/>
              <a:ext cx="15875" cy="14288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2" y="3"/>
                    <a:pt x="4" y="1"/>
                    <a:pt x="5" y="5"/>
                  </a:cubicBezTo>
                  <a:cubicBezTo>
                    <a:pt x="4" y="4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0" name="Freeform 691">
              <a:extLst>
                <a:ext uri="{FF2B5EF4-FFF2-40B4-BE49-F238E27FC236}">
                  <a16:creationId xmlns:a16="http://schemas.microsoft.com/office/drawing/2014/main" id="{C185DBFB-1A23-3259-4951-023F480DC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350" y="544513"/>
              <a:ext cx="6350" cy="476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2" y="0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1" name="Freeform 692">
              <a:extLst>
                <a:ext uri="{FF2B5EF4-FFF2-40B4-BE49-F238E27FC236}">
                  <a16:creationId xmlns:a16="http://schemas.microsoft.com/office/drawing/2014/main" id="{78C0264C-88DB-F7E9-D40D-CF4495D4B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1119187"/>
              <a:ext cx="1588" cy="12700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0 h 4"/>
                <a:gd name="T4" fmla="*/ 1 w 1"/>
                <a:gd name="T5" fmla="*/ 4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2" name="Freeform 693">
              <a:extLst>
                <a:ext uri="{FF2B5EF4-FFF2-40B4-BE49-F238E27FC236}">
                  <a16:creationId xmlns:a16="http://schemas.microsoft.com/office/drawing/2014/main" id="{CEFE9E0F-C7CB-D6F9-1015-9CF29B83B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0" y="603251"/>
              <a:ext cx="20638" cy="25400"/>
            </a:xfrm>
            <a:custGeom>
              <a:avLst/>
              <a:gdLst>
                <a:gd name="T0" fmla="*/ 0 w 7"/>
                <a:gd name="T1" fmla="*/ 3 h 8"/>
                <a:gd name="T2" fmla="*/ 7 w 7"/>
                <a:gd name="T3" fmla="*/ 8 h 8"/>
                <a:gd name="T4" fmla="*/ 0 w 7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3"/>
                  </a:moveTo>
                  <a:cubicBezTo>
                    <a:pt x="2" y="0"/>
                    <a:pt x="6" y="3"/>
                    <a:pt x="7" y="8"/>
                  </a:cubicBezTo>
                  <a:cubicBezTo>
                    <a:pt x="5" y="8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3" name="Freeform 694">
              <a:extLst>
                <a:ext uri="{FF2B5EF4-FFF2-40B4-BE49-F238E27FC236}">
                  <a16:creationId xmlns:a16="http://schemas.microsoft.com/office/drawing/2014/main" id="{68BD65DE-E684-B8E1-127E-0D0EB202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038" y="663575"/>
              <a:ext cx="7938" cy="19050"/>
            </a:xfrm>
            <a:custGeom>
              <a:avLst/>
              <a:gdLst>
                <a:gd name="T0" fmla="*/ 0 w 3"/>
                <a:gd name="T1" fmla="*/ 3 h 6"/>
                <a:gd name="T2" fmla="*/ 2 w 3"/>
                <a:gd name="T3" fmla="*/ 3 h 6"/>
                <a:gd name="T4" fmla="*/ 1 w 3"/>
                <a:gd name="T5" fmla="*/ 1 h 6"/>
                <a:gd name="T6" fmla="*/ 3 w 3"/>
                <a:gd name="T7" fmla="*/ 3 h 6"/>
                <a:gd name="T8" fmla="*/ 3 w 3"/>
                <a:gd name="T9" fmla="*/ 6 h 6"/>
                <a:gd name="T10" fmla="*/ 0 w 3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1" y="1"/>
                    <a:pt x="1" y="4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2" y="0"/>
                    <a:pt x="3" y="2"/>
                    <a:pt x="3" y="3"/>
                  </a:cubicBezTo>
                  <a:cubicBezTo>
                    <a:pt x="3" y="5"/>
                    <a:pt x="2" y="4"/>
                    <a:pt x="3" y="6"/>
                  </a:cubicBezTo>
                  <a:cubicBezTo>
                    <a:pt x="2" y="6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4" name="Freeform 695">
              <a:extLst>
                <a:ext uri="{FF2B5EF4-FFF2-40B4-BE49-F238E27FC236}">
                  <a16:creationId xmlns:a16="http://schemas.microsoft.com/office/drawing/2014/main" id="{0609E931-23A7-C29B-3119-0031FF86E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75" y="1035050"/>
              <a:ext cx="9525" cy="11113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0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1" y="0"/>
                    <a:pt x="2" y="2"/>
                    <a:pt x="3" y="3"/>
                  </a:cubicBezTo>
                  <a:cubicBezTo>
                    <a:pt x="2" y="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5" name="Freeform 696">
              <a:extLst>
                <a:ext uri="{FF2B5EF4-FFF2-40B4-BE49-F238E27FC236}">
                  <a16:creationId xmlns:a16="http://schemas.microsoft.com/office/drawing/2014/main" id="{8F9A12B2-DEE5-1B98-B40C-8B51A2384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163" y="995362"/>
              <a:ext cx="4763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0 h 4"/>
                <a:gd name="T4" fmla="*/ 2 w 2"/>
                <a:gd name="T5" fmla="*/ 4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6" name="Freeform 697">
              <a:extLst>
                <a:ext uri="{FF2B5EF4-FFF2-40B4-BE49-F238E27FC236}">
                  <a16:creationId xmlns:a16="http://schemas.microsoft.com/office/drawing/2014/main" id="{7A352C46-BEC4-912C-0AC0-DC70F9AB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3" y="636588"/>
              <a:ext cx="9525" cy="19050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4 h 6"/>
                <a:gd name="T4" fmla="*/ 0 w 3"/>
                <a:gd name="T5" fmla="*/ 2 h 6"/>
                <a:gd name="T6" fmla="*/ 1 w 3"/>
                <a:gd name="T7" fmla="*/ 0 h 6"/>
                <a:gd name="T8" fmla="*/ 1 w 3"/>
                <a:gd name="T9" fmla="*/ 6 h 6"/>
                <a:gd name="T10" fmla="*/ 2 w 3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3"/>
                    <a:pt x="3" y="5"/>
                    <a:pt x="1" y="6"/>
                  </a:cubicBezTo>
                  <a:cubicBezTo>
                    <a:pt x="1" y="5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7" name="Freeform 698">
              <a:extLst>
                <a:ext uri="{FF2B5EF4-FFF2-40B4-BE49-F238E27FC236}">
                  <a16:creationId xmlns:a16="http://schemas.microsoft.com/office/drawing/2014/main" id="{79495B77-34C8-90D4-8BCE-358149B26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8" y="787400"/>
              <a:ext cx="7938" cy="9525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3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8" name="Freeform 699">
              <a:extLst>
                <a:ext uri="{FF2B5EF4-FFF2-40B4-BE49-F238E27FC236}">
                  <a16:creationId xmlns:a16="http://schemas.microsoft.com/office/drawing/2014/main" id="{8025CFDE-FEB2-A6CF-F2C4-7A5E1E61F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" y="742950"/>
              <a:ext cx="11113" cy="20638"/>
            </a:xfrm>
            <a:custGeom>
              <a:avLst/>
              <a:gdLst>
                <a:gd name="T0" fmla="*/ 2 w 4"/>
                <a:gd name="T1" fmla="*/ 7 h 7"/>
                <a:gd name="T2" fmla="*/ 1 w 4"/>
                <a:gd name="T3" fmla="*/ 6 h 7"/>
                <a:gd name="T4" fmla="*/ 0 w 4"/>
                <a:gd name="T5" fmla="*/ 3 h 7"/>
                <a:gd name="T6" fmla="*/ 2 w 4"/>
                <a:gd name="T7" fmla="*/ 0 h 7"/>
                <a:gd name="T8" fmla="*/ 2 w 4"/>
                <a:gd name="T9" fmla="*/ 5 h 7"/>
                <a:gd name="T10" fmla="*/ 3 w 4"/>
                <a:gd name="T11" fmla="*/ 5 h 7"/>
                <a:gd name="T12" fmla="*/ 2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cubicBezTo>
                    <a:pt x="2" y="7"/>
                    <a:pt x="2" y="6"/>
                    <a:pt x="1" y="6"/>
                  </a:cubicBezTo>
                  <a:cubicBezTo>
                    <a:pt x="1" y="4"/>
                    <a:pt x="1" y="2"/>
                    <a:pt x="0" y="3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2" y="3"/>
                    <a:pt x="3" y="5"/>
                    <a:pt x="2" y="5"/>
                  </a:cubicBezTo>
                  <a:cubicBezTo>
                    <a:pt x="2" y="6"/>
                    <a:pt x="2" y="5"/>
                    <a:pt x="3" y="5"/>
                  </a:cubicBezTo>
                  <a:cubicBezTo>
                    <a:pt x="4" y="6"/>
                    <a:pt x="2" y="6"/>
                    <a:pt x="2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09" name="Freeform 700">
              <a:extLst>
                <a:ext uri="{FF2B5EF4-FFF2-40B4-BE49-F238E27FC236}">
                  <a16:creationId xmlns:a16="http://schemas.microsoft.com/office/drawing/2014/main" id="{5AE47FA6-A46E-6CF2-7B47-163D8C19B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" y="823913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2 h 4"/>
                <a:gd name="T4" fmla="*/ 0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1"/>
                    <a:pt x="2" y="0"/>
                    <a:pt x="2" y="2"/>
                  </a:cubicBezTo>
                  <a:cubicBezTo>
                    <a:pt x="0" y="1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0" name="Freeform 701">
              <a:extLst>
                <a:ext uri="{FF2B5EF4-FFF2-40B4-BE49-F238E27FC236}">
                  <a16:creationId xmlns:a16="http://schemas.microsoft.com/office/drawing/2014/main" id="{3F0D8D1F-0021-DEAA-CDD6-981B9F94B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" y="769938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1" name="Freeform 702">
              <a:extLst>
                <a:ext uri="{FF2B5EF4-FFF2-40B4-BE49-F238E27FC236}">
                  <a16:creationId xmlns:a16="http://schemas.microsoft.com/office/drawing/2014/main" id="{DE667FD5-042F-B24F-9694-A23E555D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63" y="166688"/>
              <a:ext cx="1381125" cy="1003299"/>
            </a:xfrm>
            <a:custGeom>
              <a:avLst/>
              <a:gdLst>
                <a:gd name="T0" fmla="*/ 61 w 460"/>
                <a:gd name="T1" fmla="*/ 248 h 333"/>
                <a:gd name="T2" fmla="*/ 147 w 460"/>
                <a:gd name="T3" fmla="*/ 257 h 333"/>
                <a:gd name="T4" fmla="*/ 151 w 460"/>
                <a:gd name="T5" fmla="*/ 270 h 333"/>
                <a:gd name="T6" fmla="*/ 196 w 460"/>
                <a:gd name="T7" fmla="*/ 269 h 333"/>
                <a:gd name="T8" fmla="*/ 259 w 460"/>
                <a:gd name="T9" fmla="*/ 275 h 333"/>
                <a:gd name="T10" fmla="*/ 277 w 460"/>
                <a:gd name="T11" fmla="*/ 274 h 333"/>
                <a:gd name="T12" fmla="*/ 309 w 460"/>
                <a:gd name="T13" fmla="*/ 291 h 333"/>
                <a:gd name="T14" fmla="*/ 280 w 460"/>
                <a:gd name="T15" fmla="*/ 302 h 333"/>
                <a:gd name="T16" fmla="*/ 302 w 460"/>
                <a:gd name="T17" fmla="*/ 317 h 333"/>
                <a:gd name="T18" fmla="*/ 332 w 460"/>
                <a:gd name="T19" fmla="*/ 315 h 333"/>
                <a:gd name="T20" fmla="*/ 376 w 460"/>
                <a:gd name="T21" fmla="*/ 327 h 333"/>
                <a:gd name="T22" fmla="*/ 415 w 460"/>
                <a:gd name="T23" fmla="*/ 300 h 333"/>
                <a:gd name="T24" fmla="*/ 447 w 460"/>
                <a:gd name="T25" fmla="*/ 259 h 333"/>
                <a:gd name="T26" fmla="*/ 452 w 460"/>
                <a:gd name="T27" fmla="*/ 194 h 333"/>
                <a:gd name="T28" fmla="*/ 400 w 460"/>
                <a:gd name="T29" fmla="*/ 171 h 333"/>
                <a:gd name="T30" fmla="*/ 428 w 460"/>
                <a:gd name="T31" fmla="*/ 112 h 333"/>
                <a:gd name="T32" fmla="*/ 387 w 460"/>
                <a:gd name="T33" fmla="*/ 100 h 333"/>
                <a:gd name="T34" fmla="*/ 365 w 460"/>
                <a:gd name="T35" fmla="*/ 87 h 333"/>
                <a:gd name="T36" fmla="*/ 375 w 460"/>
                <a:gd name="T37" fmla="*/ 62 h 333"/>
                <a:gd name="T38" fmla="*/ 379 w 460"/>
                <a:gd name="T39" fmla="*/ 42 h 333"/>
                <a:gd name="T40" fmla="*/ 354 w 460"/>
                <a:gd name="T41" fmla="*/ 32 h 333"/>
                <a:gd name="T42" fmla="*/ 403 w 460"/>
                <a:gd name="T43" fmla="*/ 29 h 333"/>
                <a:gd name="T44" fmla="*/ 363 w 460"/>
                <a:gd name="T45" fmla="*/ 13 h 333"/>
                <a:gd name="T46" fmla="*/ 309 w 460"/>
                <a:gd name="T47" fmla="*/ 12 h 333"/>
                <a:gd name="T48" fmla="*/ 272 w 460"/>
                <a:gd name="T49" fmla="*/ 4 h 333"/>
                <a:gd name="T50" fmla="*/ 240 w 460"/>
                <a:gd name="T51" fmla="*/ 10 h 333"/>
                <a:gd name="T52" fmla="*/ 195 w 460"/>
                <a:gd name="T53" fmla="*/ 10 h 333"/>
                <a:gd name="T54" fmla="*/ 121 w 460"/>
                <a:gd name="T55" fmla="*/ 24 h 333"/>
                <a:gd name="T56" fmla="*/ 196 w 460"/>
                <a:gd name="T57" fmla="*/ 25 h 333"/>
                <a:gd name="T58" fmla="*/ 215 w 460"/>
                <a:gd name="T59" fmla="*/ 27 h 333"/>
                <a:gd name="T60" fmla="*/ 169 w 460"/>
                <a:gd name="T61" fmla="*/ 41 h 333"/>
                <a:gd name="T62" fmla="*/ 143 w 460"/>
                <a:gd name="T63" fmla="*/ 50 h 333"/>
                <a:gd name="T64" fmla="*/ 97 w 460"/>
                <a:gd name="T65" fmla="*/ 72 h 333"/>
                <a:gd name="T66" fmla="*/ 65 w 460"/>
                <a:gd name="T67" fmla="*/ 106 h 333"/>
                <a:gd name="T68" fmla="*/ 154 w 460"/>
                <a:gd name="T69" fmla="*/ 125 h 333"/>
                <a:gd name="T70" fmla="*/ 157 w 460"/>
                <a:gd name="T71" fmla="*/ 144 h 333"/>
                <a:gd name="T72" fmla="*/ 72 w 460"/>
                <a:gd name="T73" fmla="*/ 157 h 333"/>
                <a:gd name="T74" fmla="*/ 104 w 460"/>
                <a:gd name="T75" fmla="*/ 163 h 333"/>
                <a:gd name="T76" fmla="*/ 21 w 460"/>
                <a:gd name="T77" fmla="*/ 191 h 333"/>
                <a:gd name="T78" fmla="*/ 153 w 460"/>
                <a:gd name="T79" fmla="*/ 22 h 333"/>
                <a:gd name="T80" fmla="*/ 3 w 460"/>
                <a:gd name="T81" fmla="*/ 222 h 333"/>
                <a:gd name="T82" fmla="*/ 158 w 460"/>
                <a:gd name="T83" fmla="*/ 156 h 333"/>
                <a:gd name="T84" fmla="*/ 201 w 460"/>
                <a:gd name="T85" fmla="*/ 151 h 333"/>
                <a:gd name="T86" fmla="*/ 164 w 460"/>
                <a:gd name="T87" fmla="*/ 160 h 333"/>
                <a:gd name="T88" fmla="*/ 134 w 460"/>
                <a:gd name="T89" fmla="*/ 159 h 333"/>
                <a:gd name="T90" fmla="*/ 169 w 460"/>
                <a:gd name="T91" fmla="*/ 264 h 333"/>
                <a:gd name="T92" fmla="*/ 179 w 460"/>
                <a:gd name="T93" fmla="*/ 39 h 333"/>
                <a:gd name="T94" fmla="*/ 204 w 460"/>
                <a:gd name="T95" fmla="*/ 36 h 333"/>
                <a:gd name="T96" fmla="*/ 222 w 460"/>
                <a:gd name="T97" fmla="*/ 25 h 333"/>
                <a:gd name="T98" fmla="*/ 237 w 460"/>
                <a:gd name="T99" fmla="*/ 12 h 333"/>
                <a:gd name="T100" fmla="*/ 257 w 460"/>
                <a:gd name="T101" fmla="*/ 12 h 333"/>
                <a:gd name="T102" fmla="*/ 269 w 460"/>
                <a:gd name="T103" fmla="*/ 272 h 333"/>
                <a:gd name="T104" fmla="*/ 276 w 460"/>
                <a:gd name="T105" fmla="*/ 6 h 333"/>
                <a:gd name="T106" fmla="*/ 301 w 460"/>
                <a:gd name="T107" fmla="*/ 300 h 333"/>
                <a:gd name="T108" fmla="*/ 308 w 460"/>
                <a:gd name="T109" fmla="*/ 277 h 333"/>
                <a:gd name="T110" fmla="*/ 315 w 460"/>
                <a:gd name="T111" fmla="*/ 47 h 333"/>
                <a:gd name="T112" fmla="*/ 341 w 460"/>
                <a:gd name="T113" fmla="*/ 27 h 333"/>
                <a:gd name="T114" fmla="*/ 335 w 460"/>
                <a:gd name="T115" fmla="*/ 59 h 333"/>
                <a:gd name="T116" fmla="*/ 337 w 460"/>
                <a:gd name="T117" fmla="*/ 82 h 333"/>
                <a:gd name="T118" fmla="*/ 350 w 460"/>
                <a:gd name="T119" fmla="*/ 77 h 333"/>
                <a:gd name="T120" fmla="*/ 351 w 460"/>
                <a:gd name="T121" fmla="*/ 33 h 333"/>
                <a:gd name="T122" fmla="*/ 395 w 460"/>
                <a:gd name="T123" fmla="*/ 9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0" h="333">
                  <a:moveTo>
                    <a:pt x="1" y="226"/>
                  </a:moveTo>
                  <a:cubicBezTo>
                    <a:pt x="3" y="227"/>
                    <a:pt x="5" y="227"/>
                    <a:pt x="7" y="227"/>
                  </a:cubicBezTo>
                  <a:cubicBezTo>
                    <a:pt x="7" y="231"/>
                    <a:pt x="11" y="225"/>
                    <a:pt x="12" y="231"/>
                  </a:cubicBezTo>
                  <a:cubicBezTo>
                    <a:pt x="13" y="231"/>
                    <a:pt x="12" y="228"/>
                    <a:pt x="13" y="228"/>
                  </a:cubicBezTo>
                  <a:cubicBezTo>
                    <a:pt x="14" y="229"/>
                    <a:pt x="14" y="231"/>
                    <a:pt x="15" y="231"/>
                  </a:cubicBezTo>
                  <a:cubicBezTo>
                    <a:pt x="16" y="229"/>
                    <a:pt x="17" y="230"/>
                    <a:pt x="17" y="232"/>
                  </a:cubicBezTo>
                  <a:cubicBezTo>
                    <a:pt x="17" y="232"/>
                    <a:pt x="17" y="233"/>
                    <a:pt x="17" y="233"/>
                  </a:cubicBezTo>
                  <a:cubicBezTo>
                    <a:pt x="16" y="232"/>
                    <a:pt x="14" y="232"/>
                    <a:pt x="13" y="233"/>
                  </a:cubicBezTo>
                  <a:cubicBezTo>
                    <a:pt x="15" y="233"/>
                    <a:pt x="17" y="235"/>
                    <a:pt x="18" y="233"/>
                  </a:cubicBezTo>
                  <a:cubicBezTo>
                    <a:pt x="18" y="233"/>
                    <a:pt x="17" y="233"/>
                    <a:pt x="17" y="233"/>
                  </a:cubicBezTo>
                  <a:cubicBezTo>
                    <a:pt x="18" y="233"/>
                    <a:pt x="18" y="231"/>
                    <a:pt x="19" y="232"/>
                  </a:cubicBezTo>
                  <a:cubicBezTo>
                    <a:pt x="19" y="233"/>
                    <a:pt x="18" y="233"/>
                    <a:pt x="19" y="233"/>
                  </a:cubicBezTo>
                  <a:cubicBezTo>
                    <a:pt x="19" y="233"/>
                    <a:pt x="19" y="232"/>
                    <a:pt x="20" y="232"/>
                  </a:cubicBezTo>
                  <a:cubicBezTo>
                    <a:pt x="21" y="233"/>
                    <a:pt x="24" y="234"/>
                    <a:pt x="25" y="232"/>
                  </a:cubicBezTo>
                  <a:cubicBezTo>
                    <a:pt x="27" y="237"/>
                    <a:pt x="32" y="231"/>
                    <a:pt x="32" y="238"/>
                  </a:cubicBezTo>
                  <a:cubicBezTo>
                    <a:pt x="34" y="237"/>
                    <a:pt x="36" y="237"/>
                    <a:pt x="37" y="239"/>
                  </a:cubicBezTo>
                  <a:cubicBezTo>
                    <a:pt x="38" y="239"/>
                    <a:pt x="38" y="237"/>
                    <a:pt x="38" y="237"/>
                  </a:cubicBezTo>
                  <a:cubicBezTo>
                    <a:pt x="40" y="241"/>
                    <a:pt x="43" y="236"/>
                    <a:pt x="45" y="237"/>
                  </a:cubicBezTo>
                  <a:cubicBezTo>
                    <a:pt x="45" y="239"/>
                    <a:pt x="43" y="237"/>
                    <a:pt x="43" y="240"/>
                  </a:cubicBezTo>
                  <a:cubicBezTo>
                    <a:pt x="47" y="237"/>
                    <a:pt x="49" y="242"/>
                    <a:pt x="52" y="241"/>
                  </a:cubicBezTo>
                  <a:cubicBezTo>
                    <a:pt x="52" y="243"/>
                    <a:pt x="51" y="242"/>
                    <a:pt x="51" y="244"/>
                  </a:cubicBezTo>
                  <a:cubicBezTo>
                    <a:pt x="52" y="243"/>
                    <a:pt x="53" y="244"/>
                    <a:pt x="54" y="244"/>
                  </a:cubicBezTo>
                  <a:cubicBezTo>
                    <a:pt x="54" y="244"/>
                    <a:pt x="54" y="245"/>
                    <a:pt x="54" y="246"/>
                  </a:cubicBezTo>
                  <a:cubicBezTo>
                    <a:pt x="56" y="244"/>
                    <a:pt x="58" y="247"/>
                    <a:pt x="59" y="248"/>
                  </a:cubicBezTo>
                  <a:cubicBezTo>
                    <a:pt x="60" y="246"/>
                    <a:pt x="59" y="246"/>
                    <a:pt x="59" y="246"/>
                  </a:cubicBezTo>
                  <a:cubicBezTo>
                    <a:pt x="61" y="245"/>
                    <a:pt x="61" y="245"/>
                    <a:pt x="61" y="245"/>
                  </a:cubicBezTo>
                  <a:cubicBezTo>
                    <a:pt x="60" y="246"/>
                    <a:pt x="60" y="248"/>
                    <a:pt x="61" y="248"/>
                  </a:cubicBezTo>
                  <a:cubicBezTo>
                    <a:pt x="63" y="247"/>
                    <a:pt x="65" y="248"/>
                    <a:pt x="67" y="246"/>
                  </a:cubicBezTo>
                  <a:cubicBezTo>
                    <a:pt x="66" y="248"/>
                    <a:pt x="68" y="246"/>
                    <a:pt x="68" y="246"/>
                  </a:cubicBezTo>
                  <a:cubicBezTo>
                    <a:pt x="68" y="246"/>
                    <a:pt x="68" y="247"/>
                    <a:pt x="68" y="247"/>
                  </a:cubicBezTo>
                  <a:cubicBezTo>
                    <a:pt x="71" y="250"/>
                    <a:pt x="78" y="244"/>
                    <a:pt x="80" y="248"/>
                  </a:cubicBezTo>
                  <a:cubicBezTo>
                    <a:pt x="80" y="246"/>
                    <a:pt x="81" y="244"/>
                    <a:pt x="82" y="246"/>
                  </a:cubicBezTo>
                  <a:cubicBezTo>
                    <a:pt x="82" y="247"/>
                    <a:pt x="81" y="247"/>
                    <a:pt x="81" y="248"/>
                  </a:cubicBezTo>
                  <a:cubicBezTo>
                    <a:pt x="87" y="247"/>
                    <a:pt x="93" y="248"/>
                    <a:pt x="99" y="247"/>
                  </a:cubicBezTo>
                  <a:cubicBezTo>
                    <a:pt x="99" y="247"/>
                    <a:pt x="99" y="247"/>
                    <a:pt x="99" y="247"/>
                  </a:cubicBezTo>
                  <a:cubicBezTo>
                    <a:pt x="102" y="247"/>
                    <a:pt x="103" y="249"/>
                    <a:pt x="106" y="248"/>
                  </a:cubicBezTo>
                  <a:cubicBezTo>
                    <a:pt x="108" y="249"/>
                    <a:pt x="112" y="248"/>
                    <a:pt x="113" y="248"/>
                  </a:cubicBezTo>
                  <a:cubicBezTo>
                    <a:pt x="113" y="248"/>
                    <a:pt x="112" y="247"/>
                    <a:pt x="113" y="246"/>
                  </a:cubicBezTo>
                  <a:cubicBezTo>
                    <a:pt x="115" y="250"/>
                    <a:pt x="117" y="250"/>
                    <a:pt x="121" y="249"/>
                  </a:cubicBezTo>
                  <a:cubicBezTo>
                    <a:pt x="121" y="252"/>
                    <a:pt x="123" y="252"/>
                    <a:pt x="123" y="249"/>
                  </a:cubicBezTo>
                  <a:cubicBezTo>
                    <a:pt x="123" y="249"/>
                    <a:pt x="122" y="249"/>
                    <a:pt x="122" y="250"/>
                  </a:cubicBezTo>
                  <a:cubicBezTo>
                    <a:pt x="122" y="250"/>
                    <a:pt x="121" y="250"/>
                    <a:pt x="121" y="248"/>
                  </a:cubicBezTo>
                  <a:cubicBezTo>
                    <a:pt x="122" y="248"/>
                    <a:pt x="126" y="247"/>
                    <a:pt x="124" y="250"/>
                  </a:cubicBezTo>
                  <a:cubicBezTo>
                    <a:pt x="128" y="248"/>
                    <a:pt x="129" y="252"/>
                    <a:pt x="132" y="250"/>
                  </a:cubicBezTo>
                  <a:cubicBezTo>
                    <a:pt x="132" y="255"/>
                    <a:pt x="137" y="251"/>
                    <a:pt x="136" y="254"/>
                  </a:cubicBezTo>
                  <a:cubicBezTo>
                    <a:pt x="137" y="252"/>
                    <a:pt x="139" y="253"/>
                    <a:pt x="139" y="255"/>
                  </a:cubicBezTo>
                  <a:cubicBezTo>
                    <a:pt x="137" y="256"/>
                    <a:pt x="136" y="255"/>
                    <a:pt x="135" y="257"/>
                  </a:cubicBezTo>
                  <a:cubicBezTo>
                    <a:pt x="136" y="256"/>
                    <a:pt x="136" y="256"/>
                    <a:pt x="136" y="258"/>
                  </a:cubicBezTo>
                  <a:cubicBezTo>
                    <a:pt x="137" y="256"/>
                    <a:pt x="138" y="256"/>
                    <a:pt x="139" y="257"/>
                  </a:cubicBezTo>
                  <a:cubicBezTo>
                    <a:pt x="139" y="255"/>
                    <a:pt x="140" y="257"/>
                    <a:pt x="141" y="257"/>
                  </a:cubicBezTo>
                  <a:cubicBezTo>
                    <a:pt x="141" y="256"/>
                    <a:pt x="140" y="257"/>
                    <a:pt x="140" y="255"/>
                  </a:cubicBezTo>
                  <a:cubicBezTo>
                    <a:pt x="142" y="254"/>
                    <a:pt x="143" y="255"/>
                    <a:pt x="145" y="257"/>
                  </a:cubicBezTo>
                  <a:cubicBezTo>
                    <a:pt x="144" y="257"/>
                    <a:pt x="144" y="257"/>
                    <a:pt x="144" y="258"/>
                  </a:cubicBezTo>
                  <a:cubicBezTo>
                    <a:pt x="145" y="257"/>
                    <a:pt x="147" y="260"/>
                    <a:pt x="147" y="257"/>
                  </a:cubicBezTo>
                  <a:cubicBezTo>
                    <a:pt x="146" y="256"/>
                    <a:pt x="145" y="257"/>
                    <a:pt x="145" y="256"/>
                  </a:cubicBezTo>
                  <a:cubicBezTo>
                    <a:pt x="147" y="255"/>
                    <a:pt x="148" y="256"/>
                    <a:pt x="149" y="257"/>
                  </a:cubicBezTo>
                  <a:cubicBezTo>
                    <a:pt x="149" y="257"/>
                    <a:pt x="148" y="257"/>
                    <a:pt x="148" y="258"/>
                  </a:cubicBezTo>
                  <a:cubicBezTo>
                    <a:pt x="149" y="258"/>
                    <a:pt x="150" y="257"/>
                    <a:pt x="150" y="257"/>
                  </a:cubicBezTo>
                  <a:cubicBezTo>
                    <a:pt x="153" y="260"/>
                    <a:pt x="154" y="259"/>
                    <a:pt x="157" y="260"/>
                  </a:cubicBezTo>
                  <a:cubicBezTo>
                    <a:pt x="157" y="258"/>
                    <a:pt x="158" y="259"/>
                    <a:pt x="159" y="258"/>
                  </a:cubicBezTo>
                  <a:cubicBezTo>
                    <a:pt x="159" y="259"/>
                    <a:pt x="160" y="260"/>
                    <a:pt x="160" y="260"/>
                  </a:cubicBezTo>
                  <a:cubicBezTo>
                    <a:pt x="160" y="261"/>
                    <a:pt x="159" y="260"/>
                    <a:pt x="159" y="262"/>
                  </a:cubicBezTo>
                  <a:cubicBezTo>
                    <a:pt x="160" y="262"/>
                    <a:pt x="162" y="261"/>
                    <a:pt x="163" y="264"/>
                  </a:cubicBezTo>
                  <a:cubicBezTo>
                    <a:pt x="164" y="263"/>
                    <a:pt x="167" y="261"/>
                    <a:pt x="167" y="265"/>
                  </a:cubicBezTo>
                  <a:cubicBezTo>
                    <a:pt x="165" y="265"/>
                    <a:pt x="164" y="266"/>
                    <a:pt x="163" y="265"/>
                  </a:cubicBezTo>
                  <a:cubicBezTo>
                    <a:pt x="163" y="267"/>
                    <a:pt x="158" y="264"/>
                    <a:pt x="159" y="267"/>
                  </a:cubicBezTo>
                  <a:cubicBezTo>
                    <a:pt x="159" y="266"/>
                    <a:pt x="158" y="266"/>
                    <a:pt x="158" y="266"/>
                  </a:cubicBezTo>
                  <a:cubicBezTo>
                    <a:pt x="158" y="267"/>
                    <a:pt x="157" y="267"/>
                    <a:pt x="156" y="269"/>
                  </a:cubicBezTo>
                  <a:cubicBezTo>
                    <a:pt x="156" y="265"/>
                    <a:pt x="155" y="271"/>
                    <a:pt x="155" y="267"/>
                  </a:cubicBezTo>
                  <a:cubicBezTo>
                    <a:pt x="154" y="267"/>
                    <a:pt x="154" y="269"/>
                    <a:pt x="154" y="269"/>
                  </a:cubicBezTo>
                  <a:cubicBezTo>
                    <a:pt x="153" y="269"/>
                    <a:pt x="153" y="267"/>
                    <a:pt x="152" y="267"/>
                  </a:cubicBezTo>
                  <a:cubicBezTo>
                    <a:pt x="147" y="271"/>
                    <a:pt x="141" y="267"/>
                    <a:pt x="136" y="268"/>
                  </a:cubicBezTo>
                  <a:cubicBezTo>
                    <a:pt x="137" y="269"/>
                    <a:pt x="139" y="268"/>
                    <a:pt x="139" y="270"/>
                  </a:cubicBezTo>
                  <a:cubicBezTo>
                    <a:pt x="139" y="270"/>
                    <a:pt x="138" y="269"/>
                    <a:pt x="138" y="270"/>
                  </a:cubicBezTo>
                  <a:cubicBezTo>
                    <a:pt x="138" y="271"/>
                    <a:pt x="139" y="270"/>
                    <a:pt x="139" y="271"/>
                  </a:cubicBezTo>
                  <a:cubicBezTo>
                    <a:pt x="138" y="272"/>
                    <a:pt x="137" y="269"/>
                    <a:pt x="137" y="270"/>
                  </a:cubicBezTo>
                  <a:cubicBezTo>
                    <a:pt x="138" y="271"/>
                    <a:pt x="137" y="272"/>
                    <a:pt x="137" y="273"/>
                  </a:cubicBezTo>
                  <a:cubicBezTo>
                    <a:pt x="137" y="273"/>
                    <a:pt x="138" y="272"/>
                    <a:pt x="139" y="274"/>
                  </a:cubicBezTo>
                  <a:cubicBezTo>
                    <a:pt x="139" y="273"/>
                    <a:pt x="138" y="273"/>
                    <a:pt x="138" y="272"/>
                  </a:cubicBezTo>
                  <a:cubicBezTo>
                    <a:pt x="139" y="272"/>
                    <a:pt x="139" y="273"/>
                    <a:pt x="139" y="274"/>
                  </a:cubicBezTo>
                  <a:cubicBezTo>
                    <a:pt x="142" y="268"/>
                    <a:pt x="147" y="273"/>
                    <a:pt x="151" y="270"/>
                  </a:cubicBezTo>
                  <a:cubicBezTo>
                    <a:pt x="151" y="273"/>
                    <a:pt x="152" y="271"/>
                    <a:pt x="152" y="270"/>
                  </a:cubicBezTo>
                  <a:cubicBezTo>
                    <a:pt x="153" y="271"/>
                    <a:pt x="153" y="272"/>
                    <a:pt x="154" y="273"/>
                  </a:cubicBezTo>
                  <a:cubicBezTo>
                    <a:pt x="155" y="269"/>
                    <a:pt x="157" y="273"/>
                    <a:pt x="159" y="271"/>
                  </a:cubicBezTo>
                  <a:cubicBezTo>
                    <a:pt x="160" y="274"/>
                    <a:pt x="163" y="270"/>
                    <a:pt x="165" y="270"/>
                  </a:cubicBezTo>
                  <a:cubicBezTo>
                    <a:pt x="165" y="270"/>
                    <a:pt x="164" y="270"/>
                    <a:pt x="165" y="269"/>
                  </a:cubicBezTo>
                  <a:cubicBezTo>
                    <a:pt x="165" y="269"/>
                    <a:pt x="166" y="268"/>
                    <a:pt x="166" y="270"/>
                  </a:cubicBezTo>
                  <a:cubicBezTo>
                    <a:pt x="166" y="271"/>
                    <a:pt x="166" y="269"/>
                    <a:pt x="165" y="269"/>
                  </a:cubicBezTo>
                  <a:cubicBezTo>
                    <a:pt x="167" y="273"/>
                    <a:pt x="169" y="270"/>
                    <a:pt x="172" y="271"/>
                  </a:cubicBezTo>
                  <a:cubicBezTo>
                    <a:pt x="172" y="270"/>
                    <a:pt x="173" y="270"/>
                    <a:pt x="173" y="269"/>
                  </a:cubicBezTo>
                  <a:cubicBezTo>
                    <a:pt x="174" y="271"/>
                    <a:pt x="175" y="270"/>
                    <a:pt x="176" y="270"/>
                  </a:cubicBezTo>
                  <a:cubicBezTo>
                    <a:pt x="176" y="269"/>
                    <a:pt x="176" y="268"/>
                    <a:pt x="177" y="268"/>
                  </a:cubicBezTo>
                  <a:cubicBezTo>
                    <a:pt x="176" y="264"/>
                    <a:pt x="174" y="266"/>
                    <a:pt x="173" y="266"/>
                  </a:cubicBezTo>
                  <a:cubicBezTo>
                    <a:pt x="173" y="264"/>
                    <a:pt x="172" y="264"/>
                    <a:pt x="173" y="262"/>
                  </a:cubicBezTo>
                  <a:cubicBezTo>
                    <a:pt x="174" y="265"/>
                    <a:pt x="177" y="263"/>
                    <a:pt x="178" y="264"/>
                  </a:cubicBezTo>
                  <a:cubicBezTo>
                    <a:pt x="178" y="264"/>
                    <a:pt x="177" y="264"/>
                    <a:pt x="177" y="262"/>
                  </a:cubicBezTo>
                  <a:cubicBezTo>
                    <a:pt x="178" y="262"/>
                    <a:pt x="179" y="261"/>
                    <a:pt x="180" y="262"/>
                  </a:cubicBezTo>
                  <a:cubicBezTo>
                    <a:pt x="179" y="262"/>
                    <a:pt x="179" y="264"/>
                    <a:pt x="178" y="262"/>
                  </a:cubicBezTo>
                  <a:cubicBezTo>
                    <a:pt x="179" y="264"/>
                    <a:pt x="179" y="265"/>
                    <a:pt x="180" y="266"/>
                  </a:cubicBezTo>
                  <a:cubicBezTo>
                    <a:pt x="180" y="264"/>
                    <a:pt x="179" y="265"/>
                    <a:pt x="180" y="263"/>
                  </a:cubicBezTo>
                  <a:cubicBezTo>
                    <a:pt x="180" y="263"/>
                    <a:pt x="180" y="263"/>
                    <a:pt x="180" y="263"/>
                  </a:cubicBezTo>
                  <a:cubicBezTo>
                    <a:pt x="180" y="264"/>
                    <a:pt x="183" y="263"/>
                    <a:pt x="182" y="265"/>
                  </a:cubicBezTo>
                  <a:cubicBezTo>
                    <a:pt x="184" y="264"/>
                    <a:pt x="186" y="265"/>
                    <a:pt x="187" y="268"/>
                  </a:cubicBezTo>
                  <a:cubicBezTo>
                    <a:pt x="190" y="266"/>
                    <a:pt x="192" y="265"/>
                    <a:pt x="195" y="266"/>
                  </a:cubicBezTo>
                  <a:cubicBezTo>
                    <a:pt x="195" y="267"/>
                    <a:pt x="194" y="268"/>
                    <a:pt x="195" y="268"/>
                  </a:cubicBezTo>
                  <a:cubicBezTo>
                    <a:pt x="195" y="267"/>
                    <a:pt x="196" y="267"/>
                    <a:pt x="196" y="266"/>
                  </a:cubicBezTo>
                  <a:cubicBezTo>
                    <a:pt x="196" y="268"/>
                    <a:pt x="197" y="266"/>
                    <a:pt x="197" y="267"/>
                  </a:cubicBezTo>
                  <a:cubicBezTo>
                    <a:pt x="196" y="267"/>
                    <a:pt x="196" y="268"/>
                    <a:pt x="196" y="269"/>
                  </a:cubicBezTo>
                  <a:cubicBezTo>
                    <a:pt x="197" y="268"/>
                    <a:pt x="197" y="269"/>
                    <a:pt x="197" y="269"/>
                  </a:cubicBezTo>
                  <a:cubicBezTo>
                    <a:pt x="197" y="267"/>
                    <a:pt x="197" y="268"/>
                    <a:pt x="197" y="266"/>
                  </a:cubicBezTo>
                  <a:cubicBezTo>
                    <a:pt x="197" y="266"/>
                    <a:pt x="198" y="265"/>
                    <a:pt x="198" y="265"/>
                  </a:cubicBezTo>
                  <a:cubicBezTo>
                    <a:pt x="199" y="267"/>
                    <a:pt x="200" y="264"/>
                    <a:pt x="202" y="266"/>
                  </a:cubicBezTo>
                  <a:cubicBezTo>
                    <a:pt x="202" y="266"/>
                    <a:pt x="202" y="267"/>
                    <a:pt x="202" y="268"/>
                  </a:cubicBezTo>
                  <a:cubicBezTo>
                    <a:pt x="202" y="268"/>
                    <a:pt x="202" y="265"/>
                    <a:pt x="203" y="265"/>
                  </a:cubicBezTo>
                  <a:cubicBezTo>
                    <a:pt x="203" y="266"/>
                    <a:pt x="203" y="266"/>
                    <a:pt x="203" y="267"/>
                  </a:cubicBezTo>
                  <a:cubicBezTo>
                    <a:pt x="204" y="263"/>
                    <a:pt x="207" y="267"/>
                    <a:pt x="207" y="267"/>
                  </a:cubicBezTo>
                  <a:cubicBezTo>
                    <a:pt x="207" y="267"/>
                    <a:pt x="207" y="266"/>
                    <a:pt x="207" y="266"/>
                  </a:cubicBezTo>
                  <a:cubicBezTo>
                    <a:pt x="211" y="267"/>
                    <a:pt x="214" y="266"/>
                    <a:pt x="217" y="266"/>
                  </a:cubicBezTo>
                  <a:cubicBezTo>
                    <a:pt x="217" y="266"/>
                    <a:pt x="217" y="266"/>
                    <a:pt x="217" y="267"/>
                  </a:cubicBezTo>
                  <a:cubicBezTo>
                    <a:pt x="219" y="266"/>
                    <a:pt x="227" y="260"/>
                    <a:pt x="225" y="266"/>
                  </a:cubicBezTo>
                  <a:cubicBezTo>
                    <a:pt x="225" y="267"/>
                    <a:pt x="226" y="266"/>
                    <a:pt x="226" y="267"/>
                  </a:cubicBezTo>
                  <a:cubicBezTo>
                    <a:pt x="225" y="267"/>
                    <a:pt x="225" y="267"/>
                    <a:pt x="225" y="268"/>
                  </a:cubicBezTo>
                  <a:cubicBezTo>
                    <a:pt x="226" y="268"/>
                    <a:pt x="227" y="267"/>
                    <a:pt x="228" y="266"/>
                  </a:cubicBezTo>
                  <a:cubicBezTo>
                    <a:pt x="228" y="267"/>
                    <a:pt x="228" y="268"/>
                    <a:pt x="229" y="268"/>
                  </a:cubicBezTo>
                  <a:cubicBezTo>
                    <a:pt x="230" y="265"/>
                    <a:pt x="232" y="271"/>
                    <a:pt x="233" y="269"/>
                  </a:cubicBezTo>
                  <a:cubicBezTo>
                    <a:pt x="233" y="270"/>
                    <a:pt x="232" y="269"/>
                    <a:pt x="233" y="271"/>
                  </a:cubicBezTo>
                  <a:cubicBezTo>
                    <a:pt x="235" y="266"/>
                    <a:pt x="239" y="270"/>
                    <a:pt x="242" y="269"/>
                  </a:cubicBezTo>
                  <a:cubicBezTo>
                    <a:pt x="242" y="270"/>
                    <a:pt x="241" y="268"/>
                    <a:pt x="241" y="270"/>
                  </a:cubicBezTo>
                  <a:cubicBezTo>
                    <a:pt x="244" y="269"/>
                    <a:pt x="248" y="270"/>
                    <a:pt x="251" y="269"/>
                  </a:cubicBezTo>
                  <a:cubicBezTo>
                    <a:pt x="250" y="270"/>
                    <a:pt x="252" y="269"/>
                    <a:pt x="252" y="271"/>
                  </a:cubicBezTo>
                  <a:cubicBezTo>
                    <a:pt x="250" y="275"/>
                    <a:pt x="248" y="271"/>
                    <a:pt x="245" y="275"/>
                  </a:cubicBezTo>
                  <a:cubicBezTo>
                    <a:pt x="245" y="275"/>
                    <a:pt x="245" y="277"/>
                    <a:pt x="245" y="277"/>
                  </a:cubicBezTo>
                  <a:cubicBezTo>
                    <a:pt x="246" y="272"/>
                    <a:pt x="249" y="275"/>
                    <a:pt x="251" y="273"/>
                  </a:cubicBezTo>
                  <a:cubicBezTo>
                    <a:pt x="251" y="274"/>
                    <a:pt x="252" y="274"/>
                    <a:pt x="251" y="275"/>
                  </a:cubicBezTo>
                  <a:cubicBezTo>
                    <a:pt x="253" y="272"/>
                    <a:pt x="257" y="273"/>
                    <a:pt x="259" y="275"/>
                  </a:cubicBezTo>
                  <a:cubicBezTo>
                    <a:pt x="260" y="272"/>
                    <a:pt x="261" y="275"/>
                    <a:pt x="263" y="273"/>
                  </a:cubicBezTo>
                  <a:cubicBezTo>
                    <a:pt x="262" y="274"/>
                    <a:pt x="262" y="276"/>
                    <a:pt x="262" y="277"/>
                  </a:cubicBezTo>
                  <a:cubicBezTo>
                    <a:pt x="261" y="275"/>
                    <a:pt x="262" y="274"/>
                    <a:pt x="261" y="274"/>
                  </a:cubicBezTo>
                  <a:cubicBezTo>
                    <a:pt x="261" y="279"/>
                    <a:pt x="258" y="276"/>
                    <a:pt x="257" y="277"/>
                  </a:cubicBezTo>
                  <a:cubicBezTo>
                    <a:pt x="258" y="277"/>
                    <a:pt x="257" y="278"/>
                    <a:pt x="257" y="280"/>
                  </a:cubicBezTo>
                  <a:cubicBezTo>
                    <a:pt x="258" y="278"/>
                    <a:pt x="259" y="280"/>
                    <a:pt x="260" y="278"/>
                  </a:cubicBezTo>
                  <a:cubicBezTo>
                    <a:pt x="261" y="279"/>
                    <a:pt x="263" y="281"/>
                    <a:pt x="262" y="278"/>
                  </a:cubicBezTo>
                  <a:cubicBezTo>
                    <a:pt x="262" y="281"/>
                    <a:pt x="264" y="278"/>
                    <a:pt x="265" y="281"/>
                  </a:cubicBezTo>
                  <a:cubicBezTo>
                    <a:pt x="263" y="281"/>
                    <a:pt x="262" y="283"/>
                    <a:pt x="260" y="283"/>
                  </a:cubicBezTo>
                  <a:cubicBezTo>
                    <a:pt x="261" y="285"/>
                    <a:pt x="261" y="284"/>
                    <a:pt x="263" y="284"/>
                  </a:cubicBezTo>
                  <a:cubicBezTo>
                    <a:pt x="263" y="285"/>
                    <a:pt x="262" y="286"/>
                    <a:pt x="262" y="286"/>
                  </a:cubicBezTo>
                  <a:cubicBezTo>
                    <a:pt x="266" y="286"/>
                    <a:pt x="268" y="286"/>
                    <a:pt x="270" y="289"/>
                  </a:cubicBezTo>
                  <a:cubicBezTo>
                    <a:pt x="270" y="288"/>
                    <a:pt x="270" y="287"/>
                    <a:pt x="270" y="287"/>
                  </a:cubicBezTo>
                  <a:cubicBezTo>
                    <a:pt x="272" y="290"/>
                    <a:pt x="275" y="289"/>
                    <a:pt x="276" y="288"/>
                  </a:cubicBezTo>
                  <a:cubicBezTo>
                    <a:pt x="276" y="288"/>
                    <a:pt x="276" y="288"/>
                    <a:pt x="276" y="287"/>
                  </a:cubicBezTo>
                  <a:cubicBezTo>
                    <a:pt x="277" y="287"/>
                    <a:pt x="278" y="287"/>
                    <a:pt x="278" y="289"/>
                  </a:cubicBezTo>
                  <a:cubicBezTo>
                    <a:pt x="279" y="289"/>
                    <a:pt x="278" y="286"/>
                    <a:pt x="279" y="287"/>
                  </a:cubicBezTo>
                  <a:cubicBezTo>
                    <a:pt x="280" y="288"/>
                    <a:pt x="280" y="290"/>
                    <a:pt x="281" y="291"/>
                  </a:cubicBezTo>
                  <a:cubicBezTo>
                    <a:pt x="280" y="289"/>
                    <a:pt x="284" y="287"/>
                    <a:pt x="283" y="291"/>
                  </a:cubicBezTo>
                  <a:cubicBezTo>
                    <a:pt x="284" y="292"/>
                    <a:pt x="285" y="290"/>
                    <a:pt x="286" y="293"/>
                  </a:cubicBezTo>
                  <a:cubicBezTo>
                    <a:pt x="286" y="292"/>
                    <a:pt x="287" y="291"/>
                    <a:pt x="287" y="290"/>
                  </a:cubicBezTo>
                  <a:cubicBezTo>
                    <a:pt x="287" y="285"/>
                    <a:pt x="288" y="284"/>
                    <a:pt x="288" y="280"/>
                  </a:cubicBezTo>
                  <a:cubicBezTo>
                    <a:pt x="286" y="281"/>
                    <a:pt x="285" y="282"/>
                    <a:pt x="285" y="279"/>
                  </a:cubicBezTo>
                  <a:cubicBezTo>
                    <a:pt x="285" y="280"/>
                    <a:pt x="283" y="280"/>
                    <a:pt x="283" y="279"/>
                  </a:cubicBezTo>
                  <a:cubicBezTo>
                    <a:pt x="281" y="282"/>
                    <a:pt x="279" y="278"/>
                    <a:pt x="276" y="278"/>
                  </a:cubicBezTo>
                  <a:cubicBezTo>
                    <a:pt x="276" y="276"/>
                    <a:pt x="276" y="278"/>
                    <a:pt x="275" y="276"/>
                  </a:cubicBezTo>
                  <a:cubicBezTo>
                    <a:pt x="276" y="275"/>
                    <a:pt x="277" y="275"/>
                    <a:pt x="277" y="274"/>
                  </a:cubicBezTo>
                  <a:cubicBezTo>
                    <a:pt x="277" y="276"/>
                    <a:pt x="278" y="277"/>
                    <a:pt x="278" y="278"/>
                  </a:cubicBezTo>
                  <a:cubicBezTo>
                    <a:pt x="278" y="276"/>
                    <a:pt x="279" y="276"/>
                    <a:pt x="280" y="278"/>
                  </a:cubicBezTo>
                  <a:cubicBezTo>
                    <a:pt x="280" y="275"/>
                    <a:pt x="279" y="277"/>
                    <a:pt x="279" y="275"/>
                  </a:cubicBezTo>
                  <a:cubicBezTo>
                    <a:pt x="279" y="275"/>
                    <a:pt x="281" y="274"/>
                    <a:pt x="281" y="273"/>
                  </a:cubicBezTo>
                  <a:cubicBezTo>
                    <a:pt x="282" y="276"/>
                    <a:pt x="283" y="276"/>
                    <a:pt x="285" y="275"/>
                  </a:cubicBezTo>
                  <a:cubicBezTo>
                    <a:pt x="285" y="276"/>
                    <a:pt x="285" y="276"/>
                    <a:pt x="285" y="277"/>
                  </a:cubicBezTo>
                  <a:cubicBezTo>
                    <a:pt x="287" y="275"/>
                    <a:pt x="289" y="276"/>
                    <a:pt x="291" y="278"/>
                  </a:cubicBezTo>
                  <a:cubicBezTo>
                    <a:pt x="291" y="274"/>
                    <a:pt x="293" y="279"/>
                    <a:pt x="294" y="278"/>
                  </a:cubicBezTo>
                  <a:cubicBezTo>
                    <a:pt x="294" y="277"/>
                    <a:pt x="293" y="277"/>
                    <a:pt x="293" y="276"/>
                  </a:cubicBezTo>
                  <a:cubicBezTo>
                    <a:pt x="294" y="276"/>
                    <a:pt x="294" y="275"/>
                    <a:pt x="295" y="275"/>
                  </a:cubicBezTo>
                  <a:cubicBezTo>
                    <a:pt x="295" y="278"/>
                    <a:pt x="295" y="277"/>
                    <a:pt x="296" y="278"/>
                  </a:cubicBezTo>
                  <a:cubicBezTo>
                    <a:pt x="296" y="277"/>
                    <a:pt x="295" y="276"/>
                    <a:pt x="296" y="276"/>
                  </a:cubicBezTo>
                  <a:cubicBezTo>
                    <a:pt x="298" y="276"/>
                    <a:pt x="299" y="277"/>
                    <a:pt x="300" y="275"/>
                  </a:cubicBezTo>
                  <a:cubicBezTo>
                    <a:pt x="300" y="277"/>
                    <a:pt x="300" y="279"/>
                    <a:pt x="301" y="278"/>
                  </a:cubicBezTo>
                  <a:cubicBezTo>
                    <a:pt x="301" y="278"/>
                    <a:pt x="301" y="277"/>
                    <a:pt x="302" y="276"/>
                  </a:cubicBezTo>
                  <a:cubicBezTo>
                    <a:pt x="301" y="276"/>
                    <a:pt x="301" y="278"/>
                    <a:pt x="300" y="276"/>
                  </a:cubicBezTo>
                  <a:cubicBezTo>
                    <a:pt x="302" y="275"/>
                    <a:pt x="303" y="279"/>
                    <a:pt x="304" y="275"/>
                  </a:cubicBezTo>
                  <a:cubicBezTo>
                    <a:pt x="304" y="276"/>
                    <a:pt x="305" y="275"/>
                    <a:pt x="305" y="277"/>
                  </a:cubicBezTo>
                  <a:cubicBezTo>
                    <a:pt x="304" y="277"/>
                    <a:pt x="304" y="275"/>
                    <a:pt x="304" y="276"/>
                  </a:cubicBezTo>
                  <a:cubicBezTo>
                    <a:pt x="304" y="278"/>
                    <a:pt x="303" y="278"/>
                    <a:pt x="302" y="278"/>
                  </a:cubicBezTo>
                  <a:cubicBezTo>
                    <a:pt x="304" y="279"/>
                    <a:pt x="304" y="285"/>
                    <a:pt x="305" y="281"/>
                  </a:cubicBezTo>
                  <a:cubicBezTo>
                    <a:pt x="307" y="282"/>
                    <a:pt x="309" y="284"/>
                    <a:pt x="311" y="286"/>
                  </a:cubicBezTo>
                  <a:cubicBezTo>
                    <a:pt x="311" y="287"/>
                    <a:pt x="311" y="287"/>
                    <a:pt x="311" y="288"/>
                  </a:cubicBezTo>
                  <a:cubicBezTo>
                    <a:pt x="312" y="289"/>
                    <a:pt x="313" y="285"/>
                    <a:pt x="313" y="288"/>
                  </a:cubicBezTo>
                  <a:cubicBezTo>
                    <a:pt x="312" y="288"/>
                    <a:pt x="310" y="288"/>
                    <a:pt x="310" y="289"/>
                  </a:cubicBezTo>
                  <a:cubicBezTo>
                    <a:pt x="310" y="289"/>
                    <a:pt x="311" y="290"/>
                    <a:pt x="311" y="290"/>
                  </a:cubicBezTo>
                  <a:cubicBezTo>
                    <a:pt x="310" y="289"/>
                    <a:pt x="311" y="292"/>
                    <a:pt x="309" y="291"/>
                  </a:cubicBezTo>
                  <a:cubicBezTo>
                    <a:pt x="309" y="294"/>
                    <a:pt x="308" y="293"/>
                    <a:pt x="308" y="295"/>
                  </a:cubicBezTo>
                  <a:cubicBezTo>
                    <a:pt x="309" y="296"/>
                    <a:pt x="310" y="296"/>
                    <a:pt x="310" y="297"/>
                  </a:cubicBezTo>
                  <a:cubicBezTo>
                    <a:pt x="308" y="299"/>
                    <a:pt x="307" y="298"/>
                    <a:pt x="306" y="296"/>
                  </a:cubicBezTo>
                  <a:cubicBezTo>
                    <a:pt x="306" y="296"/>
                    <a:pt x="307" y="297"/>
                    <a:pt x="307" y="295"/>
                  </a:cubicBezTo>
                  <a:cubicBezTo>
                    <a:pt x="306" y="296"/>
                    <a:pt x="308" y="293"/>
                    <a:pt x="307" y="294"/>
                  </a:cubicBezTo>
                  <a:cubicBezTo>
                    <a:pt x="306" y="296"/>
                    <a:pt x="305" y="296"/>
                    <a:pt x="304" y="297"/>
                  </a:cubicBezTo>
                  <a:cubicBezTo>
                    <a:pt x="305" y="295"/>
                    <a:pt x="303" y="299"/>
                    <a:pt x="303" y="296"/>
                  </a:cubicBezTo>
                  <a:cubicBezTo>
                    <a:pt x="303" y="296"/>
                    <a:pt x="303" y="297"/>
                    <a:pt x="302" y="298"/>
                  </a:cubicBezTo>
                  <a:cubicBezTo>
                    <a:pt x="300" y="294"/>
                    <a:pt x="297" y="295"/>
                    <a:pt x="295" y="294"/>
                  </a:cubicBezTo>
                  <a:cubicBezTo>
                    <a:pt x="295" y="295"/>
                    <a:pt x="296" y="295"/>
                    <a:pt x="296" y="296"/>
                  </a:cubicBezTo>
                  <a:cubicBezTo>
                    <a:pt x="296" y="296"/>
                    <a:pt x="296" y="297"/>
                    <a:pt x="296" y="297"/>
                  </a:cubicBezTo>
                  <a:cubicBezTo>
                    <a:pt x="295" y="294"/>
                    <a:pt x="293" y="297"/>
                    <a:pt x="293" y="294"/>
                  </a:cubicBezTo>
                  <a:cubicBezTo>
                    <a:pt x="292" y="294"/>
                    <a:pt x="292" y="295"/>
                    <a:pt x="291" y="294"/>
                  </a:cubicBezTo>
                  <a:cubicBezTo>
                    <a:pt x="291" y="295"/>
                    <a:pt x="291" y="296"/>
                    <a:pt x="290" y="296"/>
                  </a:cubicBezTo>
                  <a:cubicBezTo>
                    <a:pt x="290" y="295"/>
                    <a:pt x="291" y="295"/>
                    <a:pt x="291" y="294"/>
                  </a:cubicBezTo>
                  <a:cubicBezTo>
                    <a:pt x="289" y="294"/>
                    <a:pt x="286" y="296"/>
                    <a:pt x="285" y="293"/>
                  </a:cubicBezTo>
                  <a:cubicBezTo>
                    <a:pt x="282" y="302"/>
                    <a:pt x="277" y="290"/>
                    <a:pt x="275" y="296"/>
                  </a:cubicBezTo>
                  <a:cubicBezTo>
                    <a:pt x="275" y="295"/>
                    <a:pt x="274" y="296"/>
                    <a:pt x="274" y="295"/>
                  </a:cubicBezTo>
                  <a:cubicBezTo>
                    <a:pt x="275" y="295"/>
                    <a:pt x="275" y="295"/>
                    <a:pt x="275" y="293"/>
                  </a:cubicBezTo>
                  <a:cubicBezTo>
                    <a:pt x="274" y="294"/>
                    <a:pt x="274" y="293"/>
                    <a:pt x="272" y="292"/>
                  </a:cubicBezTo>
                  <a:cubicBezTo>
                    <a:pt x="272" y="295"/>
                    <a:pt x="274" y="295"/>
                    <a:pt x="275" y="297"/>
                  </a:cubicBezTo>
                  <a:cubicBezTo>
                    <a:pt x="274" y="298"/>
                    <a:pt x="273" y="298"/>
                    <a:pt x="272" y="298"/>
                  </a:cubicBezTo>
                  <a:cubicBezTo>
                    <a:pt x="273" y="299"/>
                    <a:pt x="275" y="299"/>
                    <a:pt x="275" y="299"/>
                  </a:cubicBezTo>
                  <a:cubicBezTo>
                    <a:pt x="275" y="299"/>
                    <a:pt x="275" y="298"/>
                    <a:pt x="276" y="298"/>
                  </a:cubicBezTo>
                  <a:cubicBezTo>
                    <a:pt x="276" y="298"/>
                    <a:pt x="276" y="299"/>
                    <a:pt x="277" y="299"/>
                  </a:cubicBezTo>
                  <a:cubicBezTo>
                    <a:pt x="278" y="300"/>
                    <a:pt x="280" y="297"/>
                    <a:pt x="281" y="300"/>
                  </a:cubicBezTo>
                  <a:cubicBezTo>
                    <a:pt x="280" y="300"/>
                    <a:pt x="280" y="301"/>
                    <a:pt x="280" y="302"/>
                  </a:cubicBezTo>
                  <a:cubicBezTo>
                    <a:pt x="284" y="301"/>
                    <a:pt x="286" y="302"/>
                    <a:pt x="290" y="302"/>
                  </a:cubicBezTo>
                  <a:cubicBezTo>
                    <a:pt x="290" y="302"/>
                    <a:pt x="290" y="302"/>
                    <a:pt x="290" y="303"/>
                  </a:cubicBezTo>
                  <a:cubicBezTo>
                    <a:pt x="292" y="301"/>
                    <a:pt x="293" y="303"/>
                    <a:pt x="295" y="301"/>
                  </a:cubicBezTo>
                  <a:cubicBezTo>
                    <a:pt x="295" y="302"/>
                    <a:pt x="295" y="302"/>
                    <a:pt x="294" y="303"/>
                  </a:cubicBezTo>
                  <a:cubicBezTo>
                    <a:pt x="295" y="302"/>
                    <a:pt x="296" y="301"/>
                    <a:pt x="297" y="300"/>
                  </a:cubicBezTo>
                  <a:cubicBezTo>
                    <a:pt x="297" y="302"/>
                    <a:pt x="298" y="302"/>
                    <a:pt x="298" y="303"/>
                  </a:cubicBezTo>
                  <a:cubicBezTo>
                    <a:pt x="298" y="302"/>
                    <a:pt x="298" y="302"/>
                    <a:pt x="299" y="302"/>
                  </a:cubicBezTo>
                  <a:cubicBezTo>
                    <a:pt x="299" y="303"/>
                    <a:pt x="298" y="303"/>
                    <a:pt x="299" y="303"/>
                  </a:cubicBezTo>
                  <a:cubicBezTo>
                    <a:pt x="300" y="303"/>
                    <a:pt x="301" y="302"/>
                    <a:pt x="302" y="301"/>
                  </a:cubicBezTo>
                  <a:cubicBezTo>
                    <a:pt x="302" y="302"/>
                    <a:pt x="301" y="303"/>
                    <a:pt x="302" y="304"/>
                  </a:cubicBezTo>
                  <a:cubicBezTo>
                    <a:pt x="303" y="301"/>
                    <a:pt x="307" y="305"/>
                    <a:pt x="308" y="305"/>
                  </a:cubicBezTo>
                  <a:cubicBezTo>
                    <a:pt x="308" y="305"/>
                    <a:pt x="309" y="304"/>
                    <a:pt x="309" y="305"/>
                  </a:cubicBezTo>
                  <a:cubicBezTo>
                    <a:pt x="310" y="303"/>
                    <a:pt x="308" y="303"/>
                    <a:pt x="309" y="303"/>
                  </a:cubicBezTo>
                  <a:cubicBezTo>
                    <a:pt x="309" y="305"/>
                    <a:pt x="311" y="303"/>
                    <a:pt x="311" y="304"/>
                  </a:cubicBezTo>
                  <a:cubicBezTo>
                    <a:pt x="311" y="306"/>
                    <a:pt x="310" y="304"/>
                    <a:pt x="310" y="306"/>
                  </a:cubicBezTo>
                  <a:cubicBezTo>
                    <a:pt x="311" y="307"/>
                    <a:pt x="312" y="308"/>
                    <a:pt x="314" y="308"/>
                  </a:cubicBezTo>
                  <a:cubicBezTo>
                    <a:pt x="312" y="311"/>
                    <a:pt x="307" y="307"/>
                    <a:pt x="304" y="311"/>
                  </a:cubicBezTo>
                  <a:cubicBezTo>
                    <a:pt x="305" y="312"/>
                    <a:pt x="305" y="311"/>
                    <a:pt x="306" y="310"/>
                  </a:cubicBezTo>
                  <a:cubicBezTo>
                    <a:pt x="306" y="314"/>
                    <a:pt x="306" y="311"/>
                    <a:pt x="307" y="312"/>
                  </a:cubicBezTo>
                  <a:cubicBezTo>
                    <a:pt x="307" y="316"/>
                    <a:pt x="305" y="312"/>
                    <a:pt x="304" y="313"/>
                  </a:cubicBezTo>
                  <a:cubicBezTo>
                    <a:pt x="304" y="313"/>
                    <a:pt x="304" y="313"/>
                    <a:pt x="304" y="314"/>
                  </a:cubicBezTo>
                  <a:cubicBezTo>
                    <a:pt x="304" y="314"/>
                    <a:pt x="304" y="315"/>
                    <a:pt x="304" y="315"/>
                  </a:cubicBezTo>
                  <a:cubicBezTo>
                    <a:pt x="302" y="315"/>
                    <a:pt x="300" y="313"/>
                    <a:pt x="300" y="316"/>
                  </a:cubicBezTo>
                  <a:cubicBezTo>
                    <a:pt x="298" y="315"/>
                    <a:pt x="298" y="312"/>
                    <a:pt x="297" y="313"/>
                  </a:cubicBezTo>
                  <a:cubicBezTo>
                    <a:pt x="298" y="314"/>
                    <a:pt x="299" y="315"/>
                    <a:pt x="299" y="318"/>
                  </a:cubicBezTo>
                  <a:cubicBezTo>
                    <a:pt x="299" y="319"/>
                    <a:pt x="298" y="318"/>
                    <a:pt x="298" y="319"/>
                  </a:cubicBezTo>
                  <a:cubicBezTo>
                    <a:pt x="300" y="317"/>
                    <a:pt x="301" y="317"/>
                    <a:pt x="302" y="317"/>
                  </a:cubicBezTo>
                  <a:cubicBezTo>
                    <a:pt x="302" y="316"/>
                    <a:pt x="301" y="317"/>
                    <a:pt x="301" y="316"/>
                  </a:cubicBezTo>
                  <a:cubicBezTo>
                    <a:pt x="302" y="316"/>
                    <a:pt x="303" y="315"/>
                    <a:pt x="303" y="317"/>
                  </a:cubicBezTo>
                  <a:cubicBezTo>
                    <a:pt x="303" y="317"/>
                    <a:pt x="304" y="319"/>
                    <a:pt x="304" y="318"/>
                  </a:cubicBezTo>
                  <a:cubicBezTo>
                    <a:pt x="303" y="318"/>
                    <a:pt x="304" y="316"/>
                    <a:pt x="304" y="316"/>
                  </a:cubicBezTo>
                  <a:cubicBezTo>
                    <a:pt x="304" y="317"/>
                    <a:pt x="305" y="316"/>
                    <a:pt x="305" y="317"/>
                  </a:cubicBezTo>
                  <a:cubicBezTo>
                    <a:pt x="305" y="317"/>
                    <a:pt x="305" y="318"/>
                    <a:pt x="305" y="319"/>
                  </a:cubicBezTo>
                  <a:cubicBezTo>
                    <a:pt x="306" y="319"/>
                    <a:pt x="306" y="318"/>
                    <a:pt x="307" y="318"/>
                  </a:cubicBezTo>
                  <a:cubicBezTo>
                    <a:pt x="310" y="320"/>
                    <a:pt x="314" y="314"/>
                    <a:pt x="317" y="316"/>
                  </a:cubicBezTo>
                  <a:cubicBezTo>
                    <a:pt x="317" y="316"/>
                    <a:pt x="316" y="316"/>
                    <a:pt x="316" y="317"/>
                  </a:cubicBezTo>
                  <a:cubicBezTo>
                    <a:pt x="317" y="314"/>
                    <a:pt x="318" y="316"/>
                    <a:pt x="318" y="314"/>
                  </a:cubicBezTo>
                  <a:cubicBezTo>
                    <a:pt x="319" y="315"/>
                    <a:pt x="320" y="316"/>
                    <a:pt x="320" y="315"/>
                  </a:cubicBezTo>
                  <a:cubicBezTo>
                    <a:pt x="320" y="314"/>
                    <a:pt x="319" y="315"/>
                    <a:pt x="319" y="314"/>
                  </a:cubicBezTo>
                  <a:cubicBezTo>
                    <a:pt x="319" y="313"/>
                    <a:pt x="319" y="313"/>
                    <a:pt x="319" y="313"/>
                  </a:cubicBezTo>
                  <a:cubicBezTo>
                    <a:pt x="320" y="314"/>
                    <a:pt x="320" y="313"/>
                    <a:pt x="321" y="313"/>
                  </a:cubicBezTo>
                  <a:cubicBezTo>
                    <a:pt x="321" y="313"/>
                    <a:pt x="321" y="314"/>
                    <a:pt x="321" y="314"/>
                  </a:cubicBezTo>
                  <a:cubicBezTo>
                    <a:pt x="323" y="313"/>
                    <a:pt x="323" y="314"/>
                    <a:pt x="325" y="313"/>
                  </a:cubicBezTo>
                  <a:cubicBezTo>
                    <a:pt x="325" y="314"/>
                    <a:pt x="325" y="314"/>
                    <a:pt x="324" y="315"/>
                  </a:cubicBezTo>
                  <a:cubicBezTo>
                    <a:pt x="325" y="314"/>
                    <a:pt x="326" y="314"/>
                    <a:pt x="326" y="315"/>
                  </a:cubicBezTo>
                  <a:cubicBezTo>
                    <a:pt x="325" y="316"/>
                    <a:pt x="325" y="317"/>
                    <a:pt x="324" y="318"/>
                  </a:cubicBezTo>
                  <a:cubicBezTo>
                    <a:pt x="325" y="317"/>
                    <a:pt x="327" y="318"/>
                    <a:pt x="327" y="315"/>
                  </a:cubicBezTo>
                  <a:cubicBezTo>
                    <a:pt x="327" y="315"/>
                    <a:pt x="326" y="317"/>
                    <a:pt x="326" y="315"/>
                  </a:cubicBezTo>
                  <a:cubicBezTo>
                    <a:pt x="327" y="315"/>
                    <a:pt x="328" y="314"/>
                    <a:pt x="328" y="313"/>
                  </a:cubicBezTo>
                  <a:cubicBezTo>
                    <a:pt x="328" y="314"/>
                    <a:pt x="328" y="314"/>
                    <a:pt x="329" y="314"/>
                  </a:cubicBezTo>
                  <a:cubicBezTo>
                    <a:pt x="328" y="315"/>
                    <a:pt x="329" y="317"/>
                    <a:pt x="329" y="318"/>
                  </a:cubicBezTo>
                  <a:cubicBezTo>
                    <a:pt x="330" y="316"/>
                    <a:pt x="329" y="316"/>
                    <a:pt x="329" y="314"/>
                  </a:cubicBezTo>
                  <a:cubicBezTo>
                    <a:pt x="330" y="314"/>
                    <a:pt x="329" y="313"/>
                    <a:pt x="330" y="313"/>
                  </a:cubicBezTo>
                  <a:cubicBezTo>
                    <a:pt x="331" y="313"/>
                    <a:pt x="331" y="315"/>
                    <a:pt x="332" y="315"/>
                  </a:cubicBezTo>
                  <a:cubicBezTo>
                    <a:pt x="332" y="317"/>
                    <a:pt x="331" y="317"/>
                    <a:pt x="330" y="318"/>
                  </a:cubicBezTo>
                  <a:cubicBezTo>
                    <a:pt x="332" y="319"/>
                    <a:pt x="332" y="316"/>
                    <a:pt x="333" y="316"/>
                  </a:cubicBezTo>
                  <a:cubicBezTo>
                    <a:pt x="333" y="317"/>
                    <a:pt x="332" y="318"/>
                    <a:pt x="333" y="318"/>
                  </a:cubicBezTo>
                  <a:cubicBezTo>
                    <a:pt x="334" y="315"/>
                    <a:pt x="337" y="316"/>
                    <a:pt x="339" y="315"/>
                  </a:cubicBezTo>
                  <a:cubicBezTo>
                    <a:pt x="339" y="314"/>
                    <a:pt x="339" y="316"/>
                    <a:pt x="338" y="315"/>
                  </a:cubicBezTo>
                  <a:cubicBezTo>
                    <a:pt x="338" y="314"/>
                    <a:pt x="339" y="314"/>
                    <a:pt x="339" y="314"/>
                  </a:cubicBezTo>
                  <a:cubicBezTo>
                    <a:pt x="339" y="315"/>
                    <a:pt x="340" y="315"/>
                    <a:pt x="340" y="317"/>
                  </a:cubicBezTo>
                  <a:cubicBezTo>
                    <a:pt x="341" y="315"/>
                    <a:pt x="342" y="316"/>
                    <a:pt x="344" y="316"/>
                  </a:cubicBezTo>
                  <a:cubicBezTo>
                    <a:pt x="344" y="316"/>
                    <a:pt x="345" y="320"/>
                    <a:pt x="345" y="318"/>
                  </a:cubicBezTo>
                  <a:cubicBezTo>
                    <a:pt x="345" y="318"/>
                    <a:pt x="345" y="318"/>
                    <a:pt x="345" y="317"/>
                  </a:cubicBezTo>
                  <a:cubicBezTo>
                    <a:pt x="346" y="316"/>
                    <a:pt x="346" y="316"/>
                    <a:pt x="348" y="316"/>
                  </a:cubicBezTo>
                  <a:cubicBezTo>
                    <a:pt x="348" y="320"/>
                    <a:pt x="350" y="319"/>
                    <a:pt x="351" y="321"/>
                  </a:cubicBezTo>
                  <a:cubicBezTo>
                    <a:pt x="351" y="321"/>
                    <a:pt x="351" y="320"/>
                    <a:pt x="351" y="320"/>
                  </a:cubicBezTo>
                  <a:cubicBezTo>
                    <a:pt x="353" y="322"/>
                    <a:pt x="355" y="322"/>
                    <a:pt x="358" y="323"/>
                  </a:cubicBezTo>
                  <a:cubicBezTo>
                    <a:pt x="356" y="324"/>
                    <a:pt x="359" y="324"/>
                    <a:pt x="358" y="326"/>
                  </a:cubicBezTo>
                  <a:cubicBezTo>
                    <a:pt x="359" y="324"/>
                    <a:pt x="361" y="323"/>
                    <a:pt x="362" y="324"/>
                  </a:cubicBezTo>
                  <a:cubicBezTo>
                    <a:pt x="361" y="325"/>
                    <a:pt x="361" y="322"/>
                    <a:pt x="362" y="322"/>
                  </a:cubicBezTo>
                  <a:cubicBezTo>
                    <a:pt x="362" y="323"/>
                    <a:pt x="362" y="324"/>
                    <a:pt x="363" y="323"/>
                  </a:cubicBezTo>
                  <a:cubicBezTo>
                    <a:pt x="363" y="325"/>
                    <a:pt x="363" y="326"/>
                    <a:pt x="363" y="326"/>
                  </a:cubicBezTo>
                  <a:cubicBezTo>
                    <a:pt x="364" y="326"/>
                    <a:pt x="363" y="324"/>
                    <a:pt x="364" y="324"/>
                  </a:cubicBezTo>
                  <a:cubicBezTo>
                    <a:pt x="365" y="325"/>
                    <a:pt x="365" y="325"/>
                    <a:pt x="365" y="325"/>
                  </a:cubicBezTo>
                  <a:cubicBezTo>
                    <a:pt x="365" y="326"/>
                    <a:pt x="365" y="326"/>
                    <a:pt x="365" y="327"/>
                  </a:cubicBezTo>
                  <a:cubicBezTo>
                    <a:pt x="365" y="327"/>
                    <a:pt x="365" y="328"/>
                    <a:pt x="365" y="329"/>
                  </a:cubicBezTo>
                  <a:cubicBezTo>
                    <a:pt x="365" y="329"/>
                    <a:pt x="366" y="330"/>
                    <a:pt x="367" y="331"/>
                  </a:cubicBezTo>
                  <a:cubicBezTo>
                    <a:pt x="367" y="328"/>
                    <a:pt x="366" y="327"/>
                    <a:pt x="367" y="325"/>
                  </a:cubicBezTo>
                  <a:cubicBezTo>
                    <a:pt x="366" y="324"/>
                    <a:pt x="366" y="322"/>
                    <a:pt x="366" y="321"/>
                  </a:cubicBezTo>
                  <a:cubicBezTo>
                    <a:pt x="369" y="320"/>
                    <a:pt x="373" y="322"/>
                    <a:pt x="376" y="327"/>
                  </a:cubicBezTo>
                  <a:cubicBezTo>
                    <a:pt x="376" y="328"/>
                    <a:pt x="376" y="330"/>
                    <a:pt x="377" y="332"/>
                  </a:cubicBezTo>
                  <a:cubicBezTo>
                    <a:pt x="378" y="321"/>
                    <a:pt x="382" y="333"/>
                    <a:pt x="385" y="328"/>
                  </a:cubicBezTo>
                  <a:cubicBezTo>
                    <a:pt x="386" y="325"/>
                    <a:pt x="385" y="325"/>
                    <a:pt x="385" y="322"/>
                  </a:cubicBezTo>
                  <a:cubicBezTo>
                    <a:pt x="387" y="322"/>
                    <a:pt x="387" y="319"/>
                    <a:pt x="388" y="317"/>
                  </a:cubicBezTo>
                  <a:cubicBezTo>
                    <a:pt x="389" y="316"/>
                    <a:pt x="390" y="317"/>
                    <a:pt x="391" y="316"/>
                  </a:cubicBezTo>
                  <a:cubicBezTo>
                    <a:pt x="391" y="317"/>
                    <a:pt x="391" y="317"/>
                    <a:pt x="392" y="317"/>
                  </a:cubicBezTo>
                  <a:cubicBezTo>
                    <a:pt x="392" y="317"/>
                    <a:pt x="391" y="316"/>
                    <a:pt x="392" y="314"/>
                  </a:cubicBezTo>
                  <a:cubicBezTo>
                    <a:pt x="393" y="314"/>
                    <a:pt x="393" y="309"/>
                    <a:pt x="395" y="310"/>
                  </a:cubicBezTo>
                  <a:cubicBezTo>
                    <a:pt x="394" y="307"/>
                    <a:pt x="395" y="305"/>
                    <a:pt x="395" y="304"/>
                  </a:cubicBezTo>
                  <a:cubicBezTo>
                    <a:pt x="395" y="304"/>
                    <a:pt x="396" y="304"/>
                    <a:pt x="396" y="304"/>
                  </a:cubicBezTo>
                  <a:cubicBezTo>
                    <a:pt x="395" y="304"/>
                    <a:pt x="396" y="303"/>
                    <a:pt x="396" y="303"/>
                  </a:cubicBezTo>
                  <a:cubicBezTo>
                    <a:pt x="396" y="304"/>
                    <a:pt x="397" y="307"/>
                    <a:pt x="398" y="305"/>
                  </a:cubicBezTo>
                  <a:cubicBezTo>
                    <a:pt x="397" y="304"/>
                    <a:pt x="395" y="303"/>
                    <a:pt x="396" y="300"/>
                  </a:cubicBezTo>
                  <a:cubicBezTo>
                    <a:pt x="395" y="300"/>
                    <a:pt x="395" y="299"/>
                    <a:pt x="395" y="298"/>
                  </a:cubicBezTo>
                  <a:cubicBezTo>
                    <a:pt x="395" y="297"/>
                    <a:pt x="395" y="297"/>
                    <a:pt x="396" y="296"/>
                  </a:cubicBezTo>
                  <a:cubicBezTo>
                    <a:pt x="395" y="295"/>
                    <a:pt x="395" y="294"/>
                    <a:pt x="395" y="293"/>
                  </a:cubicBezTo>
                  <a:cubicBezTo>
                    <a:pt x="396" y="291"/>
                    <a:pt x="398" y="290"/>
                    <a:pt x="399" y="294"/>
                  </a:cubicBezTo>
                  <a:cubicBezTo>
                    <a:pt x="400" y="293"/>
                    <a:pt x="401" y="288"/>
                    <a:pt x="402" y="292"/>
                  </a:cubicBezTo>
                  <a:cubicBezTo>
                    <a:pt x="402" y="292"/>
                    <a:pt x="401" y="293"/>
                    <a:pt x="401" y="295"/>
                  </a:cubicBezTo>
                  <a:cubicBezTo>
                    <a:pt x="402" y="295"/>
                    <a:pt x="403" y="291"/>
                    <a:pt x="404" y="294"/>
                  </a:cubicBezTo>
                  <a:cubicBezTo>
                    <a:pt x="402" y="298"/>
                    <a:pt x="399" y="300"/>
                    <a:pt x="396" y="299"/>
                  </a:cubicBezTo>
                  <a:cubicBezTo>
                    <a:pt x="398" y="302"/>
                    <a:pt x="401" y="299"/>
                    <a:pt x="403" y="297"/>
                  </a:cubicBezTo>
                  <a:cubicBezTo>
                    <a:pt x="404" y="298"/>
                    <a:pt x="406" y="297"/>
                    <a:pt x="407" y="296"/>
                  </a:cubicBezTo>
                  <a:cubicBezTo>
                    <a:pt x="408" y="296"/>
                    <a:pt x="408" y="297"/>
                    <a:pt x="409" y="298"/>
                  </a:cubicBezTo>
                  <a:cubicBezTo>
                    <a:pt x="410" y="297"/>
                    <a:pt x="414" y="292"/>
                    <a:pt x="414" y="299"/>
                  </a:cubicBezTo>
                  <a:cubicBezTo>
                    <a:pt x="415" y="299"/>
                    <a:pt x="414" y="297"/>
                    <a:pt x="415" y="297"/>
                  </a:cubicBezTo>
                  <a:cubicBezTo>
                    <a:pt x="415" y="297"/>
                    <a:pt x="415" y="298"/>
                    <a:pt x="415" y="300"/>
                  </a:cubicBezTo>
                  <a:cubicBezTo>
                    <a:pt x="413" y="305"/>
                    <a:pt x="410" y="307"/>
                    <a:pt x="408" y="312"/>
                  </a:cubicBezTo>
                  <a:cubicBezTo>
                    <a:pt x="408" y="313"/>
                    <a:pt x="409" y="314"/>
                    <a:pt x="409" y="317"/>
                  </a:cubicBezTo>
                  <a:cubicBezTo>
                    <a:pt x="414" y="317"/>
                    <a:pt x="416" y="304"/>
                    <a:pt x="421" y="304"/>
                  </a:cubicBezTo>
                  <a:cubicBezTo>
                    <a:pt x="421" y="299"/>
                    <a:pt x="423" y="296"/>
                    <a:pt x="421" y="292"/>
                  </a:cubicBezTo>
                  <a:cubicBezTo>
                    <a:pt x="422" y="292"/>
                    <a:pt x="422" y="291"/>
                    <a:pt x="422" y="291"/>
                  </a:cubicBezTo>
                  <a:cubicBezTo>
                    <a:pt x="422" y="287"/>
                    <a:pt x="422" y="284"/>
                    <a:pt x="423" y="281"/>
                  </a:cubicBezTo>
                  <a:cubicBezTo>
                    <a:pt x="423" y="280"/>
                    <a:pt x="422" y="280"/>
                    <a:pt x="422" y="279"/>
                  </a:cubicBezTo>
                  <a:cubicBezTo>
                    <a:pt x="423" y="279"/>
                    <a:pt x="423" y="277"/>
                    <a:pt x="423" y="276"/>
                  </a:cubicBezTo>
                  <a:cubicBezTo>
                    <a:pt x="423" y="275"/>
                    <a:pt x="422" y="276"/>
                    <a:pt x="422" y="275"/>
                  </a:cubicBezTo>
                  <a:cubicBezTo>
                    <a:pt x="421" y="263"/>
                    <a:pt x="420" y="257"/>
                    <a:pt x="418" y="244"/>
                  </a:cubicBezTo>
                  <a:cubicBezTo>
                    <a:pt x="416" y="241"/>
                    <a:pt x="415" y="236"/>
                    <a:pt x="413" y="233"/>
                  </a:cubicBezTo>
                  <a:cubicBezTo>
                    <a:pt x="414" y="231"/>
                    <a:pt x="412" y="229"/>
                    <a:pt x="413" y="226"/>
                  </a:cubicBezTo>
                  <a:cubicBezTo>
                    <a:pt x="412" y="226"/>
                    <a:pt x="412" y="226"/>
                    <a:pt x="412" y="225"/>
                  </a:cubicBezTo>
                  <a:cubicBezTo>
                    <a:pt x="412" y="225"/>
                    <a:pt x="413" y="225"/>
                    <a:pt x="413" y="224"/>
                  </a:cubicBezTo>
                  <a:cubicBezTo>
                    <a:pt x="412" y="224"/>
                    <a:pt x="412" y="221"/>
                    <a:pt x="412" y="221"/>
                  </a:cubicBezTo>
                  <a:cubicBezTo>
                    <a:pt x="411" y="217"/>
                    <a:pt x="410" y="214"/>
                    <a:pt x="409" y="209"/>
                  </a:cubicBezTo>
                  <a:cubicBezTo>
                    <a:pt x="412" y="206"/>
                    <a:pt x="414" y="214"/>
                    <a:pt x="416" y="211"/>
                  </a:cubicBezTo>
                  <a:cubicBezTo>
                    <a:pt x="417" y="212"/>
                    <a:pt x="418" y="212"/>
                    <a:pt x="418" y="215"/>
                  </a:cubicBezTo>
                  <a:cubicBezTo>
                    <a:pt x="418" y="216"/>
                    <a:pt x="417" y="216"/>
                    <a:pt x="417" y="218"/>
                  </a:cubicBezTo>
                  <a:cubicBezTo>
                    <a:pt x="418" y="220"/>
                    <a:pt x="420" y="222"/>
                    <a:pt x="422" y="222"/>
                  </a:cubicBezTo>
                  <a:cubicBezTo>
                    <a:pt x="423" y="227"/>
                    <a:pt x="426" y="225"/>
                    <a:pt x="427" y="227"/>
                  </a:cubicBezTo>
                  <a:cubicBezTo>
                    <a:pt x="427" y="228"/>
                    <a:pt x="427" y="227"/>
                    <a:pt x="427" y="229"/>
                  </a:cubicBezTo>
                  <a:cubicBezTo>
                    <a:pt x="429" y="228"/>
                    <a:pt x="432" y="229"/>
                    <a:pt x="435" y="231"/>
                  </a:cubicBezTo>
                  <a:cubicBezTo>
                    <a:pt x="436" y="237"/>
                    <a:pt x="441" y="236"/>
                    <a:pt x="441" y="242"/>
                  </a:cubicBezTo>
                  <a:cubicBezTo>
                    <a:pt x="442" y="243"/>
                    <a:pt x="443" y="243"/>
                    <a:pt x="444" y="245"/>
                  </a:cubicBezTo>
                  <a:cubicBezTo>
                    <a:pt x="444" y="248"/>
                    <a:pt x="443" y="250"/>
                    <a:pt x="443" y="254"/>
                  </a:cubicBezTo>
                  <a:cubicBezTo>
                    <a:pt x="444" y="257"/>
                    <a:pt x="446" y="256"/>
                    <a:pt x="447" y="259"/>
                  </a:cubicBezTo>
                  <a:cubicBezTo>
                    <a:pt x="447" y="257"/>
                    <a:pt x="448" y="255"/>
                    <a:pt x="449" y="256"/>
                  </a:cubicBezTo>
                  <a:cubicBezTo>
                    <a:pt x="449" y="257"/>
                    <a:pt x="448" y="258"/>
                    <a:pt x="448" y="259"/>
                  </a:cubicBezTo>
                  <a:cubicBezTo>
                    <a:pt x="449" y="262"/>
                    <a:pt x="449" y="265"/>
                    <a:pt x="449" y="268"/>
                  </a:cubicBezTo>
                  <a:cubicBezTo>
                    <a:pt x="450" y="268"/>
                    <a:pt x="451" y="267"/>
                    <a:pt x="451" y="269"/>
                  </a:cubicBezTo>
                  <a:cubicBezTo>
                    <a:pt x="451" y="270"/>
                    <a:pt x="450" y="268"/>
                    <a:pt x="450" y="270"/>
                  </a:cubicBezTo>
                  <a:cubicBezTo>
                    <a:pt x="451" y="270"/>
                    <a:pt x="451" y="272"/>
                    <a:pt x="452" y="272"/>
                  </a:cubicBezTo>
                  <a:cubicBezTo>
                    <a:pt x="452" y="268"/>
                    <a:pt x="453" y="272"/>
                    <a:pt x="453" y="272"/>
                  </a:cubicBezTo>
                  <a:cubicBezTo>
                    <a:pt x="454" y="270"/>
                    <a:pt x="453" y="269"/>
                    <a:pt x="453" y="267"/>
                  </a:cubicBezTo>
                  <a:cubicBezTo>
                    <a:pt x="456" y="267"/>
                    <a:pt x="458" y="277"/>
                    <a:pt x="460" y="272"/>
                  </a:cubicBezTo>
                  <a:cubicBezTo>
                    <a:pt x="460" y="271"/>
                    <a:pt x="459" y="271"/>
                    <a:pt x="459" y="271"/>
                  </a:cubicBezTo>
                  <a:cubicBezTo>
                    <a:pt x="457" y="267"/>
                    <a:pt x="455" y="263"/>
                    <a:pt x="453" y="260"/>
                  </a:cubicBezTo>
                  <a:cubicBezTo>
                    <a:pt x="453" y="259"/>
                    <a:pt x="453" y="259"/>
                    <a:pt x="453" y="258"/>
                  </a:cubicBezTo>
                  <a:cubicBezTo>
                    <a:pt x="453" y="258"/>
                    <a:pt x="452" y="259"/>
                    <a:pt x="451" y="260"/>
                  </a:cubicBezTo>
                  <a:cubicBezTo>
                    <a:pt x="451" y="258"/>
                    <a:pt x="451" y="257"/>
                    <a:pt x="450" y="258"/>
                  </a:cubicBezTo>
                  <a:cubicBezTo>
                    <a:pt x="451" y="255"/>
                    <a:pt x="449" y="256"/>
                    <a:pt x="449" y="254"/>
                  </a:cubicBezTo>
                  <a:cubicBezTo>
                    <a:pt x="450" y="253"/>
                    <a:pt x="450" y="252"/>
                    <a:pt x="449" y="250"/>
                  </a:cubicBezTo>
                  <a:cubicBezTo>
                    <a:pt x="450" y="250"/>
                    <a:pt x="450" y="249"/>
                    <a:pt x="450" y="249"/>
                  </a:cubicBezTo>
                  <a:cubicBezTo>
                    <a:pt x="452" y="250"/>
                    <a:pt x="455" y="252"/>
                    <a:pt x="457" y="252"/>
                  </a:cubicBezTo>
                  <a:cubicBezTo>
                    <a:pt x="456" y="248"/>
                    <a:pt x="454" y="248"/>
                    <a:pt x="453" y="246"/>
                  </a:cubicBezTo>
                  <a:cubicBezTo>
                    <a:pt x="453" y="241"/>
                    <a:pt x="452" y="239"/>
                    <a:pt x="451" y="236"/>
                  </a:cubicBezTo>
                  <a:cubicBezTo>
                    <a:pt x="450" y="235"/>
                    <a:pt x="451" y="238"/>
                    <a:pt x="450" y="237"/>
                  </a:cubicBezTo>
                  <a:cubicBezTo>
                    <a:pt x="449" y="231"/>
                    <a:pt x="447" y="227"/>
                    <a:pt x="447" y="220"/>
                  </a:cubicBezTo>
                  <a:cubicBezTo>
                    <a:pt x="450" y="221"/>
                    <a:pt x="450" y="214"/>
                    <a:pt x="453" y="215"/>
                  </a:cubicBezTo>
                  <a:cubicBezTo>
                    <a:pt x="453" y="212"/>
                    <a:pt x="454" y="212"/>
                    <a:pt x="454" y="210"/>
                  </a:cubicBezTo>
                  <a:cubicBezTo>
                    <a:pt x="454" y="209"/>
                    <a:pt x="454" y="208"/>
                    <a:pt x="453" y="207"/>
                  </a:cubicBezTo>
                  <a:cubicBezTo>
                    <a:pt x="454" y="206"/>
                    <a:pt x="454" y="205"/>
                    <a:pt x="455" y="205"/>
                  </a:cubicBezTo>
                  <a:cubicBezTo>
                    <a:pt x="455" y="197"/>
                    <a:pt x="452" y="199"/>
                    <a:pt x="452" y="194"/>
                  </a:cubicBezTo>
                  <a:cubicBezTo>
                    <a:pt x="454" y="192"/>
                    <a:pt x="457" y="193"/>
                    <a:pt x="459" y="190"/>
                  </a:cubicBezTo>
                  <a:cubicBezTo>
                    <a:pt x="458" y="190"/>
                    <a:pt x="457" y="186"/>
                    <a:pt x="458" y="185"/>
                  </a:cubicBezTo>
                  <a:cubicBezTo>
                    <a:pt x="457" y="183"/>
                    <a:pt x="457" y="178"/>
                    <a:pt x="455" y="177"/>
                  </a:cubicBezTo>
                  <a:cubicBezTo>
                    <a:pt x="453" y="180"/>
                    <a:pt x="453" y="186"/>
                    <a:pt x="451" y="189"/>
                  </a:cubicBezTo>
                  <a:cubicBezTo>
                    <a:pt x="449" y="180"/>
                    <a:pt x="442" y="181"/>
                    <a:pt x="440" y="180"/>
                  </a:cubicBezTo>
                  <a:cubicBezTo>
                    <a:pt x="441" y="180"/>
                    <a:pt x="441" y="180"/>
                    <a:pt x="441" y="181"/>
                  </a:cubicBezTo>
                  <a:cubicBezTo>
                    <a:pt x="440" y="182"/>
                    <a:pt x="439" y="181"/>
                    <a:pt x="439" y="180"/>
                  </a:cubicBezTo>
                  <a:cubicBezTo>
                    <a:pt x="439" y="183"/>
                    <a:pt x="437" y="181"/>
                    <a:pt x="437" y="183"/>
                  </a:cubicBezTo>
                  <a:cubicBezTo>
                    <a:pt x="438" y="183"/>
                    <a:pt x="438" y="183"/>
                    <a:pt x="438" y="185"/>
                  </a:cubicBezTo>
                  <a:cubicBezTo>
                    <a:pt x="434" y="185"/>
                    <a:pt x="432" y="188"/>
                    <a:pt x="429" y="189"/>
                  </a:cubicBezTo>
                  <a:cubicBezTo>
                    <a:pt x="429" y="190"/>
                    <a:pt x="429" y="191"/>
                    <a:pt x="429" y="191"/>
                  </a:cubicBezTo>
                  <a:cubicBezTo>
                    <a:pt x="424" y="190"/>
                    <a:pt x="421" y="193"/>
                    <a:pt x="416" y="194"/>
                  </a:cubicBezTo>
                  <a:cubicBezTo>
                    <a:pt x="416" y="195"/>
                    <a:pt x="416" y="196"/>
                    <a:pt x="416" y="196"/>
                  </a:cubicBezTo>
                  <a:cubicBezTo>
                    <a:pt x="415" y="195"/>
                    <a:pt x="414" y="195"/>
                    <a:pt x="413" y="195"/>
                  </a:cubicBezTo>
                  <a:cubicBezTo>
                    <a:pt x="413" y="195"/>
                    <a:pt x="413" y="196"/>
                    <a:pt x="413" y="196"/>
                  </a:cubicBezTo>
                  <a:cubicBezTo>
                    <a:pt x="410" y="195"/>
                    <a:pt x="405" y="199"/>
                    <a:pt x="404" y="190"/>
                  </a:cubicBezTo>
                  <a:cubicBezTo>
                    <a:pt x="405" y="191"/>
                    <a:pt x="405" y="191"/>
                    <a:pt x="405" y="190"/>
                  </a:cubicBezTo>
                  <a:cubicBezTo>
                    <a:pt x="404" y="189"/>
                    <a:pt x="403" y="187"/>
                    <a:pt x="404" y="185"/>
                  </a:cubicBezTo>
                  <a:cubicBezTo>
                    <a:pt x="403" y="186"/>
                    <a:pt x="402" y="182"/>
                    <a:pt x="403" y="181"/>
                  </a:cubicBezTo>
                  <a:cubicBezTo>
                    <a:pt x="402" y="180"/>
                    <a:pt x="402" y="180"/>
                    <a:pt x="402" y="178"/>
                  </a:cubicBezTo>
                  <a:cubicBezTo>
                    <a:pt x="402" y="178"/>
                    <a:pt x="402" y="178"/>
                    <a:pt x="401" y="179"/>
                  </a:cubicBezTo>
                  <a:cubicBezTo>
                    <a:pt x="401" y="178"/>
                    <a:pt x="401" y="178"/>
                    <a:pt x="401" y="177"/>
                  </a:cubicBezTo>
                  <a:cubicBezTo>
                    <a:pt x="402" y="177"/>
                    <a:pt x="402" y="177"/>
                    <a:pt x="402" y="176"/>
                  </a:cubicBezTo>
                  <a:cubicBezTo>
                    <a:pt x="400" y="177"/>
                    <a:pt x="402" y="174"/>
                    <a:pt x="401" y="172"/>
                  </a:cubicBezTo>
                  <a:cubicBezTo>
                    <a:pt x="400" y="173"/>
                    <a:pt x="400" y="176"/>
                    <a:pt x="399" y="175"/>
                  </a:cubicBezTo>
                  <a:cubicBezTo>
                    <a:pt x="400" y="174"/>
                    <a:pt x="399" y="173"/>
                    <a:pt x="399" y="171"/>
                  </a:cubicBezTo>
                  <a:cubicBezTo>
                    <a:pt x="399" y="171"/>
                    <a:pt x="400" y="173"/>
                    <a:pt x="400" y="171"/>
                  </a:cubicBezTo>
                  <a:cubicBezTo>
                    <a:pt x="399" y="171"/>
                    <a:pt x="400" y="169"/>
                    <a:pt x="399" y="169"/>
                  </a:cubicBezTo>
                  <a:cubicBezTo>
                    <a:pt x="399" y="169"/>
                    <a:pt x="399" y="169"/>
                    <a:pt x="398" y="169"/>
                  </a:cubicBezTo>
                  <a:cubicBezTo>
                    <a:pt x="399" y="167"/>
                    <a:pt x="397" y="169"/>
                    <a:pt x="398" y="166"/>
                  </a:cubicBezTo>
                  <a:cubicBezTo>
                    <a:pt x="399" y="168"/>
                    <a:pt x="400" y="167"/>
                    <a:pt x="402" y="166"/>
                  </a:cubicBezTo>
                  <a:cubicBezTo>
                    <a:pt x="403" y="169"/>
                    <a:pt x="405" y="168"/>
                    <a:pt x="406" y="172"/>
                  </a:cubicBezTo>
                  <a:cubicBezTo>
                    <a:pt x="406" y="172"/>
                    <a:pt x="405" y="172"/>
                    <a:pt x="405" y="173"/>
                  </a:cubicBezTo>
                  <a:cubicBezTo>
                    <a:pt x="406" y="173"/>
                    <a:pt x="406" y="175"/>
                    <a:pt x="406" y="175"/>
                  </a:cubicBezTo>
                  <a:cubicBezTo>
                    <a:pt x="409" y="175"/>
                    <a:pt x="409" y="184"/>
                    <a:pt x="412" y="184"/>
                  </a:cubicBezTo>
                  <a:cubicBezTo>
                    <a:pt x="412" y="181"/>
                    <a:pt x="413" y="181"/>
                    <a:pt x="414" y="182"/>
                  </a:cubicBezTo>
                  <a:cubicBezTo>
                    <a:pt x="414" y="179"/>
                    <a:pt x="415" y="180"/>
                    <a:pt x="416" y="180"/>
                  </a:cubicBezTo>
                  <a:cubicBezTo>
                    <a:pt x="415" y="175"/>
                    <a:pt x="417" y="174"/>
                    <a:pt x="417" y="170"/>
                  </a:cubicBezTo>
                  <a:cubicBezTo>
                    <a:pt x="417" y="171"/>
                    <a:pt x="417" y="171"/>
                    <a:pt x="418" y="170"/>
                  </a:cubicBezTo>
                  <a:cubicBezTo>
                    <a:pt x="417" y="169"/>
                    <a:pt x="416" y="170"/>
                    <a:pt x="417" y="168"/>
                  </a:cubicBezTo>
                  <a:cubicBezTo>
                    <a:pt x="417" y="167"/>
                    <a:pt x="417" y="167"/>
                    <a:pt x="417" y="167"/>
                  </a:cubicBezTo>
                  <a:cubicBezTo>
                    <a:pt x="417" y="162"/>
                    <a:pt x="415" y="162"/>
                    <a:pt x="414" y="158"/>
                  </a:cubicBezTo>
                  <a:cubicBezTo>
                    <a:pt x="417" y="155"/>
                    <a:pt x="419" y="163"/>
                    <a:pt x="422" y="161"/>
                  </a:cubicBezTo>
                  <a:cubicBezTo>
                    <a:pt x="422" y="163"/>
                    <a:pt x="422" y="163"/>
                    <a:pt x="422" y="163"/>
                  </a:cubicBezTo>
                  <a:cubicBezTo>
                    <a:pt x="425" y="165"/>
                    <a:pt x="425" y="156"/>
                    <a:pt x="427" y="157"/>
                  </a:cubicBezTo>
                  <a:cubicBezTo>
                    <a:pt x="428" y="154"/>
                    <a:pt x="430" y="151"/>
                    <a:pt x="432" y="150"/>
                  </a:cubicBezTo>
                  <a:cubicBezTo>
                    <a:pt x="432" y="149"/>
                    <a:pt x="433" y="148"/>
                    <a:pt x="433" y="146"/>
                  </a:cubicBezTo>
                  <a:cubicBezTo>
                    <a:pt x="437" y="146"/>
                    <a:pt x="433" y="136"/>
                    <a:pt x="434" y="132"/>
                  </a:cubicBezTo>
                  <a:cubicBezTo>
                    <a:pt x="433" y="130"/>
                    <a:pt x="432" y="129"/>
                    <a:pt x="432" y="126"/>
                  </a:cubicBezTo>
                  <a:cubicBezTo>
                    <a:pt x="433" y="126"/>
                    <a:pt x="432" y="125"/>
                    <a:pt x="432" y="124"/>
                  </a:cubicBezTo>
                  <a:cubicBezTo>
                    <a:pt x="433" y="124"/>
                    <a:pt x="433" y="124"/>
                    <a:pt x="433" y="124"/>
                  </a:cubicBezTo>
                  <a:cubicBezTo>
                    <a:pt x="433" y="121"/>
                    <a:pt x="434" y="121"/>
                    <a:pt x="433" y="119"/>
                  </a:cubicBezTo>
                  <a:cubicBezTo>
                    <a:pt x="430" y="120"/>
                    <a:pt x="428" y="118"/>
                    <a:pt x="427" y="113"/>
                  </a:cubicBezTo>
                  <a:cubicBezTo>
                    <a:pt x="428" y="113"/>
                    <a:pt x="428" y="112"/>
                    <a:pt x="428" y="112"/>
                  </a:cubicBezTo>
                  <a:cubicBezTo>
                    <a:pt x="428" y="110"/>
                    <a:pt x="427" y="111"/>
                    <a:pt x="427" y="109"/>
                  </a:cubicBezTo>
                  <a:cubicBezTo>
                    <a:pt x="428" y="110"/>
                    <a:pt x="429" y="114"/>
                    <a:pt x="430" y="115"/>
                  </a:cubicBezTo>
                  <a:cubicBezTo>
                    <a:pt x="430" y="113"/>
                    <a:pt x="430" y="113"/>
                    <a:pt x="430" y="112"/>
                  </a:cubicBezTo>
                  <a:cubicBezTo>
                    <a:pt x="430" y="112"/>
                    <a:pt x="430" y="113"/>
                    <a:pt x="429" y="113"/>
                  </a:cubicBezTo>
                  <a:cubicBezTo>
                    <a:pt x="430" y="112"/>
                    <a:pt x="429" y="111"/>
                    <a:pt x="429" y="109"/>
                  </a:cubicBezTo>
                  <a:cubicBezTo>
                    <a:pt x="428" y="109"/>
                    <a:pt x="428" y="108"/>
                    <a:pt x="427" y="108"/>
                  </a:cubicBezTo>
                  <a:cubicBezTo>
                    <a:pt x="427" y="109"/>
                    <a:pt x="426" y="110"/>
                    <a:pt x="426" y="108"/>
                  </a:cubicBezTo>
                  <a:cubicBezTo>
                    <a:pt x="427" y="109"/>
                    <a:pt x="425" y="107"/>
                    <a:pt x="426" y="106"/>
                  </a:cubicBezTo>
                  <a:cubicBezTo>
                    <a:pt x="424" y="105"/>
                    <a:pt x="424" y="104"/>
                    <a:pt x="423" y="104"/>
                  </a:cubicBezTo>
                  <a:cubicBezTo>
                    <a:pt x="423" y="103"/>
                    <a:pt x="424" y="102"/>
                    <a:pt x="424" y="100"/>
                  </a:cubicBezTo>
                  <a:cubicBezTo>
                    <a:pt x="423" y="100"/>
                    <a:pt x="423" y="98"/>
                    <a:pt x="423" y="98"/>
                  </a:cubicBezTo>
                  <a:cubicBezTo>
                    <a:pt x="420" y="97"/>
                    <a:pt x="419" y="91"/>
                    <a:pt x="416" y="90"/>
                  </a:cubicBezTo>
                  <a:cubicBezTo>
                    <a:pt x="417" y="87"/>
                    <a:pt x="419" y="89"/>
                    <a:pt x="421" y="88"/>
                  </a:cubicBezTo>
                  <a:cubicBezTo>
                    <a:pt x="421" y="86"/>
                    <a:pt x="422" y="85"/>
                    <a:pt x="422" y="83"/>
                  </a:cubicBezTo>
                  <a:cubicBezTo>
                    <a:pt x="419" y="83"/>
                    <a:pt x="416" y="79"/>
                    <a:pt x="414" y="82"/>
                  </a:cubicBezTo>
                  <a:cubicBezTo>
                    <a:pt x="412" y="79"/>
                    <a:pt x="408" y="84"/>
                    <a:pt x="406" y="83"/>
                  </a:cubicBezTo>
                  <a:cubicBezTo>
                    <a:pt x="405" y="83"/>
                    <a:pt x="402" y="83"/>
                    <a:pt x="402" y="87"/>
                  </a:cubicBezTo>
                  <a:cubicBezTo>
                    <a:pt x="399" y="86"/>
                    <a:pt x="395" y="88"/>
                    <a:pt x="391" y="89"/>
                  </a:cubicBezTo>
                  <a:cubicBezTo>
                    <a:pt x="391" y="87"/>
                    <a:pt x="392" y="86"/>
                    <a:pt x="391" y="86"/>
                  </a:cubicBezTo>
                  <a:cubicBezTo>
                    <a:pt x="390" y="89"/>
                    <a:pt x="387" y="88"/>
                    <a:pt x="386" y="89"/>
                  </a:cubicBezTo>
                  <a:cubicBezTo>
                    <a:pt x="390" y="90"/>
                    <a:pt x="393" y="91"/>
                    <a:pt x="397" y="91"/>
                  </a:cubicBezTo>
                  <a:cubicBezTo>
                    <a:pt x="397" y="91"/>
                    <a:pt x="397" y="92"/>
                    <a:pt x="397" y="92"/>
                  </a:cubicBezTo>
                  <a:cubicBezTo>
                    <a:pt x="395" y="91"/>
                    <a:pt x="392" y="100"/>
                    <a:pt x="392" y="95"/>
                  </a:cubicBezTo>
                  <a:cubicBezTo>
                    <a:pt x="392" y="96"/>
                    <a:pt x="391" y="94"/>
                    <a:pt x="390" y="94"/>
                  </a:cubicBezTo>
                  <a:cubicBezTo>
                    <a:pt x="390" y="99"/>
                    <a:pt x="388" y="94"/>
                    <a:pt x="386" y="95"/>
                  </a:cubicBezTo>
                  <a:cubicBezTo>
                    <a:pt x="386" y="96"/>
                    <a:pt x="385" y="95"/>
                    <a:pt x="386" y="97"/>
                  </a:cubicBezTo>
                  <a:cubicBezTo>
                    <a:pt x="386" y="99"/>
                    <a:pt x="387" y="99"/>
                    <a:pt x="387" y="100"/>
                  </a:cubicBezTo>
                  <a:cubicBezTo>
                    <a:pt x="385" y="104"/>
                    <a:pt x="384" y="102"/>
                    <a:pt x="382" y="102"/>
                  </a:cubicBezTo>
                  <a:cubicBezTo>
                    <a:pt x="381" y="101"/>
                    <a:pt x="381" y="101"/>
                    <a:pt x="382" y="101"/>
                  </a:cubicBezTo>
                  <a:cubicBezTo>
                    <a:pt x="381" y="101"/>
                    <a:pt x="379" y="102"/>
                    <a:pt x="379" y="100"/>
                  </a:cubicBezTo>
                  <a:cubicBezTo>
                    <a:pt x="381" y="98"/>
                    <a:pt x="380" y="100"/>
                    <a:pt x="381" y="100"/>
                  </a:cubicBezTo>
                  <a:cubicBezTo>
                    <a:pt x="381" y="98"/>
                    <a:pt x="381" y="97"/>
                    <a:pt x="380" y="96"/>
                  </a:cubicBezTo>
                  <a:cubicBezTo>
                    <a:pt x="381" y="95"/>
                    <a:pt x="381" y="92"/>
                    <a:pt x="381" y="92"/>
                  </a:cubicBezTo>
                  <a:cubicBezTo>
                    <a:pt x="381" y="92"/>
                    <a:pt x="381" y="91"/>
                    <a:pt x="381" y="91"/>
                  </a:cubicBezTo>
                  <a:cubicBezTo>
                    <a:pt x="381" y="89"/>
                    <a:pt x="381" y="89"/>
                    <a:pt x="381" y="88"/>
                  </a:cubicBezTo>
                  <a:cubicBezTo>
                    <a:pt x="381" y="89"/>
                    <a:pt x="380" y="88"/>
                    <a:pt x="379" y="87"/>
                  </a:cubicBezTo>
                  <a:cubicBezTo>
                    <a:pt x="379" y="90"/>
                    <a:pt x="377" y="89"/>
                    <a:pt x="377" y="89"/>
                  </a:cubicBezTo>
                  <a:cubicBezTo>
                    <a:pt x="377" y="87"/>
                    <a:pt x="378" y="87"/>
                    <a:pt x="378" y="87"/>
                  </a:cubicBezTo>
                  <a:cubicBezTo>
                    <a:pt x="378" y="85"/>
                    <a:pt x="379" y="87"/>
                    <a:pt x="379" y="85"/>
                  </a:cubicBezTo>
                  <a:cubicBezTo>
                    <a:pt x="378" y="84"/>
                    <a:pt x="376" y="91"/>
                    <a:pt x="374" y="86"/>
                  </a:cubicBezTo>
                  <a:cubicBezTo>
                    <a:pt x="376" y="87"/>
                    <a:pt x="377" y="84"/>
                    <a:pt x="378" y="82"/>
                  </a:cubicBezTo>
                  <a:cubicBezTo>
                    <a:pt x="379" y="75"/>
                    <a:pt x="376" y="77"/>
                    <a:pt x="375" y="75"/>
                  </a:cubicBezTo>
                  <a:cubicBezTo>
                    <a:pt x="373" y="76"/>
                    <a:pt x="370" y="73"/>
                    <a:pt x="368" y="75"/>
                  </a:cubicBezTo>
                  <a:cubicBezTo>
                    <a:pt x="369" y="75"/>
                    <a:pt x="370" y="74"/>
                    <a:pt x="371" y="77"/>
                  </a:cubicBezTo>
                  <a:cubicBezTo>
                    <a:pt x="370" y="80"/>
                    <a:pt x="369" y="76"/>
                    <a:pt x="369" y="78"/>
                  </a:cubicBezTo>
                  <a:cubicBezTo>
                    <a:pt x="370" y="79"/>
                    <a:pt x="371" y="78"/>
                    <a:pt x="371" y="80"/>
                  </a:cubicBezTo>
                  <a:cubicBezTo>
                    <a:pt x="371" y="80"/>
                    <a:pt x="371" y="81"/>
                    <a:pt x="370" y="81"/>
                  </a:cubicBezTo>
                  <a:cubicBezTo>
                    <a:pt x="370" y="80"/>
                    <a:pt x="369" y="79"/>
                    <a:pt x="369" y="77"/>
                  </a:cubicBezTo>
                  <a:cubicBezTo>
                    <a:pt x="369" y="79"/>
                    <a:pt x="368" y="76"/>
                    <a:pt x="368" y="78"/>
                  </a:cubicBezTo>
                  <a:cubicBezTo>
                    <a:pt x="368" y="78"/>
                    <a:pt x="368" y="80"/>
                    <a:pt x="368" y="81"/>
                  </a:cubicBezTo>
                  <a:cubicBezTo>
                    <a:pt x="370" y="80"/>
                    <a:pt x="370" y="81"/>
                    <a:pt x="371" y="83"/>
                  </a:cubicBezTo>
                  <a:cubicBezTo>
                    <a:pt x="369" y="86"/>
                    <a:pt x="367" y="83"/>
                    <a:pt x="366" y="87"/>
                  </a:cubicBezTo>
                  <a:cubicBezTo>
                    <a:pt x="366" y="86"/>
                    <a:pt x="365" y="85"/>
                    <a:pt x="364" y="86"/>
                  </a:cubicBezTo>
                  <a:cubicBezTo>
                    <a:pt x="365" y="86"/>
                    <a:pt x="365" y="86"/>
                    <a:pt x="365" y="87"/>
                  </a:cubicBezTo>
                  <a:cubicBezTo>
                    <a:pt x="361" y="85"/>
                    <a:pt x="359" y="86"/>
                    <a:pt x="356" y="85"/>
                  </a:cubicBezTo>
                  <a:cubicBezTo>
                    <a:pt x="357" y="83"/>
                    <a:pt x="358" y="84"/>
                    <a:pt x="359" y="83"/>
                  </a:cubicBezTo>
                  <a:cubicBezTo>
                    <a:pt x="358" y="82"/>
                    <a:pt x="357" y="82"/>
                    <a:pt x="357" y="81"/>
                  </a:cubicBezTo>
                  <a:cubicBezTo>
                    <a:pt x="358" y="79"/>
                    <a:pt x="359" y="78"/>
                    <a:pt x="359" y="77"/>
                  </a:cubicBezTo>
                  <a:cubicBezTo>
                    <a:pt x="360" y="76"/>
                    <a:pt x="361" y="74"/>
                    <a:pt x="362" y="75"/>
                  </a:cubicBezTo>
                  <a:cubicBezTo>
                    <a:pt x="362" y="73"/>
                    <a:pt x="360" y="74"/>
                    <a:pt x="360" y="75"/>
                  </a:cubicBezTo>
                  <a:cubicBezTo>
                    <a:pt x="360" y="74"/>
                    <a:pt x="360" y="74"/>
                    <a:pt x="360" y="74"/>
                  </a:cubicBezTo>
                  <a:cubicBezTo>
                    <a:pt x="361" y="71"/>
                    <a:pt x="360" y="68"/>
                    <a:pt x="360" y="64"/>
                  </a:cubicBezTo>
                  <a:cubicBezTo>
                    <a:pt x="364" y="61"/>
                    <a:pt x="368" y="67"/>
                    <a:pt x="373" y="64"/>
                  </a:cubicBezTo>
                  <a:cubicBezTo>
                    <a:pt x="375" y="64"/>
                    <a:pt x="376" y="67"/>
                    <a:pt x="379" y="66"/>
                  </a:cubicBezTo>
                  <a:cubicBezTo>
                    <a:pt x="379" y="68"/>
                    <a:pt x="379" y="68"/>
                    <a:pt x="379" y="69"/>
                  </a:cubicBezTo>
                  <a:cubicBezTo>
                    <a:pt x="381" y="68"/>
                    <a:pt x="383" y="69"/>
                    <a:pt x="384" y="71"/>
                  </a:cubicBezTo>
                  <a:cubicBezTo>
                    <a:pt x="385" y="67"/>
                    <a:pt x="386" y="72"/>
                    <a:pt x="387" y="71"/>
                  </a:cubicBezTo>
                  <a:cubicBezTo>
                    <a:pt x="387" y="71"/>
                    <a:pt x="387" y="71"/>
                    <a:pt x="387" y="72"/>
                  </a:cubicBezTo>
                  <a:cubicBezTo>
                    <a:pt x="389" y="69"/>
                    <a:pt x="390" y="76"/>
                    <a:pt x="392" y="74"/>
                  </a:cubicBezTo>
                  <a:cubicBezTo>
                    <a:pt x="391" y="73"/>
                    <a:pt x="393" y="71"/>
                    <a:pt x="391" y="71"/>
                  </a:cubicBezTo>
                  <a:cubicBezTo>
                    <a:pt x="391" y="72"/>
                    <a:pt x="392" y="73"/>
                    <a:pt x="391" y="73"/>
                  </a:cubicBezTo>
                  <a:cubicBezTo>
                    <a:pt x="391" y="70"/>
                    <a:pt x="389" y="71"/>
                    <a:pt x="389" y="68"/>
                  </a:cubicBezTo>
                  <a:cubicBezTo>
                    <a:pt x="387" y="71"/>
                    <a:pt x="386" y="68"/>
                    <a:pt x="384" y="68"/>
                  </a:cubicBezTo>
                  <a:cubicBezTo>
                    <a:pt x="384" y="67"/>
                    <a:pt x="384" y="63"/>
                    <a:pt x="383" y="65"/>
                  </a:cubicBezTo>
                  <a:cubicBezTo>
                    <a:pt x="384" y="65"/>
                    <a:pt x="383" y="67"/>
                    <a:pt x="383" y="68"/>
                  </a:cubicBezTo>
                  <a:cubicBezTo>
                    <a:pt x="382" y="68"/>
                    <a:pt x="380" y="66"/>
                    <a:pt x="379" y="66"/>
                  </a:cubicBezTo>
                  <a:cubicBezTo>
                    <a:pt x="380" y="63"/>
                    <a:pt x="380" y="64"/>
                    <a:pt x="381" y="65"/>
                  </a:cubicBezTo>
                  <a:cubicBezTo>
                    <a:pt x="381" y="63"/>
                    <a:pt x="380" y="63"/>
                    <a:pt x="381" y="61"/>
                  </a:cubicBezTo>
                  <a:cubicBezTo>
                    <a:pt x="380" y="61"/>
                    <a:pt x="380" y="62"/>
                    <a:pt x="379" y="63"/>
                  </a:cubicBezTo>
                  <a:cubicBezTo>
                    <a:pt x="379" y="59"/>
                    <a:pt x="376" y="62"/>
                    <a:pt x="376" y="60"/>
                  </a:cubicBezTo>
                  <a:cubicBezTo>
                    <a:pt x="376" y="61"/>
                    <a:pt x="375" y="62"/>
                    <a:pt x="375" y="62"/>
                  </a:cubicBezTo>
                  <a:cubicBezTo>
                    <a:pt x="375" y="61"/>
                    <a:pt x="375" y="61"/>
                    <a:pt x="375" y="60"/>
                  </a:cubicBezTo>
                  <a:cubicBezTo>
                    <a:pt x="371" y="60"/>
                    <a:pt x="367" y="62"/>
                    <a:pt x="363" y="61"/>
                  </a:cubicBezTo>
                  <a:cubicBezTo>
                    <a:pt x="361" y="63"/>
                    <a:pt x="357" y="65"/>
                    <a:pt x="358" y="59"/>
                  </a:cubicBezTo>
                  <a:cubicBezTo>
                    <a:pt x="353" y="56"/>
                    <a:pt x="348" y="59"/>
                    <a:pt x="343" y="57"/>
                  </a:cubicBezTo>
                  <a:cubicBezTo>
                    <a:pt x="341" y="60"/>
                    <a:pt x="339" y="60"/>
                    <a:pt x="337" y="59"/>
                  </a:cubicBezTo>
                  <a:cubicBezTo>
                    <a:pt x="338" y="59"/>
                    <a:pt x="337" y="60"/>
                    <a:pt x="336" y="59"/>
                  </a:cubicBezTo>
                  <a:cubicBezTo>
                    <a:pt x="335" y="57"/>
                    <a:pt x="338" y="55"/>
                    <a:pt x="339" y="55"/>
                  </a:cubicBezTo>
                  <a:cubicBezTo>
                    <a:pt x="338" y="55"/>
                    <a:pt x="339" y="52"/>
                    <a:pt x="339" y="50"/>
                  </a:cubicBezTo>
                  <a:cubicBezTo>
                    <a:pt x="342" y="49"/>
                    <a:pt x="344" y="49"/>
                    <a:pt x="346" y="47"/>
                  </a:cubicBezTo>
                  <a:cubicBezTo>
                    <a:pt x="347" y="47"/>
                    <a:pt x="347" y="49"/>
                    <a:pt x="347" y="49"/>
                  </a:cubicBezTo>
                  <a:cubicBezTo>
                    <a:pt x="348" y="47"/>
                    <a:pt x="349" y="50"/>
                    <a:pt x="350" y="49"/>
                  </a:cubicBezTo>
                  <a:cubicBezTo>
                    <a:pt x="351" y="49"/>
                    <a:pt x="352" y="47"/>
                    <a:pt x="352" y="46"/>
                  </a:cubicBezTo>
                  <a:cubicBezTo>
                    <a:pt x="353" y="46"/>
                    <a:pt x="354" y="49"/>
                    <a:pt x="354" y="49"/>
                  </a:cubicBezTo>
                  <a:cubicBezTo>
                    <a:pt x="355" y="49"/>
                    <a:pt x="355" y="48"/>
                    <a:pt x="356" y="47"/>
                  </a:cubicBezTo>
                  <a:cubicBezTo>
                    <a:pt x="356" y="47"/>
                    <a:pt x="356" y="48"/>
                    <a:pt x="355" y="48"/>
                  </a:cubicBezTo>
                  <a:cubicBezTo>
                    <a:pt x="356" y="48"/>
                    <a:pt x="356" y="47"/>
                    <a:pt x="357" y="47"/>
                  </a:cubicBezTo>
                  <a:cubicBezTo>
                    <a:pt x="357" y="47"/>
                    <a:pt x="357" y="48"/>
                    <a:pt x="357" y="48"/>
                  </a:cubicBezTo>
                  <a:cubicBezTo>
                    <a:pt x="358" y="49"/>
                    <a:pt x="359" y="46"/>
                    <a:pt x="360" y="46"/>
                  </a:cubicBezTo>
                  <a:cubicBezTo>
                    <a:pt x="361" y="48"/>
                    <a:pt x="359" y="49"/>
                    <a:pt x="360" y="49"/>
                  </a:cubicBezTo>
                  <a:cubicBezTo>
                    <a:pt x="360" y="47"/>
                    <a:pt x="361" y="47"/>
                    <a:pt x="362" y="46"/>
                  </a:cubicBezTo>
                  <a:cubicBezTo>
                    <a:pt x="362" y="49"/>
                    <a:pt x="364" y="46"/>
                    <a:pt x="364" y="49"/>
                  </a:cubicBezTo>
                  <a:cubicBezTo>
                    <a:pt x="365" y="48"/>
                    <a:pt x="368" y="46"/>
                    <a:pt x="370" y="46"/>
                  </a:cubicBezTo>
                  <a:cubicBezTo>
                    <a:pt x="369" y="46"/>
                    <a:pt x="369" y="45"/>
                    <a:pt x="369" y="45"/>
                  </a:cubicBezTo>
                  <a:cubicBezTo>
                    <a:pt x="371" y="45"/>
                    <a:pt x="372" y="45"/>
                    <a:pt x="373" y="43"/>
                  </a:cubicBezTo>
                  <a:cubicBezTo>
                    <a:pt x="373" y="44"/>
                    <a:pt x="372" y="44"/>
                    <a:pt x="372" y="45"/>
                  </a:cubicBezTo>
                  <a:cubicBezTo>
                    <a:pt x="375" y="44"/>
                    <a:pt x="377" y="44"/>
                    <a:pt x="379" y="44"/>
                  </a:cubicBezTo>
                  <a:cubicBezTo>
                    <a:pt x="379" y="44"/>
                    <a:pt x="379" y="43"/>
                    <a:pt x="379" y="42"/>
                  </a:cubicBezTo>
                  <a:cubicBezTo>
                    <a:pt x="380" y="43"/>
                    <a:pt x="380" y="43"/>
                    <a:pt x="380" y="41"/>
                  </a:cubicBezTo>
                  <a:cubicBezTo>
                    <a:pt x="381" y="42"/>
                    <a:pt x="381" y="45"/>
                    <a:pt x="381" y="44"/>
                  </a:cubicBezTo>
                  <a:cubicBezTo>
                    <a:pt x="381" y="42"/>
                    <a:pt x="382" y="42"/>
                    <a:pt x="383" y="41"/>
                  </a:cubicBezTo>
                  <a:cubicBezTo>
                    <a:pt x="383" y="42"/>
                    <a:pt x="383" y="42"/>
                    <a:pt x="383" y="44"/>
                  </a:cubicBezTo>
                  <a:cubicBezTo>
                    <a:pt x="383" y="45"/>
                    <a:pt x="383" y="44"/>
                    <a:pt x="383" y="45"/>
                  </a:cubicBezTo>
                  <a:cubicBezTo>
                    <a:pt x="384" y="45"/>
                    <a:pt x="384" y="43"/>
                    <a:pt x="384" y="41"/>
                  </a:cubicBezTo>
                  <a:cubicBezTo>
                    <a:pt x="384" y="40"/>
                    <a:pt x="383" y="40"/>
                    <a:pt x="382" y="39"/>
                  </a:cubicBezTo>
                  <a:cubicBezTo>
                    <a:pt x="382" y="42"/>
                    <a:pt x="379" y="41"/>
                    <a:pt x="379" y="39"/>
                  </a:cubicBezTo>
                  <a:cubicBezTo>
                    <a:pt x="379" y="39"/>
                    <a:pt x="379" y="38"/>
                    <a:pt x="379" y="38"/>
                  </a:cubicBezTo>
                  <a:cubicBezTo>
                    <a:pt x="379" y="39"/>
                    <a:pt x="379" y="40"/>
                    <a:pt x="379" y="40"/>
                  </a:cubicBezTo>
                  <a:cubicBezTo>
                    <a:pt x="381" y="36"/>
                    <a:pt x="382" y="38"/>
                    <a:pt x="384" y="39"/>
                  </a:cubicBezTo>
                  <a:cubicBezTo>
                    <a:pt x="383" y="36"/>
                    <a:pt x="384" y="37"/>
                    <a:pt x="384" y="35"/>
                  </a:cubicBezTo>
                  <a:cubicBezTo>
                    <a:pt x="383" y="35"/>
                    <a:pt x="381" y="35"/>
                    <a:pt x="379" y="35"/>
                  </a:cubicBezTo>
                  <a:cubicBezTo>
                    <a:pt x="380" y="36"/>
                    <a:pt x="378" y="37"/>
                    <a:pt x="378" y="37"/>
                  </a:cubicBezTo>
                  <a:cubicBezTo>
                    <a:pt x="378" y="36"/>
                    <a:pt x="376" y="35"/>
                    <a:pt x="376" y="36"/>
                  </a:cubicBezTo>
                  <a:cubicBezTo>
                    <a:pt x="376" y="36"/>
                    <a:pt x="376" y="36"/>
                    <a:pt x="376" y="37"/>
                  </a:cubicBezTo>
                  <a:cubicBezTo>
                    <a:pt x="375" y="35"/>
                    <a:pt x="374" y="36"/>
                    <a:pt x="373" y="35"/>
                  </a:cubicBezTo>
                  <a:cubicBezTo>
                    <a:pt x="374" y="35"/>
                    <a:pt x="373" y="34"/>
                    <a:pt x="375" y="33"/>
                  </a:cubicBezTo>
                  <a:cubicBezTo>
                    <a:pt x="374" y="33"/>
                    <a:pt x="373" y="32"/>
                    <a:pt x="372" y="34"/>
                  </a:cubicBezTo>
                  <a:cubicBezTo>
                    <a:pt x="372" y="32"/>
                    <a:pt x="372" y="32"/>
                    <a:pt x="372" y="32"/>
                  </a:cubicBezTo>
                  <a:cubicBezTo>
                    <a:pt x="370" y="34"/>
                    <a:pt x="367" y="31"/>
                    <a:pt x="364" y="33"/>
                  </a:cubicBezTo>
                  <a:cubicBezTo>
                    <a:pt x="364" y="32"/>
                    <a:pt x="364" y="31"/>
                    <a:pt x="364" y="31"/>
                  </a:cubicBezTo>
                  <a:cubicBezTo>
                    <a:pt x="361" y="33"/>
                    <a:pt x="358" y="30"/>
                    <a:pt x="357" y="32"/>
                  </a:cubicBezTo>
                  <a:cubicBezTo>
                    <a:pt x="357" y="30"/>
                    <a:pt x="358" y="29"/>
                    <a:pt x="358" y="30"/>
                  </a:cubicBezTo>
                  <a:cubicBezTo>
                    <a:pt x="358" y="26"/>
                    <a:pt x="357" y="29"/>
                    <a:pt x="356" y="30"/>
                  </a:cubicBezTo>
                  <a:cubicBezTo>
                    <a:pt x="356" y="30"/>
                    <a:pt x="356" y="29"/>
                    <a:pt x="356" y="29"/>
                  </a:cubicBezTo>
                  <a:cubicBezTo>
                    <a:pt x="355" y="29"/>
                    <a:pt x="355" y="32"/>
                    <a:pt x="354" y="32"/>
                  </a:cubicBezTo>
                  <a:cubicBezTo>
                    <a:pt x="353" y="32"/>
                    <a:pt x="352" y="29"/>
                    <a:pt x="351" y="30"/>
                  </a:cubicBezTo>
                  <a:cubicBezTo>
                    <a:pt x="351" y="33"/>
                    <a:pt x="349" y="31"/>
                    <a:pt x="349" y="32"/>
                  </a:cubicBezTo>
                  <a:cubicBezTo>
                    <a:pt x="351" y="32"/>
                    <a:pt x="346" y="35"/>
                    <a:pt x="346" y="31"/>
                  </a:cubicBezTo>
                  <a:cubicBezTo>
                    <a:pt x="347" y="31"/>
                    <a:pt x="347" y="30"/>
                    <a:pt x="347" y="29"/>
                  </a:cubicBezTo>
                  <a:cubicBezTo>
                    <a:pt x="346" y="30"/>
                    <a:pt x="347" y="29"/>
                    <a:pt x="346" y="27"/>
                  </a:cubicBezTo>
                  <a:cubicBezTo>
                    <a:pt x="345" y="27"/>
                    <a:pt x="345" y="26"/>
                    <a:pt x="344" y="26"/>
                  </a:cubicBezTo>
                  <a:cubicBezTo>
                    <a:pt x="345" y="27"/>
                    <a:pt x="345" y="27"/>
                    <a:pt x="346" y="28"/>
                  </a:cubicBezTo>
                  <a:cubicBezTo>
                    <a:pt x="345" y="28"/>
                    <a:pt x="345" y="29"/>
                    <a:pt x="345" y="29"/>
                  </a:cubicBezTo>
                  <a:cubicBezTo>
                    <a:pt x="345" y="28"/>
                    <a:pt x="344" y="26"/>
                    <a:pt x="344" y="28"/>
                  </a:cubicBezTo>
                  <a:cubicBezTo>
                    <a:pt x="344" y="27"/>
                    <a:pt x="344" y="26"/>
                    <a:pt x="344" y="26"/>
                  </a:cubicBezTo>
                  <a:cubicBezTo>
                    <a:pt x="347" y="24"/>
                    <a:pt x="348" y="23"/>
                    <a:pt x="352" y="25"/>
                  </a:cubicBezTo>
                  <a:cubicBezTo>
                    <a:pt x="354" y="24"/>
                    <a:pt x="356" y="27"/>
                    <a:pt x="358" y="24"/>
                  </a:cubicBezTo>
                  <a:cubicBezTo>
                    <a:pt x="358" y="25"/>
                    <a:pt x="359" y="24"/>
                    <a:pt x="359" y="26"/>
                  </a:cubicBezTo>
                  <a:cubicBezTo>
                    <a:pt x="362" y="24"/>
                    <a:pt x="365" y="30"/>
                    <a:pt x="367" y="25"/>
                  </a:cubicBezTo>
                  <a:cubicBezTo>
                    <a:pt x="367" y="25"/>
                    <a:pt x="366" y="26"/>
                    <a:pt x="366" y="24"/>
                  </a:cubicBezTo>
                  <a:cubicBezTo>
                    <a:pt x="366" y="24"/>
                    <a:pt x="369" y="22"/>
                    <a:pt x="369" y="26"/>
                  </a:cubicBezTo>
                  <a:cubicBezTo>
                    <a:pt x="369" y="26"/>
                    <a:pt x="370" y="26"/>
                    <a:pt x="371" y="26"/>
                  </a:cubicBezTo>
                  <a:cubicBezTo>
                    <a:pt x="371" y="23"/>
                    <a:pt x="369" y="26"/>
                    <a:pt x="369" y="24"/>
                  </a:cubicBezTo>
                  <a:cubicBezTo>
                    <a:pt x="370" y="24"/>
                    <a:pt x="373" y="23"/>
                    <a:pt x="374" y="26"/>
                  </a:cubicBezTo>
                  <a:cubicBezTo>
                    <a:pt x="378" y="25"/>
                    <a:pt x="381" y="25"/>
                    <a:pt x="384" y="28"/>
                  </a:cubicBezTo>
                  <a:cubicBezTo>
                    <a:pt x="384" y="25"/>
                    <a:pt x="384" y="29"/>
                    <a:pt x="385" y="29"/>
                  </a:cubicBezTo>
                  <a:cubicBezTo>
                    <a:pt x="385" y="28"/>
                    <a:pt x="384" y="26"/>
                    <a:pt x="385" y="26"/>
                  </a:cubicBezTo>
                  <a:cubicBezTo>
                    <a:pt x="385" y="26"/>
                    <a:pt x="385" y="25"/>
                    <a:pt x="385" y="25"/>
                  </a:cubicBezTo>
                  <a:cubicBezTo>
                    <a:pt x="386" y="25"/>
                    <a:pt x="386" y="27"/>
                    <a:pt x="387" y="27"/>
                  </a:cubicBezTo>
                  <a:cubicBezTo>
                    <a:pt x="387" y="25"/>
                    <a:pt x="388" y="26"/>
                    <a:pt x="389" y="26"/>
                  </a:cubicBezTo>
                  <a:cubicBezTo>
                    <a:pt x="389" y="30"/>
                    <a:pt x="391" y="27"/>
                    <a:pt x="392" y="27"/>
                  </a:cubicBezTo>
                  <a:cubicBezTo>
                    <a:pt x="395" y="28"/>
                    <a:pt x="400" y="29"/>
                    <a:pt x="403" y="29"/>
                  </a:cubicBezTo>
                  <a:cubicBezTo>
                    <a:pt x="401" y="28"/>
                    <a:pt x="400" y="29"/>
                    <a:pt x="398" y="26"/>
                  </a:cubicBezTo>
                  <a:cubicBezTo>
                    <a:pt x="395" y="29"/>
                    <a:pt x="392" y="26"/>
                    <a:pt x="389" y="26"/>
                  </a:cubicBezTo>
                  <a:cubicBezTo>
                    <a:pt x="389" y="25"/>
                    <a:pt x="389" y="25"/>
                    <a:pt x="389" y="23"/>
                  </a:cubicBezTo>
                  <a:cubicBezTo>
                    <a:pt x="389" y="23"/>
                    <a:pt x="389" y="23"/>
                    <a:pt x="390" y="22"/>
                  </a:cubicBezTo>
                  <a:cubicBezTo>
                    <a:pt x="389" y="21"/>
                    <a:pt x="386" y="24"/>
                    <a:pt x="385" y="21"/>
                  </a:cubicBezTo>
                  <a:cubicBezTo>
                    <a:pt x="385" y="23"/>
                    <a:pt x="384" y="22"/>
                    <a:pt x="384" y="21"/>
                  </a:cubicBezTo>
                  <a:cubicBezTo>
                    <a:pt x="383" y="25"/>
                    <a:pt x="379" y="25"/>
                    <a:pt x="378" y="24"/>
                  </a:cubicBezTo>
                  <a:cubicBezTo>
                    <a:pt x="378" y="23"/>
                    <a:pt x="380" y="24"/>
                    <a:pt x="379" y="23"/>
                  </a:cubicBezTo>
                  <a:cubicBezTo>
                    <a:pt x="379" y="23"/>
                    <a:pt x="378" y="23"/>
                    <a:pt x="378" y="22"/>
                  </a:cubicBezTo>
                  <a:cubicBezTo>
                    <a:pt x="378" y="21"/>
                    <a:pt x="379" y="22"/>
                    <a:pt x="379" y="21"/>
                  </a:cubicBezTo>
                  <a:cubicBezTo>
                    <a:pt x="379" y="20"/>
                    <a:pt x="377" y="21"/>
                    <a:pt x="378" y="18"/>
                  </a:cubicBezTo>
                  <a:cubicBezTo>
                    <a:pt x="377" y="17"/>
                    <a:pt x="378" y="20"/>
                    <a:pt x="377" y="20"/>
                  </a:cubicBezTo>
                  <a:cubicBezTo>
                    <a:pt x="377" y="20"/>
                    <a:pt x="377" y="19"/>
                    <a:pt x="376" y="19"/>
                  </a:cubicBezTo>
                  <a:cubicBezTo>
                    <a:pt x="376" y="17"/>
                    <a:pt x="377" y="17"/>
                    <a:pt x="377" y="16"/>
                  </a:cubicBezTo>
                  <a:cubicBezTo>
                    <a:pt x="376" y="14"/>
                    <a:pt x="376" y="16"/>
                    <a:pt x="376" y="17"/>
                  </a:cubicBezTo>
                  <a:cubicBezTo>
                    <a:pt x="375" y="16"/>
                    <a:pt x="377" y="15"/>
                    <a:pt x="376" y="14"/>
                  </a:cubicBezTo>
                  <a:cubicBezTo>
                    <a:pt x="375" y="13"/>
                    <a:pt x="374" y="13"/>
                    <a:pt x="373" y="13"/>
                  </a:cubicBezTo>
                  <a:cubicBezTo>
                    <a:pt x="374" y="13"/>
                    <a:pt x="374" y="14"/>
                    <a:pt x="374" y="14"/>
                  </a:cubicBezTo>
                  <a:cubicBezTo>
                    <a:pt x="374" y="14"/>
                    <a:pt x="373" y="16"/>
                    <a:pt x="373" y="14"/>
                  </a:cubicBezTo>
                  <a:cubicBezTo>
                    <a:pt x="373" y="14"/>
                    <a:pt x="373" y="14"/>
                    <a:pt x="373" y="14"/>
                  </a:cubicBezTo>
                  <a:cubicBezTo>
                    <a:pt x="372" y="12"/>
                    <a:pt x="370" y="13"/>
                    <a:pt x="369" y="11"/>
                  </a:cubicBezTo>
                  <a:cubicBezTo>
                    <a:pt x="369" y="12"/>
                    <a:pt x="370" y="13"/>
                    <a:pt x="369" y="13"/>
                  </a:cubicBezTo>
                  <a:cubicBezTo>
                    <a:pt x="368" y="14"/>
                    <a:pt x="368" y="11"/>
                    <a:pt x="367" y="11"/>
                  </a:cubicBezTo>
                  <a:cubicBezTo>
                    <a:pt x="367" y="12"/>
                    <a:pt x="367" y="14"/>
                    <a:pt x="367" y="14"/>
                  </a:cubicBezTo>
                  <a:cubicBezTo>
                    <a:pt x="366" y="14"/>
                    <a:pt x="365" y="15"/>
                    <a:pt x="365" y="12"/>
                  </a:cubicBezTo>
                  <a:cubicBezTo>
                    <a:pt x="365" y="12"/>
                    <a:pt x="367" y="12"/>
                    <a:pt x="366" y="11"/>
                  </a:cubicBezTo>
                  <a:cubicBezTo>
                    <a:pt x="365" y="12"/>
                    <a:pt x="364" y="11"/>
                    <a:pt x="363" y="13"/>
                  </a:cubicBezTo>
                  <a:cubicBezTo>
                    <a:pt x="362" y="13"/>
                    <a:pt x="363" y="10"/>
                    <a:pt x="363" y="10"/>
                  </a:cubicBezTo>
                  <a:cubicBezTo>
                    <a:pt x="362" y="10"/>
                    <a:pt x="363" y="12"/>
                    <a:pt x="362" y="12"/>
                  </a:cubicBezTo>
                  <a:cubicBezTo>
                    <a:pt x="362" y="11"/>
                    <a:pt x="359" y="9"/>
                    <a:pt x="360" y="11"/>
                  </a:cubicBezTo>
                  <a:cubicBezTo>
                    <a:pt x="360" y="11"/>
                    <a:pt x="359" y="11"/>
                    <a:pt x="358" y="11"/>
                  </a:cubicBezTo>
                  <a:cubicBezTo>
                    <a:pt x="358" y="12"/>
                    <a:pt x="358" y="13"/>
                    <a:pt x="358" y="13"/>
                  </a:cubicBezTo>
                  <a:cubicBezTo>
                    <a:pt x="354" y="11"/>
                    <a:pt x="351" y="14"/>
                    <a:pt x="347" y="12"/>
                  </a:cubicBezTo>
                  <a:cubicBezTo>
                    <a:pt x="347" y="13"/>
                    <a:pt x="348" y="14"/>
                    <a:pt x="347" y="14"/>
                  </a:cubicBezTo>
                  <a:cubicBezTo>
                    <a:pt x="346" y="13"/>
                    <a:pt x="345" y="12"/>
                    <a:pt x="344" y="15"/>
                  </a:cubicBezTo>
                  <a:cubicBezTo>
                    <a:pt x="344" y="14"/>
                    <a:pt x="344" y="13"/>
                    <a:pt x="344" y="13"/>
                  </a:cubicBezTo>
                  <a:cubicBezTo>
                    <a:pt x="343" y="14"/>
                    <a:pt x="342" y="13"/>
                    <a:pt x="341" y="12"/>
                  </a:cubicBezTo>
                  <a:cubicBezTo>
                    <a:pt x="342" y="10"/>
                    <a:pt x="343" y="12"/>
                    <a:pt x="343" y="8"/>
                  </a:cubicBezTo>
                  <a:cubicBezTo>
                    <a:pt x="342" y="8"/>
                    <a:pt x="341" y="13"/>
                    <a:pt x="339" y="12"/>
                  </a:cubicBezTo>
                  <a:cubicBezTo>
                    <a:pt x="339" y="13"/>
                    <a:pt x="340" y="14"/>
                    <a:pt x="339" y="14"/>
                  </a:cubicBezTo>
                  <a:cubicBezTo>
                    <a:pt x="339" y="14"/>
                    <a:pt x="338" y="14"/>
                    <a:pt x="338" y="15"/>
                  </a:cubicBezTo>
                  <a:cubicBezTo>
                    <a:pt x="338" y="13"/>
                    <a:pt x="337" y="13"/>
                    <a:pt x="337" y="12"/>
                  </a:cubicBezTo>
                  <a:cubicBezTo>
                    <a:pt x="335" y="14"/>
                    <a:pt x="333" y="11"/>
                    <a:pt x="332" y="14"/>
                  </a:cubicBezTo>
                  <a:cubicBezTo>
                    <a:pt x="328" y="13"/>
                    <a:pt x="323" y="13"/>
                    <a:pt x="320" y="16"/>
                  </a:cubicBezTo>
                  <a:cubicBezTo>
                    <a:pt x="320" y="14"/>
                    <a:pt x="318" y="15"/>
                    <a:pt x="319" y="13"/>
                  </a:cubicBezTo>
                  <a:cubicBezTo>
                    <a:pt x="317" y="15"/>
                    <a:pt x="317" y="12"/>
                    <a:pt x="316" y="14"/>
                  </a:cubicBezTo>
                  <a:cubicBezTo>
                    <a:pt x="316" y="14"/>
                    <a:pt x="316" y="14"/>
                    <a:pt x="316" y="15"/>
                  </a:cubicBezTo>
                  <a:cubicBezTo>
                    <a:pt x="316" y="16"/>
                    <a:pt x="316" y="15"/>
                    <a:pt x="315" y="16"/>
                  </a:cubicBezTo>
                  <a:cubicBezTo>
                    <a:pt x="314" y="15"/>
                    <a:pt x="315" y="14"/>
                    <a:pt x="314" y="14"/>
                  </a:cubicBezTo>
                  <a:cubicBezTo>
                    <a:pt x="313" y="18"/>
                    <a:pt x="312" y="14"/>
                    <a:pt x="310" y="14"/>
                  </a:cubicBezTo>
                  <a:cubicBezTo>
                    <a:pt x="310" y="15"/>
                    <a:pt x="311" y="15"/>
                    <a:pt x="311" y="15"/>
                  </a:cubicBezTo>
                  <a:cubicBezTo>
                    <a:pt x="310" y="16"/>
                    <a:pt x="308" y="16"/>
                    <a:pt x="308" y="13"/>
                  </a:cubicBezTo>
                  <a:cubicBezTo>
                    <a:pt x="309" y="13"/>
                    <a:pt x="309" y="16"/>
                    <a:pt x="309" y="14"/>
                  </a:cubicBezTo>
                  <a:cubicBezTo>
                    <a:pt x="309" y="14"/>
                    <a:pt x="309" y="13"/>
                    <a:pt x="309" y="12"/>
                  </a:cubicBezTo>
                  <a:cubicBezTo>
                    <a:pt x="306" y="15"/>
                    <a:pt x="303" y="14"/>
                    <a:pt x="301" y="14"/>
                  </a:cubicBezTo>
                  <a:cubicBezTo>
                    <a:pt x="301" y="14"/>
                    <a:pt x="300" y="16"/>
                    <a:pt x="300" y="16"/>
                  </a:cubicBezTo>
                  <a:cubicBezTo>
                    <a:pt x="299" y="16"/>
                    <a:pt x="299" y="13"/>
                    <a:pt x="298" y="14"/>
                  </a:cubicBezTo>
                  <a:cubicBezTo>
                    <a:pt x="298" y="14"/>
                    <a:pt x="297" y="14"/>
                    <a:pt x="297" y="14"/>
                  </a:cubicBezTo>
                  <a:cubicBezTo>
                    <a:pt x="297" y="14"/>
                    <a:pt x="294" y="15"/>
                    <a:pt x="294" y="13"/>
                  </a:cubicBezTo>
                  <a:cubicBezTo>
                    <a:pt x="293" y="12"/>
                    <a:pt x="295" y="12"/>
                    <a:pt x="295" y="12"/>
                  </a:cubicBezTo>
                  <a:cubicBezTo>
                    <a:pt x="294" y="12"/>
                    <a:pt x="294" y="12"/>
                    <a:pt x="293" y="12"/>
                  </a:cubicBezTo>
                  <a:cubicBezTo>
                    <a:pt x="293" y="14"/>
                    <a:pt x="292" y="14"/>
                    <a:pt x="291" y="13"/>
                  </a:cubicBezTo>
                  <a:cubicBezTo>
                    <a:pt x="292" y="12"/>
                    <a:pt x="293" y="12"/>
                    <a:pt x="293" y="10"/>
                  </a:cubicBezTo>
                  <a:cubicBezTo>
                    <a:pt x="292" y="11"/>
                    <a:pt x="289" y="13"/>
                    <a:pt x="289" y="8"/>
                  </a:cubicBezTo>
                  <a:cubicBezTo>
                    <a:pt x="289" y="9"/>
                    <a:pt x="289" y="9"/>
                    <a:pt x="289" y="8"/>
                  </a:cubicBezTo>
                  <a:cubicBezTo>
                    <a:pt x="290" y="7"/>
                    <a:pt x="290" y="6"/>
                    <a:pt x="290" y="4"/>
                  </a:cubicBezTo>
                  <a:cubicBezTo>
                    <a:pt x="287" y="9"/>
                    <a:pt x="285" y="2"/>
                    <a:pt x="282" y="9"/>
                  </a:cubicBezTo>
                  <a:cubicBezTo>
                    <a:pt x="282" y="8"/>
                    <a:pt x="283" y="7"/>
                    <a:pt x="283" y="6"/>
                  </a:cubicBezTo>
                  <a:cubicBezTo>
                    <a:pt x="282" y="6"/>
                    <a:pt x="282" y="8"/>
                    <a:pt x="281" y="8"/>
                  </a:cubicBezTo>
                  <a:cubicBezTo>
                    <a:pt x="281" y="7"/>
                    <a:pt x="281" y="6"/>
                    <a:pt x="281" y="5"/>
                  </a:cubicBezTo>
                  <a:cubicBezTo>
                    <a:pt x="280" y="6"/>
                    <a:pt x="280" y="6"/>
                    <a:pt x="279" y="7"/>
                  </a:cubicBezTo>
                  <a:cubicBezTo>
                    <a:pt x="280" y="6"/>
                    <a:pt x="281" y="7"/>
                    <a:pt x="281" y="9"/>
                  </a:cubicBezTo>
                  <a:cubicBezTo>
                    <a:pt x="279" y="8"/>
                    <a:pt x="279" y="11"/>
                    <a:pt x="277" y="8"/>
                  </a:cubicBezTo>
                  <a:cubicBezTo>
                    <a:pt x="278" y="9"/>
                    <a:pt x="278" y="7"/>
                    <a:pt x="279" y="7"/>
                  </a:cubicBezTo>
                  <a:cubicBezTo>
                    <a:pt x="278" y="6"/>
                    <a:pt x="279" y="4"/>
                    <a:pt x="278" y="4"/>
                  </a:cubicBezTo>
                  <a:cubicBezTo>
                    <a:pt x="278" y="5"/>
                    <a:pt x="278" y="6"/>
                    <a:pt x="278" y="6"/>
                  </a:cubicBezTo>
                  <a:cubicBezTo>
                    <a:pt x="278" y="4"/>
                    <a:pt x="275" y="3"/>
                    <a:pt x="273" y="3"/>
                  </a:cubicBezTo>
                  <a:cubicBezTo>
                    <a:pt x="273" y="5"/>
                    <a:pt x="274" y="4"/>
                    <a:pt x="274" y="6"/>
                  </a:cubicBezTo>
                  <a:cubicBezTo>
                    <a:pt x="274" y="6"/>
                    <a:pt x="273" y="6"/>
                    <a:pt x="273" y="6"/>
                  </a:cubicBezTo>
                  <a:cubicBezTo>
                    <a:pt x="273" y="4"/>
                    <a:pt x="273" y="5"/>
                    <a:pt x="273" y="2"/>
                  </a:cubicBezTo>
                  <a:cubicBezTo>
                    <a:pt x="272" y="2"/>
                    <a:pt x="272" y="4"/>
                    <a:pt x="272" y="4"/>
                  </a:cubicBezTo>
                  <a:cubicBezTo>
                    <a:pt x="272" y="2"/>
                    <a:pt x="271" y="3"/>
                    <a:pt x="270" y="1"/>
                  </a:cubicBezTo>
                  <a:cubicBezTo>
                    <a:pt x="270" y="3"/>
                    <a:pt x="269" y="2"/>
                    <a:pt x="269" y="0"/>
                  </a:cubicBezTo>
                  <a:cubicBezTo>
                    <a:pt x="268" y="2"/>
                    <a:pt x="268" y="1"/>
                    <a:pt x="268" y="3"/>
                  </a:cubicBezTo>
                  <a:cubicBezTo>
                    <a:pt x="267" y="2"/>
                    <a:pt x="268" y="2"/>
                    <a:pt x="268" y="1"/>
                  </a:cubicBezTo>
                  <a:cubicBezTo>
                    <a:pt x="267" y="2"/>
                    <a:pt x="267" y="1"/>
                    <a:pt x="266" y="0"/>
                  </a:cubicBezTo>
                  <a:cubicBezTo>
                    <a:pt x="266" y="1"/>
                    <a:pt x="265" y="2"/>
                    <a:pt x="265" y="3"/>
                  </a:cubicBezTo>
                  <a:cubicBezTo>
                    <a:pt x="265" y="2"/>
                    <a:pt x="264" y="2"/>
                    <a:pt x="265" y="1"/>
                  </a:cubicBezTo>
                  <a:cubicBezTo>
                    <a:pt x="262" y="0"/>
                    <a:pt x="261" y="6"/>
                    <a:pt x="260" y="5"/>
                  </a:cubicBezTo>
                  <a:cubicBezTo>
                    <a:pt x="260" y="9"/>
                    <a:pt x="259" y="8"/>
                    <a:pt x="258" y="6"/>
                  </a:cubicBezTo>
                  <a:cubicBezTo>
                    <a:pt x="258" y="8"/>
                    <a:pt x="259" y="8"/>
                    <a:pt x="258" y="8"/>
                  </a:cubicBezTo>
                  <a:cubicBezTo>
                    <a:pt x="258" y="7"/>
                    <a:pt x="257" y="7"/>
                    <a:pt x="256" y="8"/>
                  </a:cubicBezTo>
                  <a:cubicBezTo>
                    <a:pt x="256" y="6"/>
                    <a:pt x="257" y="6"/>
                    <a:pt x="257" y="5"/>
                  </a:cubicBezTo>
                  <a:cubicBezTo>
                    <a:pt x="256" y="6"/>
                    <a:pt x="255" y="5"/>
                    <a:pt x="255" y="6"/>
                  </a:cubicBezTo>
                  <a:cubicBezTo>
                    <a:pt x="256" y="6"/>
                    <a:pt x="256" y="7"/>
                    <a:pt x="256" y="7"/>
                  </a:cubicBezTo>
                  <a:cubicBezTo>
                    <a:pt x="255" y="7"/>
                    <a:pt x="255" y="8"/>
                    <a:pt x="255" y="8"/>
                  </a:cubicBezTo>
                  <a:cubicBezTo>
                    <a:pt x="255" y="6"/>
                    <a:pt x="255" y="6"/>
                    <a:pt x="255" y="6"/>
                  </a:cubicBezTo>
                  <a:cubicBezTo>
                    <a:pt x="253" y="9"/>
                    <a:pt x="250" y="7"/>
                    <a:pt x="249" y="9"/>
                  </a:cubicBezTo>
                  <a:cubicBezTo>
                    <a:pt x="248" y="10"/>
                    <a:pt x="249" y="8"/>
                    <a:pt x="248" y="8"/>
                  </a:cubicBezTo>
                  <a:cubicBezTo>
                    <a:pt x="248" y="8"/>
                    <a:pt x="248" y="9"/>
                    <a:pt x="248" y="9"/>
                  </a:cubicBezTo>
                  <a:cubicBezTo>
                    <a:pt x="248" y="11"/>
                    <a:pt x="245" y="7"/>
                    <a:pt x="247" y="9"/>
                  </a:cubicBezTo>
                  <a:cubicBezTo>
                    <a:pt x="246" y="9"/>
                    <a:pt x="245" y="7"/>
                    <a:pt x="245" y="8"/>
                  </a:cubicBezTo>
                  <a:cubicBezTo>
                    <a:pt x="245" y="9"/>
                    <a:pt x="245" y="10"/>
                    <a:pt x="245" y="10"/>
                  </a:cubicBezTo>
                  <a:cubicBezTo>
                    <a:pt x="245" y="9"/>
                    <a:pt x="245" y="8"/>
                    <a:pt x="244" y="8"/>
                  </a:cubicBezTo>
                  <a:cubicBezTo>
                    <a:pt x="244" y="9"/>
                    <a:pt x="243" y="10"/>
                    <a:pt x="243" y="10"/>
                  </a:cubicBezTo>
                  <a:cubicBezTo>
                    <a:pt x="244" y="9"/>
                    <a:pt x="242" y="9"/>
                    <a:pt x="242" y="10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42" y="10"/>
                    <a:pt x="240" y="12"/>
                    <a:pt x="240" y="10"/>
                  </a:cubicBezTo>
                  <a:cubicBezTo>
                    <a:pt x="240" y="9"/>
                    <a:pt x="241" y="10"/>
                    <a:pt x="241" y="9"/>
                  </a:cubicBezTo>
                  <a:cubicBezTo>
                    <a:pt x="240" y="8"/>
                    <a:pt x="240" y="10"/>
                    <a:pt x="239" y="10"/>
                  </a:cubicBezTo>
                  <a:cubicBezTo>
                    <a:pt x="239" y="7"/>
                    <a:pt x="237" y="13"/>
                    <a:pt x="237" y="9"/>
                  </a:cubicBezTo>
                  <a:cubicBezTo>
                    <a:pt x="238" y="11"/>
                    <a:pt x="240" y="4"/>
                    <a:pt x="241" y="8"/>
                  </a:cubicBezTo>
                  <a:cubicBezTo>
                    <a:pt x="241" y="5"/>
                    <a:pt x="242" y="7"/>
                    <a:pt x="243" y="6"/>
                  </a:cubicBezTo>
                  <a:cubicBezTo>
                    <a:pt x="242" y="4"/>
                    <a:pt x="243" y="4"/>
                    <a:pt x="243" y="3"/>
                  </a:cubicBezTo>
                  <a:cubicBezTo>
                    <a:pt x="242" y="3"/>
                    <a:pt x="242" y="4"/>
                    <a:pt x="242" y="5"/>
                  </a:cubicBezTo>
                  <a:cubicBezTo>
                    <a:pt x="242" y="4"/>
                    <a:pt x="241" y="4"/>
                    <a:pt x="241" y="3"/>
                  </a:cubicBezTo>
                  <a:cubicBezTo>
                    <a:pt x="242" y="3"/>
                    <a:pt x="242" y="3"/>
                    <a:pt x="242" y="2"/>
                  </a:cubicBezTo>
                  <a:cubicBezTo>
                    <a:pt x="241" y="3"/>
                    <a:pt x="241" y="2"/>
                    <a:pt x="240" y="1"/>
                  </a:cubicBezTo>
                  <a:cubicBezTo>
                    <a:pt x="239" y="2"/>
                    <a:pt x="238" y="1"/>
                    <a:pt x="236" y="2"/>
                  </a:cubicBezTo>
                  <a:cubicBezTo>
                    <a:pt x="235" y="3"/>
                    <a:pt x="236" y="3"/>
                    <a:pt x="235" y="4"/>
                  </a:cubicBezTo>
                  <a:cubicBezTo>
                    <a:pt x="232" y="1"/>
                    <a:pt x="230" y="6"/>
                    <a:pt x="227" y="5"/>
                  </a:cubicBezTo>
                  <a:cubicBezTo>
                    <a:pt x="227" y="7"/>
                    <a:pt x="228" y="8"/>
                    <a:pt x="227" y="9"/>
                  </a:cubicBezTo>
                  <a:cubicBezTo>
                    <a:pt x="226" y="8"/>
                    <a:pt x="226" y="7"/>
                    <a:pt x="227" y="5"/>
                  </a:cubicBezTo>
                  <a:cubicBezTo>
                    <a:pt x="224" y="7"/>
                    <a:pt x="223" y="4"/>
                    <a:pt x="221" y="5"/>
                  </a:cubicBezTo>
                  <a:cubicBezTo>
                    <a:pt x="220" y="10"/>
                    <a:pt x="217" y="5"/>
                    <a:pt x="215" y="9"/>
                  </a:cubicBezTo>
                  <a:cubicBezTo>
                    <a:pt x="216" y="8"/>
                    <a:pt x="218" y="8"/>
                    <a:pt x="218" y="10"/>
                  </a:cubicBezTo>
                  <a:cubicBezTo>
                    <a:pt x="218" y="12"/>
                    <a:pt x="215" y="13"/>
                    <a:pt x="215" y="9"/>
                  </a:cubicBezTo>
                  <a:cubicBezTo>
                    <a:pt x="214" y="11"/>
                    <a:pt x="213" y="7"/>
                    <a:pt x="212" y="10"/>
                  </a:cubicBezTo>
                  <a:cubicBezTo>
                    <a:pt x="212" y="7"/>
                    <a:pt x="210" y="7"/>
                    <a:pt x="208" y="8"/>
                  </a:cubicBezTo>
                  <a:cubicBezTo>
                    <a:pt x="208" y="8"/>
                    <a:pt x="208" y="8"/>
                    <a:pt x="207" y="8"/>
                  </a:cubicBezTo>
                  <a:cubicBezTo>
                    <a:pt x="204" y="8"/>
                    <a:pt x="201" y="7"/>
                    <a:pt x="198" y="10"/>
                  </a:cubicBezTo>
                  <a:cubicBezTo>
                    <a:pt x="198" y="9"/>
                    <a:pt x="198" y="8"/>
                    <a:pt x="197" y="9"/>
                  </a:cubicBezTo>
                  <a:cubicBezTo>
                    <a:pt x="197" y="10"/>
                    <a:pt x="197" y="11"/>
                    <a:pt x="197" y="11"/>
                  </a:cubicBezTo>
                  <a:cubicBezTo>
                    <a:pt x="196" y="10"/>
                    <a:pt x="197" y="10"/>
                    <a:pt x="196" y="10"/>
                  </a:cubicBezTo>
                  <a:cubicBezTo>
                    <a:pt x="196" y="11"/>
                    <a:pt x="196" y="11"/>
                    <a:pt x="195" y="10"/>
                  </a:cubicBezTo>
                  <a:cubicBezTo>
                    <a:pt x="195" y="11"/>
                    <a:pt x="195" y="12"/>
                    <a:pt x="195" y="12"/>
                  </a:cubicBezTo>
                  <a:cubicBezTo>
                    <a:pt x="195" y="12"/>
                    <a:pt x="194" y="12"/>
                    <a:pt x="194" y="11"/>
                  </a:cubicBezTo>
                  <a:cubicBezTo>
                    <a:pt x="194" y="10"/>
                    <a:pt x="195" y="10"/>
                    <a:pt x="194" y="9"/>
                  </a:cubicBezTo>
                  <a:cubicBezTo>
                    <a:pt x="194" y="10"/>
                    <a:pt x="193" y="10"/>
                    <a:pt x="192" y="11"/>
                  </a:cubicBezTo>
                  <a:cubicBezTo>
                    <a:pt x="192" y="13"/>
                    <a:pt x="193" y="11"/>
                    <a:pt x="193" y="13"/>
                  </a:cubicBezTo>
                  <a:cubicBezTo>
                    <a:pt x="189" y="20"/>
                    <a:pt x="183" y="19"/>
                    <a:pt x="177" y="20"/>
                  </a:cubicBezTo>
                  <a:cubicBezTo>
                    <a:pt x="177" y="18"/>
                    <a:pt x="179" y="19"/>
                    <a:pt x="178" y="18"/>
                  </a:cubicBezTo>
                  <a:cubicBezTo>
                    <a:pt x="176" y="20"/>
                    <a:pt x="175" y="21"/>
                    <a:pt x="174" y="19"/>
                  </a:cubicBezTo>
                  <a:cubicBezTo>
                    <a:pt x="173" y="19"/>
                    <a:pt x="173" y="21"/>
                    <a:pt x="172" y="22"/>
                  </a:cubicBezTo>
                  <a:cubicBezTo>
                    <a:pt x="172" y="20"/>
                    <a:pt x="169" y="24"/>
                    <a:pt x="168" y="21"/>
                  </a:cubicBezTo>
                  <a:cubicBezTo>
                    <a:pt x="168" y="23"/>
                    <a:pt x="167" y="21"/>
                    <a:pt x="167" y="22"/>
                  </a:cubicBezTo>
                  <a:cubicBezTo>
                    <a:pt x="167" y="20"/>
                    <a:pt x="166" y="21"/>
                    <a:pt x="166" y="22"/>
                  </a:cubicBezTo>
                  <a:cubicBezTo>
                    <a:pt x="166" y="19"/>
                    <a:pt x="165" y="21"/>
                    <a:pt x="164" y="19"/>
                  </a:cubicBezTo>
                  <a:cubicBezTo>
                    <a:pt x="164" y="21"/>
                    <a:pt x="163" y="21"/>
                    <a:pt x="163" y="20"/>
                  </a:cubicBezTo>
                  <a:cubicBezTo>
                    <a:pt x="162" y="21"/>
                    <a:pt x="163" y="21"/>
                    <a:pt x="162" y="21"/>
                  </a:cubicBezTo>
                  <a:cubicBezTo>
                    <a:pt x="161" y="20"/>
                    <a:pt x="160" y="23"/>
                    <a:pt x="159" y="19"/>
                  </a:cubicBezTo>
                  <a:cubicBezTo>
                    <a:pt x="158" y="22"/>
                    <a:pt x="155" y="21"/>
                    <a:pt x="155" y="19"/>
                  </a:cubicBezTo>
                  <a:cubicBezTo>
                    <a:pt x="155" y="22"/>
                    <a:pt x="152" y="22"/>
                    <a:pt x="152" y="20"/>
                  </a:cubicBezTo>
                  <a:cubicBezTo>
                    <a:pt x="151" y="22"/>
                    <a:pt x="150" y="23"/>
                    <a:pt x="149" y="24"/>
                  </a:cubicBezTo>
                  <a:cubicBezTo>
                    <a:pt x="149" y="23"/>
                    <a:pt x="150" y="23"/>
                    <a:pt x="150" y="22"/>
                  </a:cubicBezTo>
                  <a:cubicBezTo>
                    <a:pt x="146" y="21"/>
                    <a:pt x="142" y="25"/>
                    <a:pt x="137" y="22"/>
                  </a:cubicBezTo>
                  <a:cubicBezTo>
                    <a:pt x="137" y="23"/>
                    <a:pt x="137" y="24"/>
                    <a:pt x="137" y="24"/>
                  </a:cubicBezTo>
                  <a:cubicBezTo>
                    <a:pt x="135" y="20"/>
                    <a:pt x="131" y="28"/>
                    <a:pt x="131" y="21"/>
                  </a:cubicBezTo>
                  <a:cubicBezTo>
                    <a:pt x="130" y="21"/>
                    <a:pt x="131" y="23"/>
                    <a:pt x="130" y="24"/>
                  </a:cubicBezTo>
                  <a:cubicBezTo>
                    <a:pt x="128" y="23"/>
                    <a:pt x="126" y="25"/>
                    <a:pt x="124" y="23"/>
                  </a:cubicBezTo>
                  <a:cubicBezTo>
                    <a:pt x="123" y="24"/>
                    <a:pt x="122" y="24"/>
                    <a:pt x="121" y="25"/>
                  </a:cubicBezTo>
                  <a:cubicBezTo>
                    <a:pt x="121" y="24"/>
                    <a:pt x="121" y="25"/>
                    <a:pt x="121" y="24"/>
                  </a:cubicBezTo>
                  <a:cubicBezTo>
                    <a:pt x="119" y="24"/>
                    <a:pt x="118" y="25"/>
                    <a:pt x="116" y="23"/>
                  </a:cubicBezTo>
                  <a:cubicBezTo>
                    <a:pt x="116" y="25"/>
                    <a:pt x="115" y="25"/>
                    <a:pt x="115" y="27"/>
                  </a:cubicBezTo>
                  <a:cubicBezTo>
                    <a:pt x="116" y="27"/>
                    <a:pt x="118" y="27"/>
                    <a:pt x="118" y="30"/>
                  </a:cubicBezTo>
                  <a:cubicBezTo>
                    <a:pt x="117" y="31"/>
                    <a:pt x="117" y="28"/>
                    <a:pt x="117" y="29"/>
                  </a:cubicBezTo>
                  <a:cubicBezTo>
                    <a:pt x="119" y="33"/>
                    <a:pt x="120" y="29"/>
                    <a:pt x="123" y="29"/>
                  </a:cubicBezTo>
                  <a:cubicBezTo>
                    <a:pt x="123" y="30"/>
                    <a:pt x="123" y="30"/>
                    <a:pt x="122" y="31"/>
                  </a:cubicBezTo>
                  <a:cubicBezTo>
                    <a:pt x="123" y="32"/>
                    <a:pt x="124" y="30"/>
                    <a:pt x="125" y="30"/>
                  </a:cubicBezTo>
                  <a:cubicBezTo>
                    <a:pt x="130" y="33"/>
                    <a:pt x="135" y="26"/>
                    <a:pt x="139" y="31"/>
                  </a:cubicBezTo>
                  <a:cubicBezTo>
                    <a:pt x="140" y="28"/>
                    <a:pt x="143" y="28"/>
                    <a:pt x="145" y="28"/>
                  </a:cubicBezTo>
                  <a:cubicBezTo>
                    <a:pt x="144" y="30"/>
                    <a:pt x="142" y="28"/>
                    <a:pt x="142" y="31"/>
                  </a:cubicBezTo>
                  <a:cubicBezTo>
                    <a:pt x="143" y="31"/>
                    <a:pt x="147" y="29"/>
                    <a:pt x="147" y="33"/>
                  </a:cubicBezTo>
                  <a:cubicBezTo>
                    <a:pt x="147" y="32"/>
                    <a:pt x="147" y="30"/>
                    <a:pt x="147" y="30"/>
                  </a:cubicBezTo>
                  <a:cubicBezTo>
                    <a:pt x="148" y="29"/>
                    <a:pt x="148" y="31"/>
                    <a:pt x="148" y="31"/>
                  </a:cubicBezTo>
                  <a:cubicBezTo>
                    <a:pt x="149" y="28"/>
                    <a:pt x="152" y="29"/>
                    <a:pt x="154" y="30"/>
                  </a:cubicBezTo>
                  <a:cubicBezTo>
                    <a:pt x="153" y="29"/>
                    <a:pt x="153" y="29"/>
                    <a:pt x="153" y="28"/>
                  </a:cubicBezTo>
                  <a:cubicBezTo>
                    <a:pt x="154" y="29"/>
                    <a:pt x="155" y="26"/>
                    <a:pt x="156" y="28"/>
                  </a:cubicBezTo>
                  <a:cubicBezTo>
                    <a:pt x="156" y="28"/>
                    <a:pt x="155" y="29"/>
                    <a:pt x="155" y="29"/>
                  </a:cubicBezTo>
                  <a:cubicBezTo>
                    <a:pt x="156" y="31"/>
                    <a:pt x="156" y="27"/>
                    <a:pt x="157" y="28"/>
                  </a:cubicBezTo>
                  <a:cubicBezTo>
                    <a:pt x="157" y="29"/>
                    <a:pt x="156" y="28"/>
                    <a:pt x="156" y="29"/>
                  </a:cubicBezTo>
                  <a:cubicBezTo>
                    <a:pt x="158" y="29"/>
                    <a:pt x="162" y="30"/>
                    <a:pt x="163" y="29"/>
                  </a:cubicBezTo>
                  <a:cubicBezTo>
                    <a:pt x="164" y="27"/>
                    <a:pt x="163" y="28"/>
                    <a:pt x="163" y="26"/>
                  </a:cubicBezTo>
                  <a:cubicBezTo>
                    <a:pt x="163" y="27"/>
                    <a:pt x="164" y="26"/>
                    <a:pt x="164" y="27"/>
                  </a:cubicBezTo>
                  <a:cubicBezTo>
                    <a:pt x="164" y="28"/>
                    <a:pt x="164" y="28"/>
                    <a:pt x="164" y="29"/>
                  </a:cubicBezTo>
                  <a:cubicBezTo>
                    <a:pt x="167" y="29"/>
                    <a:pt x="171" y="28"/>
                    <a:pt x="175" y="28"/>
                  </a:cubicBezTo>
                  <a:cubicBezTo>
                    <a:pt x="175" y="31"/>
                    <a:pt x="178" y="28"/>
                    <a:pt x="179" y="28"/>
                  </a:cubicBezTo>
                  <a:cubicBezTo>
                    <a:pt x="181" y="29"/>
                    <a:pt x="184" y="27"/>
                    <a:pt x="186" y="27"/>
                  </a:cubicBezTo>
                  <a:cubicBezTo>
                    <a:pt x="190" y="26"/>
                    <a:pt x="193" y="28"/>
                    <a:pt x="196" y="25"/>
                  </a:cubicBezTo>
                  <a:cubicBezTo>
                    <a:pt x="196" y="25"/>
                    <a:pt x="196" y="27"/>
                    <a:pt x="197" y="26"/>
                  </a:cubicBezTo>
                  <a:cubicBezTo>
                    <a:pt x="197" y="25"/>
                    <a:pt x="197" y="24"/>
                    <a:pt x="197" y="24"/>
                  </a:cubicBezTo>
                  <a:cubicBezTo>
                    <a:pt x="198" y="24"/>
                    <a:pt x="199" y="25"/>
                    <a:pt x="199" y="27"/>
                  </a:cubicBezTo>
                  <a:cubicBezTo>
                    <a:pt x="200" y="26"/>
                    <a:pt x="200" y="25"/>
                    <a:pt x="200" y="24"/>
                  </a:cubicBezTo>
                  <a:cubicBezTo>
                    <a:pt x="200" y="24"/>
                    <a:pt x="199" y="26"/>
                    <a:pt x="199" y="25"/>
                  </a:cubicBezTo>
                  <a:cubicBezTo>
                    <a:pt x="199" y="24"/>
                    <a:pt x="199" y="23"/>
                    <a:pt x="200" y="23"/>
                  </a:cubicBezTo>
                  <a:cubicBezTo>
                    <a:pt x="201" y="27"/>
                    <a:pt x="200" y="25"/>
                    <a:pt x="202" y="26"/>
                  </a:cubicBezTo>
                  <a:cubicBezTo>
                    <a:pt x="201" y="25"/>
                    <a:pt x="201" y="26"/>
                    <a:pt x="201" y="27"/>
                  </a:cubicBezTo>
                  <a:cubicBezTo>
                    <a:pt x="202" y="25"/>
                    <a:pt x="204" y="28"/>
                    <a:pt x="205" y="26"/>
                  </a:cubicBezTo>
                  <a:cubicBezTo>
                    <a:pt x="204" y="25"/>
                    <a:pt x="203" y="26"/>
                    <a:pt x="202" y="24"/>
                  </a:cubicBezTo>
                  <a:cubicBezTo>
                    <a:pt x="204" y="24"/>
                    <a:pt x="204" y="24"/>
                    <a:pt x="205" y="23"/>
                  </a:cubicBezTo>
                  <a:cubicBezTo>
                    <a:pt x="205" y="24"/>
                    <a:pt x="204" y="25"/>
                    <a:pt x="205" y="25"/>
                  </a:cubicBezTo>
                  <a:cubicBezTo>
                    <a:pt x="206" y="23"/>
                    <a:pt x="208" y="29"/>
                    <a:pt x="209" y="26"/>
                  </a:cubicBezTo>
                  <a:cubicBezTo>
                    <a:pt x="209" y="27"/>
                    <a:pt x="208" y="26"/>
                    <a:pt x="208" y="25"/>
                  </a:cubicBezTo>
                  <a:cubicBezTo>
                    <a:pt x="209" y="25"/>
                    <a:pt x="209" y="26"/>
                    <a:pt x="210" y="26"/>
                  </a:cubicBezTo>
                  <a:cubicBezTo>
                    <a:pt x="210" y="23"/>
                    <a:pt x="212" y="26"/>
                    <a:pt x="213" y="24"/>
                  </a:cubicBezTo>
                  <a:cubicBezTo>
                    <a:pt x="214" y="25"/>
                    <a:pt x="214" y="26"/>
                    <a:pt x="214" y="26"/>
                  </a:cubicBezTo>
                  <a:cubicBezTo>
                    <a:pt x="214" y="24"/>
                    <a:pt x="216" y="24"/>
                    <a:pt x="217" y="24"/>
                  </a:cubicBezTo>
                  <a:cubicBezTo>
                    <a:pt x="217" y="26"/>
                    <a:pt x="216" y="24"/>
                    <a:pt x="216" y="26"/>
                  </a:cubicBezTo>
                  <a:cubicBezTo>
                    <a:pt x="218" y="25"/>
                    <a:pt x="219" y="23"/>
                    <a:pt x="220" y="22"/>
                  </a:cubicBezTo>
                  <a:cubicBezTo>
                    <a:pt x="220" y="22"/>
                    <a:pt x="220" y="24"/>
                    <a:pt x="221" y="24"/>
                  </a:cubicBezTo>
                  <a:cubicBezTo>
                    <a:pt x="220" y="21"/>
                    <a:pt x="222" y="21"/>
                    <a:pt x="223" y="20"/>
                  </a:cubicBezTo>
                  <a:cubicBezTo>
                    <a:pt x="223" y="22"/>
                    <a:pt x="223" y="23"/>
                    <a:pt x="223" y="24"/>
                  </a:cubicBezTo>
                  <a:cubicBezTo>
                    <a:pt x="223" y="23"/>
                    <a:pt x="222" y="23"/>
                    <a:pt x="221" y="24"/>
                  </a:cubicBezTo>
                  <a:cubicBezTo>
                    <a:pt x="222" y="25"/>
                    <a:pt x="221" y="26"/>
                    <a:pt x="221" y="28"/>
                  </a:cubicBezTo>
                  <a:cubicBezTo>
                    <a:pt x="220" y="27"/>
                    <a:pt x="220" y="27"/>
                    <a:pt x="221" y="26"/>
                  </a:cubicBezTo>
                  <a:cubicBezTo>
                    <a:pt x="219" y="27"/>
                    <a:pt x="217" y="26"/>
                    <a:pt x="215" y="27"/>
                  </a:cubicBezTo>
                  <a:cubicBezTo>
                    <a:pt x="215" y="27"/>
                    <a:pt x="215" y="26"/>
                    <a:pt x="215" y="26"/>
                  </a:cubicBezTo>
                  <a:cubicBezTo>
                    <a:pt x="215" y="28"/>
                    <a:pt x="214" y="26"/>
                    <a:pt x="214" y="27"/>
                  </a:cubicBezTo>
                  <a:cubicBezTo>
                    <a:pt x="215" y="28"/>
                    <a:pt x="214" y="30"/>
                    <a:pt x="214" y="30"/>
                  </a:cubicBezTo>
                  <a:cubicBezTo>
                    <a:pt x="214" y="29"/>
                    <a:pt x="214" y="29"/>
                    <a:pt x="213" y="28"/>
                  </a:cubicBezTo>
                  <a:cubicBezTo>
                    <a:pt x="213" y="32"/>
                    <a:pt x="212" y="28"/>
                    <a:pt x="211" y="30"/>
                  </a:cubicBezTo>
                  <a:cubicBezTo>
                    <a:pt x="210" y="29"/>
                    <a:pt x="211" y="28"/>
                    <a:pt x="211" y="29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1"/>
                    <a:pt x="207" y="31"/>
                    <a:pt x="207" y="31"/>
                  </a:cubicBezTo>
                  <a:cubicBezTo>
                    <a:pt x="206" y="31"/>
                    <a:pt x="207" y="34"/>
                    <a:pt x="206" y="34"/>
                  </a:cubicBezTo>
                  <a:cubicBezTo>
                    <a:pt x="206" y="31"/>
                    <a:pt x="204" y="35"/>
                    <a:pt x="204" y="31"/>
                  </a:cubicBezTo>
                  <a:cubicBezTo>
                    <a:pt x="201" y="33"/>
                    <a:pt x="201" y="30"/>
                    <a:pt x="199" y="33"/>
                  </a:cubicBezTo>
                  <a:cubicBezTo>
                    <a:pt x="199" y="32"/>
                    <a:pt x="197" y="31"/>
                    <a:pt x="197" y="32"/>
                  </a:cubicBezTo>
                  <a:cubicBezTo>
                    <a:pt x="198" y="32"/>
                    <a:pt x="198" y="33"/>
                    <a:pt x="198" y="33"/>
                  </a:cubicBezTo>
                  <a:cubicBezTo>
                    <a:pt x="194" y="31"/>
                    <a:pt x="190" y="33"/>
                    <a:pt x="186" y="32"/>
                  </a:cubicBezTo>
                  <a:cubicBezTo>
                    <a:pt x="186" y="32"/>
                    <a:pt x="187" y="32"/>
                    <a:pt x="187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2"/>
                    <a:pt x="186" y="32"/>
                    <a:pt x="186" y="31"/>
                  </a:cubicBezTo>
                  <a:cubicBezTo>
                    <a:pt x="185" y="32"/>
                    <a:pt x="184" y="29"/>
                    <a:pt x="183" y="30"/>
                  </a:cubicBezTo>
                  <a:cubicBezTo>
                    <a:pt x="184" y="31"/>
                    <a:pt x="183" y="31"/>
                    <a:pt x="183" y="30"/>
                  </a:cubicBezTo>
                  <a:cubicBezTo>
                    <a:pt x="183" y="32"/>
                    <a:pt x="183" y="31"/>
                    <a:pt x="182" y="32"/>
                  </a:cubicBezTo>
                  <a:cubicBezTo>
                    <a:pt x="183" y="32"/>
                    <a:pt x="183" y="32"/>
                    <a:pt x="183" y="33"/>
                  </a:cubicBezTo>
                  <a:cubicBezTo>
                    <a:pt x="181" y="35"/>
                    <a:pt x="178" y="33"/>
                    <a:pt x="176" y="33"/>
                  </a:cubicBezTo>
                  <a:cubicBezTo>
                    <a:pt x="176" y="34"/>
                    <a:pt x="177" y="34"/>
                    <a:pt x="176" y="35"/>
                  </a:cubicBezTo>
                  <a:cubicBezTo>
                    <a:pt x="176" y="33"/>
                    <a:pt x="175" y="38"/>
                    <a:pt x="174" y="35"/>
                  </a:cubicBezTo>
                  <a:cubicBezTo>
                    <a:pt x="175" y="34"/>
                    <a:pt x="177" y="34"/>
                    <a:pt x="176" y="32"/>
                  </a:cubicBezTo>
                  <a:cubicBezTo>
                    <a:pt x="175" y="34"/>
                    <a:pt x="174" y="37"/>
                    <a:pt x="173" y="35"/>
                  </a:cubicBezTo>
                  <a:cubicBezTo>
                    <a:pt x="173" y="40"/>
                    <a:pt x="170" y="38"/>
                    <a:pt x="169" y="41"/>
                  </a:cubicBezTo>
                  <a:cubicBezTo>
                    <a:pt x="168" y="40"/>
                    <a:pt x="167" y="38"/>
                    <a:pt x="166" y="40"/>
                  </a:cubicBezTo>
                  <a:cubicBezTo>
                    <a:pt x="167" y="40"/>
                    <a:pt x="169" y="41"/>
                    <a:pt x="169" y="44"/>
                  </a:cubicBezTo>
                  <a:cubicBezTo>
                    <a:pt x="169" y="45"/>
                    <a:pt x="169" y="44"/>
                    <a:pt x="169" y="45"/>
                  </a:cubicBezTo>
                  <a:cubicBezTo>
                    <a:pt x="170" y="46"/>
                    <a:pt x="170" y="43"/>
                    <a:pt x="171" y="43"/>
                  </a:cubicBezTo>
                  <a:cubicBezTo>
                    <a:pt x="171" y="41"/>
                    <a:pt x="169" y="43"/>
                    <a:pt x="169" y="41"/>
                  </a:cubicBezTo>
                  <a:cubicBezTo>
                    <a:pt x="171" y="40"/>
                    <a:pt x="173" y="40"/>
                    <a:pt x="174" y="41"/>
                  </a:cubicBezTo>
                  <a:cubicBezTo>
                    <a:pt x="173" y="40"/>
                    <a:pt x="174" y="43"/>
                    <a:pt x="173" y="43"/>
                  </a:cubicBezTo>
                  <a:cubicBezTo>
                    <a:pt x="173" y="42"/>
                    <a:pt x="172" y="41"/>
                    <a:pt x="172" y="42"/>
                  </a:cubicBezTo>
                  <a:cubicBezTo>
                    <a:pt x="172" y="45"/>
                    <a:pt x="169" y="47"/>
                    <a:pt x="168" y="45"/>
                  </a:cubicBezTo>
                  <a:cubicBezTo>
                    <a:pt x="167" y="48"/>
                    <a:pt x="166" y="45"/>
                    <a:pt x="165" y="45"/>
                  </a:cubicBezTo>
                  <a:cubicBezTo>
                    <a:pt x="166" y="45"/>
                    <a:pt x="165" y="47"/>
                    <a:pt x="165" y="47"/>
                  </a:cubicBezTo>
                  <a:cubicBezTo>
                    <a:pt x="165" y="44"/>
                    <a:pt x="163" y="45"/>
                    <a:pt x="164" y="47"/>
                  </a:cubicBezTo>
                  <a:cubicBezTo>
                    <a:pt x="163" y="47"/>
                    <a:pt x="163" y="46"/>
                    <a:pt x="163" y="45"/>
                  </a:cubicBezTo>
                  <a:cubicBezTo>
                    <a:pt x="162" y="46"/>
                    <a:pt x="161" y="48"/>
                    <a:pt x="161" y="49"/>
                  </a:cubicBezTo>
                  <a:cubicBezTo>
                    <a:pt x="161" y="48"/>
                    <a:pt x="161" y="47"/>
                    <a:pt x="160" y="47"/>
                  </a:cubicBezTo>
                  <a:cubicBezTo>
                    <a:pt x="160" y="48"/>
                    <a:pt x="160" y="48"/>
                    <a:pt x="160" y="49"/>
                  </a:cubicBezTo>
                  <a:cubicBezTo>
                    <a:pt x="160" y="49"/>
                    <a:pt x="160" y="48"/>
                    <a:pt x="160" y="48"/>
                  </a:cubicBezTo>
                  <a:cubicBezTo>
                    <a:pt x="159" y="52"/>
                    <a:pt x="157" y="46"/>
                    <a:pt x="156" y="48"/>
                  </a:cubicBezTo>
                  <a:cubicBezTo>
                    <a:pt x="157" y="48"/>
                    <a:pt x="157" y="48"/>
                    <a:pt x="157" y="49"/>
                  </a:cubicBezTo>
                  <a:cubicBezTo>
                    <a:pt x="156" y="49"/>
                    <a:pt x="155" y="49"/>
                    <a:pt x="154" y="47"/>
                  </a:cubicBezTo>
                  <a:cubicBezTo>
                    <a:pt x="154" y="49"/>
                    <a:pt x="154" y="46"/>
                    <a:pt x="153" y="46"/>
                  </a:cubicBezTo>
                  <a:cubicBezTo>
                    <a:pt x="153" y="50"/>
                    <a:pt x="149" y="50"/>
                    <a:pt x="149" y="47"/>
                  </a:cubicBezTo>
                  <a:cubicBezTo>
                    <a:pt x="148" y="49"/>
                    <a:pt x="148" y="51"/>
                    <a:pt x="147" y="49"/>
                  </a:cubicBezTo>
                  <a:cubicBezTo>
                    <a:pt x="146" y="52"/>
                    <a:pt x="148" y="49"/>
                    <a:pt x="149" y="51"/>
                  </a:cubicBezTo>
                  <a:cubicBezTo>
                    <a:pt x="148" y="52"/>
                    <a:pt x="146" y="51"/>
                    <a:pt x="145" y="52"/>
                  </a:cubicBezTo>
                  <a:cubicBezTo>
                    <a:pt x="145" y="50"/>
                    <a:pt x="144" y="49"/>
                    <a:pt x="144" y="48"/>
                  </a:cubicBezTo>
                  <a:cubicBezTo>
                    <a:pt x="144" y="48"/>
                    <a:pt x="144" y="50"/>
                    <a:pt x="143" y="50"/>
                  </a:cubicBezTo>
                  <a:cubicBezTo>
                    <a:pt x="144" y="50"/>
                    <a:pt x="144" y="50"/>
                    <a:pt x="144" y="51"/>
                  </a:cubicBezTo>
                  <a:cubicBezTo>
                    <a:pt x="143" y="53"/>
                    <a:pt x="141" y="52"/>
                    <a:pt x="141" y="49"/>
                  </a:cubicBezTo>
                  <a:cubicBezTo>
                    <a:pt x="142" y="49"/>
                    <a:pt x="142" y="46"/>
                    <a:pt x="142" y="47"/>
                  </a:cubicBezTo>
                  <a:cubicBezTo>
                    <a:pt x="142" y="49"/>
                    <a:pt x="140" y="49"/>
                    <a:pt x="140" y="51"/>
                  </a:cubicBezTo>
                  <a:cubicBezTo>
                    <a:pt x="141" y="51"/>
                    <a:pt x="140" y="49"/>
                    <a:pt x="141" y="49"/>
                  </a:cubicBezTo>
                  <a:cubicBezTo>
                    <a:pt x="142" y="51"/>
                    <a:pt x="141" y="52"/>
                    <a:pt x="142" y="53"/>
                  </a:cubicBezTo>
                  <a:cubicBezTo>
                    <a:pt x="140" y="52"/>
                    <a:pt x="140" y="53"/>
                    <a:pt x="139" y="53"/>
                  </a:cubicBezTo>
                  <a:cubicBezTo>
                    <a:pt x="139" y="52"/>
                    <a:pt x="139" y="53"/>
                    <a:pt x="139" y="51"/>
                  </a:cubicBezTo>
                  <a:cubicBezTo>
                    <a:pt x="138" y="51"/>
                    <a:pt x="139" y="53"/>
                    <a:pt x="138" y="53"/>
                  </a:cubicBezTo>
                  <a:cubicBezTo>
                    <a:pt x="138" y="53"/>
                    <a:pt x="137" y="53"/>
                    <a:pt x="137" y="51"/>
                  </a:cubicBezTo>
                  <a:cubicBezTo>
                    <a:pt x="135" y="54"/>
                    <a:pt x="134" y="53"/>
                    <a:pt x="131" y="53"/>
                  </a:cubicBezTo>
                  <a:cubicBezTo>
                    <a:pt x="131" y="56"/>
                    <a:pt x="133" y="53"/>
                    <a:pt x="133" y="55"/>
                  </a:cubicBezTo>
                  <a:cubicBezTo>
                    <a:pt x="130" y="58"/>
                    <a:pt x="127" y="57"/>
                    <a:pt x="125" y="60"/>
                  </a:cubicBezTo>
                  <a:cubicBezTo>
                    <a:pt x="125" y="59"/>
                    <a:pt x="125" y="59"/>
                    <a:pt x="125" y="58"/>
                  </a:cubicBezTo>
                  <a:cubicBezTo>
                    <a:pt x="124" y="61"/>
                    <a:pt x="123" y="58"/>
                    <a:pt x="123" y="61"/>
                  </a:cubicBezTo>
                  <a:cubicBezTo>
                    <a:pt x="119" y="58"/>
                    <a:pt x="112" y="60"/>
                    <a:pt x="109" y="57"/>
                  </a:cubicBezTo>
                  <a:cubicBezTo>
                    <a:pt x="107" y="57"/>
                    <a:pt x="105" y="61"/>
                    <a:pt x="104" y="57"/>
                  </a:cubicBezTo>
                  <a:cubicBezTo>
                    <a:pt x="103" y="59"/>
                    <a:pt x="101" y="57"/>
                    <a:pt x="100" y="59"/>
                  </a:cubicBezTo>
                  <a:cubicBezTo>
                    <a:pt x="100" y="59"/>
                    <a:pt x="100" y="60"/>
                    <a:pt x="100" y="60"/>
                  </a:cubicBezTo>
                  <a:cubicBezTo>
                    <a:pt x="96" y="58"/>
                    <a:pt x="94" y="63"/>
                    <a:pt x="90" y="61"/>
                  </a:cubicBezTo>
                  <a:cubicBezTo>
                    <a:pt x="90" y="64"/>
                    <a:pt x="93" y="60"/>
                    <a:pt x="93" y="64"/>
                  </a:cubicBezTo>
                  <a:cubicBezTo>
                    <a:pt x="95" y="65"/>
                    <a:pt x="96" y="67"/>
                    <a:pt x="98" y="67"/>
                  </a:cubicBezTo>
                  <a:cubicBezTo>
                    <a:pt x="97" y="67"/>
                    <a:pt x="97" y="66"/>
                    <a:pt x="97" y="67"/>
                  </a:cubicBezTo>
                  <a:cubicBezTo>
                    <a:pt x="97" y="67"/>
                    <a:pt x="97" y="67"/>
                    <a:pt x="97" y="68"/>
                  </a:cubicBezTo>
                  <a:cubicBezTo>
                    <a:pt x="96" y="67"/>
                    <a:pt x="96" y="68"/>
                    <a:pt x="95" y="69"/>
                  </a:cubicBezTo>
                  <a:cubicBezTo>
                    <a:pt x="97" y="69"/>
                    <a:pt x="99" y="68"/>
                    <a:pt x="101" y="70"/>
                  </a:cubicBezTo>
                  <a:cubicBezTo>
                    <a:pt x="100" y="73"/>
                    <a:pt x="97" y="70"/>
                    <a:pt x="97" y="72"/>
                  </a:cubicBezTo>
                  <a:cubicBezTo>
                    <a:pt x="98" y="72"/>
                    <a:pt x="100" y="74"/>
                    <a:pt x="101" y="74"/>
                  </a:cubicBezTo>
                  <a:cubicBezTo>
                    <a:pt x="101" y="76"/>
                    <a:pt x="102" y="74"/>
                    <a:pt x="102" y="76"/>
                  </a:cubicBezTo>
                  <a:cubicBezTo>
                    <a:pt x="101" y="78"/>
                    <a:pt x="100" y="76"/>
                    <a:pt x="100" y="77"/>
                  </a:cubicBezTo>
                  <a:cubicBezTo>
                    <a:pt x="100" y="77"/>
                    <a:pt x="100" y="79"/>
                    <a:pt x="100" y="79"/>
                  </a:cubicBezTo>
                  <a:cubicBezTo>
                    <a:pt x="99" y="78"/>
                    <a:pt x="99" y="79"/>
                    <a:pt x="98" y="79"/>
                  </a:cubicBezTo>
                  <a:cubicBezTo>
                    <a:pt x="98" y="78"/>
                    <a:pt x="99" y="77"/>
                    <a:pt x="98" y="76"/>
                  </a:cubicBezTo>
                  <a:cubicBezTo>
                    <a:pt x="98" y="78"/>
                    <a:pt x="96" y="80"/>
                    <a:pt x="95" y="78"/>
                  </a:cubicBezTo>
                  <a:cubicBezTo>
                    <a:pt x="95" y="79"/>
                    <a:pt x="95" y="79"/>
                    <a:pt x="95" y="80"/>
                  </a:cubicBezTo>
                  <a:cubicBezTo>
                    <a:pt x="95" y="80"/>
                    <a:pt x="94" y="80"/>
                    <a:pt x="94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3" y="80"/>
                    <a:pt x="92" y="81"/>
                    <a:pt x="91" y="83"/>
                  </a:cubicBezTo>
                  <a:cubicBezTo>
                    <a:pt x="91" y="82"/>
                    <a:pt x="88" y="81"/>
                    <a:pt x="87" y="83"/>
                  </a:cubicBezTo>
                  <a:cubicBezTo>
                    <a:pt x="89" y="84"/>
                    <a:pt x="90" y="81"/>
                    <a:pt x="91" y="85"/>
                  </a:cubicBezTo>
                  <a:cubicBezTo>
                    <a:pt x="94" y="85"/>
                    <a:pt x="98" y="86"/>
                    <a:pt x="100" y="85"/>
                  </a:cubicBezTo>
                  <a:cubicBezTo>
                    <a:pt x="101" y="84"/>
                    <a:pt x="103" y="86"/>
                    <a:pt x="104" y="85"/>
                  </a:cubicBezTo>
                  <a:cubicBezTo>
                    <a:pt x="105" y="85"/>
                    <a:pt x="107" y="83"/>
                    <a:pt x="107" y="86"/>
                  </a:cubicBezTo>
                  <a:cubicBezTo>
                    <a:pt x="107" y="85"/>
                    <a:pt x="106" y="87"/>
                    <a:pt x="105" y="86"/>
                  </a:cubicBezTo>
                  <a:cubicBezTo>
                    <a:pt x="105" y="86"/>
                    <a:pt x="105" y="87"/>
                    <a:pt x="105" y="87"/>
                  </a:cubicBezTo>
                  <a:cubicBezTo>
                    <a:pt x="94" y="84"/>
                    <a:pt x="81" y="96"/>
                    <a:pt x="69" y="94"/>
                  </a:cubicBezTo>
                  <a:cubicBezTo>
                    <a:pt x="69" y="99"/>
                    <a:pt x="65" y="97"/>
                    <a:pt x="64" y="96"/>
                  </a:cubicBezTo>
                  <a:cubicBezTo>
                    <a:pt x="64" y="99"/>
                    <a:pt x="62" y="96"/>
                    <a:pt x="62" y="98"/>
                  </a:cubicBezTo>
                  <a:cubicBezTo>
                    <a:pt x="63" y="99"/>
                    <a:pt x="64" y="98"/>
                    <a:pt x="64" y="100"/>
                  </a:cubicBezTo>
                  <a:cubicBezTo>
                    <a:pt x="64" y="101"/>
                    <a:pt x="65" y="104"/>
                    <a:pt x="64" y="104"/>
                  </a:cubicBezTo>
                  <a:cubicBezTo>
                    <a:pt x="61" y="105"/>
                    <a:pt x="60" y="100"/>
                    <a:pt x="58" y="103"/>
                  </a:cubicBezTo>
                  <a:cubicBezTo>
                    <a:pt x="60" y="103"/>
                    <a:pt x="61" y="107"/>
                    <a:pt x="63" y="107"/>
                  </a:cubicBezTo>
                  <a:cubicBezTo>
                    <a:pt x="63" y="107"/>
                    <a:pt x="63" y="111"/>
                    <a:pt x="63" y="109"/>
                  </a:cubicBezTo>
                  <a:cubicBezTo>
                    <a:pt x="63" y="105"/>
                    <a:pt x="64" y="109"/>
                    <a:pt x="65" y="106"/>
                  </a:cubicBezTo>
                  <a:cubicBezTo>
                    <a:pt x="66" y="107"/>
                    <a:pt x="66" y="108"/>
                    <a:pt x="66" y="110"/>
                  </a:cubicBezTo>
                  <a:cubicBezTo>
                    <a:pt x="65" y="112"/>
                    <a:pt x="63" y="112"/>
                    <a:pt x="63" y="114"/>
                  </a:cubicBezTo>
                  <a:cubicBezTo>
                    <a:pt x="63" y="116"/>
                    <a:pt x="63" y="117"/>
                    <a:pt x="64" y="116"/>
                  </a:cubicBezTo>
                  <a:cubicBezTo>
                    <a:pt x="68" y="120"/>
                    <a:pt x="74" y="115"/>
                    <a:pt x="77" y="116"/>
                  </a:cubicBezTo>
                  <a:cubicBezTo>
                    <a:pt x="78" y="116"/>
                    <a:pt x="78" y="117"/>
                    <a:pt x="78" y="117"/>
                  </a:cubicBezTo>
                  <a:cubicBezTo>
                    <a:pt x="80" y="116"/>
                    <a:pt x="84" y="113"/>
                    <a:pt x="86" y="117"/>
                  </a:cubicBezTo>
                  <a:cubicBezTo>
                    <a:pt x="87" y="116"/>
                    <a:pt x="88" y="117"/>
                    <a:pt x="90" y="117"/>
                  </a:cubicBezTo>
                  <a:cubicBezTo>
                    <a:pt x="90" y="116"/>
                    <a:pt x="90" y="115"/>
                    <a:pt x="91" y="115"/>
                  </a:cubicBezTo>
                  <a:cubicBezTo>
                    <a:pt x="91" y="117"/>
                    <a:pt x="91" y="116"/>
                    <a:pt x="91" y="118"/>
                  </a:cubicBezTo>
                  <a:cubicBezTo>
                    <a:pt x="91" y="118"/>
                    <a:pt x="90" y="118"/>
                    <a:pt x="90" y="119"/>
                  </a:cubicBezTo>
                  <a:cubicBezTo>
                    <a:pt x="90" y="120"/>
                    <a:pt x="91" y="119"/>
                    <a:pt x="90" y="121"/>
                  </a:cubicBezTo>
                  <a:cubicBezTo>
                    <a:pt x="89" y="121"/>
                    <a:pt x="88" y="123"/>
                    <a:pt x="87" y="124"/>
                  </a:cubicBezTo>
                  <a:cubicBezTo>
                    <a:pt x="88" y="124"/>
                    <a:pt x="87" y="125"/>
                    <a:pt x="88" y="125"/>
                  </a:cubicBezTo>
                  <a:cubicBezTo>
                    <a:pt x="89" y="122"/>
                    <a:pt x="92" y="122"/>
                    <a:pt x="92" y="118"/>
                  </a:cubicBezTo>
                  <a:cubicBezTo>
                    <a:pt x="93" y="118"/>
                    <a:pt x="93" y="120"/>
                    <a:pt x="93" y="121"/>
                  </a:cubicBezTo>
                  <a:cubicBezTo>
                    <a:pt x="94" y="124"/>
                    <a:pt x="97" y="121"/>
                    <a:pt x="99" y="123"/>
                  </a:cubicBezTo>
                  <a:cubicBezTo>
                    <a:pt x="99" y="125"/>
                    <a:pt x="98" y="125"/>
                    <a:pt x="98" y="127"/>
                  </a:cubicBezTo>
                  <a:cubicBezTo>
                    <a:pt x="99" y="127"/>
                    <a:pt x="97" y="128"/>
                    <a:pt x="97" y="130"/>
                  </a:cubicBezTo>
                  <a:cubicBezTo>
                    <a:pt x="99" y="128"/>
                    <a:pt x="101" y="128"/>
                    <a:pt x="102" y="127"/>
                  </a:cubicBezTo>
                  <a:cubicBezTo>
                    <a:pt x="114" y="133"/>
                    <a:pt x="127" y="126"/>
                    <a:pt x="138" y="129"/>
                  </a:cubicBezTo>
                  <a:cubicBezTo>
                    <a:pt x="141" y="128"/>
                    <a:pt x="145" y="127"/>
                    <a:pt x="147" y="127"/>
                  </a:cubicBezTo>
                  <a:cubicBezTo>
                    <a:pt x="148" y="124"/>
                    <a:pt x="151" y="123"/>
                    <a:pt x="152" y="124"/>
                  </a:cubicBezTo>
                  <a:cubicBezTo>
                    <a:pt x="153" y="123"/>
                    <a:pt x="156" y="123"/>
                    <a:pt x="157" y="122"/>
                  </a:cubicBezTo>
                  <a:cubicBezTo>
                    <a:pt x="156" y="122"/>
                    <a:pt x="157" y="123"/>
                    <a:pt x="157" y="124"/>
                  </a:cubicBezTo>
                  <a:cubicBezTo>
                    <a:pt x="156" y="124"/>
                    <a:pt x="154" y="123"/>
                    <a:pt x="154" y="126"/>
                  </a:cubicBezTo>
                  <a:cubicBezTo>
                    <a:pt x="154" y="126"/>
                    <a:pt x="153" y="126"/>
                    <a:pt x="153" y="125"/>
                  </a:cubicBezTo>
                  <a:cubicBezTo>
                    <a:pt x="153" y="125"/>
                    <a:pt x="154" y="125"/>
                    <a:pt x="154" y="125"/>
                  </a:cubicBezTo>
                  <a:cubicBezTo>
                    <a:pt x="152" y="124"/>
                    <a:pt x="154" y="128"/>
                    <a:pt x="153" y="129"/>
                  </a:cubicBezTo>
                  <a:cubicBezTo>
                    <a:pt x="152" y="126"/>
                    <a:pt x="151" y="129"/>
                    <a:pt x="151" y="125"/>
                  </a:cubicBezTo>
                  <a:cubicBezTo>
                    <a:pt x="152" y="125"/>
                    <a:pt x="152" y="127"/>
                    <a:pt x="152" y="125"/>
                  </a:cubicBezTo>
                  <a:cubicBezTo>
                    <a:pt x="150" y="125"/>
                    <a:pt x="148" y="125"/>
                    <a:pt x="147" y="126"/>
                  </a:cubicBezTo>
                  <a:cubicBezTo>
                    <a:pt x="148" y="128"/>
                    <a:pt x="150" y="125"/>
                    <a:pt x="151" y="126"/>
                  </a:cubicBezTo>
                  <a:cubicBezTo>
                    <a:pt x="151" y="127"/>
                    <a:pt x="151" y="128"/>
                    <a:pt x="151" y="129"/>
                  </a:cubicBezTo>
                  <a:cubicBezTo>
                    <a:pt x="153" y="130"/>
                    <a:pt x="154" y="128"/>
                    <a:pt x="154" y="131"/>
                  </a:cubicBezTo>
                  <a:cubicBezTo>
                    <a:pt x="151" y="133"/>
                    <a:pt x="152" y="129"/>
                    <a:pt x="150" y="129"/>
                  </a:cubicBezTo>
                  <a:cubicBezTo>
                    <a:pt x="150" y="129"/>
                    <a:pt x="150" y="130"/>
                    <a:pt x="150" y="130"/>
                  </a:cubicBezTo>
                  <a:cubicBezTo>
                    <a:pt x="148" y="130"/>
                    <a:pt x="148" y="129"/>
                    <a:pt x="146" y="131"/>
                  </a:cubicBezTo>
                  <a:cubicBezTo>
                    <a:pt x="146" y="130"/>
                    <a:pt x="144" y="126"/>
                    <a:pt x="144" y="131"/>
                  </a:cubicBezTo>
                  <a:cubicBezTo>
                    <a:pt x="145" y="130"/>
                    <a:pt x="146" y="130"/>
                    <a:pt x="147" y="132"/>
                  </a:cubicBezTo>
                  <a:cubicBezTo>
                    <a:pt x="149" y="133"/>
                    <a:pt x="150" y="129"/>
                    <a:pt x="151" y="131"/>
                  </a:cubicBezTo>
                  <a:cubicBezTo>
                    <a:pt x="150" y="131"/>
                    <a:pt x="149" y="132"/>
                    <a:pt x="149" y="134"/>
                  </a:cubicBezTo>
                  <a:cubicBezTo>
                    <a:pt x="150" y="134"/>
                    <a:pt x="150" y="131"/>
                    <a:pt x="151" y="132"/>
                  </a:cubicBezTo>
                  <a:cubicBezTo>
                    <a:pt x="151" y="133"/>
                    <a:pt x="150" y="133"/>
                    <a:pt x="150" y="134"/>
                  </a:cubicBezTo>
                  <a:cubicBezTo>
                    <a:pt x="151" y="133"/>
                    <a:pt x="153" y="132"/>
                    <a:pt x="154" y="134"/>
                  </a:cubicBezTo>
                  <a:cubicBezTo>
                    <a:pt x="152" y="135"/>
                    <a:pt x="150" y="135"/>
                    <a:pt x="149" y="137"/>
                  </a:cubicBezTo>
                  <a:cubicBezTo>
                    <a:pt x="149" y="136"/>
                    <a:pt x="149" y="134"/>
                    <a:pt x="149" y="135"/>
                  </a:cubicBezTo>
                  <a:cubicBezTo>
                    <a:pt x="149" y="136"/>
                    <a:pt x="149" y="136"/>
                    <a:pt x="149" y="137"/>
                  </a:cubicBezTo>
                  <a:cubicBezTo>
                    <a:pt x="149" y="139"/>
                    <a:pt x="152" y="134"/>
                    <a:pt x="153" y="138"/>
                  </a:cubicBezTo>
                  <a:cubicBezTo>
                    <a:pt x="152" y="138"/>
                    <a:pt x="151" y="140"/>
                    <a:pt x="150" y="138"/>
                  </a:cubicBezTo>
                  <a:cubicBezTo>
                    <a:pt x="150" y="141"/>
                    <a:pt x="147" y="142"/>
                    <a:pt x="146" y="141"/>
                  </a:cubicBezTo>
                  <a:cubicBezTo>
                    <a:pt x="149" y="145"/>
                    <a:pt x="152" y="138"/>
                    <a:pt x="155" y="137"/>
                  </a:cubicBezTo>
                  <a:cubicBezTo>
                    <a:pt x="155" y="139"/>
                    <a:pt x="153" y="139"/>
                    <a:pt x="154" y="141"/>
                  </a:cubicBezTo>
                  <a:cubicBezTo>
                    <a:pt x="157" y="138"/>
                    <a:pt x="161" y="143"/>
                    <a:pt x="164" y="143"/>
                  </a:cubicBezTo>
                  <a:cubicBezTo>
                    <a:pt x="161" y="145"/>
                    <a:pt x="159" y="146"/>
                    <a:pt x="157" y="144"/>
                  </a:cubicBezTo>
                  <a:cubicBezTo>
                    <a:pt x="156" y="144"/>
                    <a:pt x="157" y="146"/>
                    <a:pt x="157" y="146"/>
                  </a:cubicBezTo>
                  <a:cubicBezTo>
                    <a:pt x="155" y="144"/>
                    <a:pt x="151" y="146"/>
                    <a:pt x="148" y="148"/>
                  </a:cubicBezTo>
                  <a:cubicBezTo>
                    <a:pt x="148" y="147"/>
                    <a:pt x="149" y="147"/>
                    <a:pt x="148" y="146"/>
                  </a:cubicBezTo>
                  <a:cubicBezTo>
                    <a:pt x="147" y="150"/>
                    <a:pt x="144" y="147"/>
                    <a:pt x="143" y="148"/>
                  </a:cubicBezTo>
                  <a:cubicBezTo>
                    <a:pt x="143" y="148"/>
                    <a:pt x="143" y="148"/>
                    <a:pt x="143" y="149"/>
                  </a:cubicBezTo>
                  <a:cubicBezTo>
                    <a:pt x="140" y="148"/>
                    <a:pt x="135" y="148"/>
                    <a:pt x="132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29" y="151"/>
                    <a:pt x="123" y="154"/>
                    <a:pt x="119" y="151"/>
                  </a:cubicBezTo>
                  <a:cubicBezTo>
                    <a:pt x="119" y="152"/>
                    <a:pt x="119" y="153"/>
                    <a:pt x="119" y="153"/>
                  </a:cubicBezTo>
                  <a:cubicBezTo>
                    <a:pt x="109" y="151"/>
                    <a:pt x="97" y="158"/>
                    <a:pt x="88" y="156"/>
                  </a:cubicBezTo>
                  <a:cubicBezTo>
                    <a:pt x="89" y="156"/>
                    <a:pt x="89" y="156"/>
                    <a:pt x="89" y="157"/>
                  </a:cubicBezTo>
                  <a:cubicBezTo>
                    <a:pt x="85" y="154"/>
                    <a:pt x="81" y="156"/>
                    <a:pt x="77" y="156"/>
                  </a:cubicBezTo>
                  <a:cubicBezTo>
                    <a:pt x="77" y="155"/>
                    <a:pt x="76" y="153"/>
                    <a:pt x="76" y="153"/>
                  </a:cubicBezTo>
                  <a:cubicBezTo>
                    <a:pt x="76" y="155"/>
                    <a:pt x="76" y="154"/>
                    <a:pt x="76" y="156"/>
                  </a:cubicBezTo>
                  <a:cubicBezTo>
                    <a:pt x="75" y="154"/>
                    <a:pt x="72" y="154"/>
                    <a:pt x="70" y="156"/>
                  </a:cubicBezTo>
                  <a:cubicBezTo>
                    <a:pt x="70" y="155"/>
                    <a:pt x="70" y="154"/>
                    <a:pt x="70" y="154"/>
                  </a:cubicBezTo>
                  <a:cubicBezTo>
                    <a:pt x="69" y="156"/>
                    <a:pt x="67" y="157"/>
                    <a:pt x="66" y="155"/>
                  </a:cubicBezTo>
                  <a:cubicBezTo>
                    <a:pt x="66" y="155"/>
                    <a:pt x="66" y="156"/>
                    <a:pt x="66" y="157"/>
                  </a:cubicBezTo>
                  <a:cubicBezTo>
                    <a:pt x="65" y="157"/>
                    <a:pt x="64" y="158"/>
                    <a:pt x="64" y="156"/>
                  </a:cubicBezTo>
                  <a:cubicBezTo>
                    <a:pt x="63" y="156"/>
                    <a:pt x="62" y="156"/>
                    <a:pt x="62" y="154"/>
                  </a:cubicBezTo>
                  <a:cubicBezTo>
                    <a:pt x="61" y="155"/>
                    <a:pt x="62" y="157"/>
                    <a:pt x="61" y="157"/>
                  </a:cubicBezTo>
                  <a:cubicBezTo>
                    <a:pt x="53" y="155"/>
                    <a:pt x="41" y="156"/>
                    <a:pt x="31" y="158"/>
                  </a:cubicBezTo>
                  <a:cubicBezTo>
                    <a:pt x="39" y="159"/>
                    <a:pt x="47" y="159"/>
                    <a:pt x="55" y="157"/>
                  </a:cubicBezTo>
                  <a:cubicBezTo>
                    <a:pt x="55" y="159"/>
                    <a:pt x="56" y="156"/>
                    <a:pt x="56" y="159"/>
                  </a:cubicBezTo>
                  <a:cubicBezTo>
                    <a:pt x="61" y="157"/>
                    <a:pt x="66" y="161"/>
                    <a:pt x="70" y="158"/>
                  </a:cubicBezTo>
                  <a:cubicBezTo>
                    <a:pt x="70" y="159"/>
                    <a:pt x="70" y="160"/>
                    <a:pt x="71" y="160"/>
                  </a:cubicBezTo>
                  <a:cubicBezTo>
                    <a:pt x="70" y="158"/>
                    <a:pt x="71" y="158"/>
                    <a:pt x="72" y="157"/>
                  </a:cubicBezTo>
                  <a:cubicBezTo>
                    <a:pt x="72" y="160"/>
                    <a:pt x="74" y="157"/>
                    <a:pt x="75" y="160"/>
                  </a:cubicBezTo>
                  <a:cubicBezTo>
                    <a:pt x="75" y="157"/>
                    <a:pt x="78" y="160"/>
                    <a:pt x="78" y="160"/>
                  </a:cubicBezTo>
                  <a:cubicBezTo>
                    <a:pt x="79" y="159"/>
                    <a:pt x="79" y="158"/>
                    <a:pt x="79" y="158"/>
                  </a:cubicBezTo>
                  <a:cubicBezTo>
                    <a:pt x="79" y="160"/>
                    <a:pt x="80" y="158"/>
                    <a:pt x="81" y="160"/>
                  </a:cubicBezTo>
                  <a:cubicBezTo>
                    <a:pt x="81" y="157"/>
                    <a:pt x="83" y="159"/>
                    <a:pt x="84" y="158"/>
                  </a:cubicBezTo>
                  <a:cubicBezTo>
                    <a:pt x="84" y="161"/>
                    <a:pt x="85" y="159"/>
                    <a:pt x="86" y="159"/>
                  </a:cubicBezTo>
                  <a:cubicBezTo>
                    <a:pt x="87" y="159"/>
                    <a:pt x="86" y="158"/>
                    <a:pt x="87" y="158"/>
                  </a:cubicBezTo>
                  <a:cubicBezTo>
                    <a:pt x="92" y="159"/>
                    <a:pt x="98" y="157"/>
                    <a:pt x="104" y="159"/>
                  </a:cubicBezTo>
                  <a:cubicBezTo>
                    <a:pt x="104" y="159"/>
                    <a:pt x="104" y="159"/>
                    <a:pt x="104" y="160"/>
                  </a:cubicBezTo>
                  <a:cubicBezTo>
                    <a:pt x="105" y="160"/>
                    <a:pt x="104" y="158"/>
                    <a:pt x="105" y="159"/>
                  </a:cubicBezTo>
                  <a:cubicBezTo>
                    <a:pt x="105" y="160"/>
                    <a:pt x="105" y="160"/>
                    <a:pt x="105" y="161"/>
                  </a:cubicBezTo>
                  <a:cubicBezTo>
                    <a:pt x="106" y="160"/>
                    <a:pt x="108" y="161"/>
                    <a:pt x="109" y="161"/>
                  </a:cubicBezTo>
                  <a:cubicBezTo>
                    <a:pt x="109" y="159"/>
                    <a:pt x="108" y="160"/>
                    <a:pt x="108" y="159"/>
                  </a:cubicBezTo>
                  <a:cubicBezTo>
                    <a:pt x="109" y="159"/>
                    <a:pt x="109" y="158"/>
                    <a:pt x="109" y="158"/>
                  </a:cubicBezTo>
                  <a:cubicBezTo>
                    <a:pt x="109" y="160"/>
                    <a:pt x="109" y="159"/>
                    <a:pt x="109" y="161"/>
                  </a:cubicBezTo>
                  <a:cubicBezTo>
                    <a:pt x="110" y="161"/>
                    <a:pt x="110" y="159"/>
                    <a:pt x="111" y="160"/>
                  </a:cubicBezTo>
                  <a:cubicBezTo>
                    <a:pt x="111" y="162"/>
                    <a:pt x="112" y="160"/>
                    <a:pt x="113" y="162"/>
                  </a:cubicBezTo>
                  <a:cubicBezTo>
                    <a:pt x="113" y="160"/>
                    <a:pt x="113" y="160"/>
                    <a:pt x="113" y="158"/>
                  </a:cubicBezTo>
                  <a:cubicBezTo>
                    <a:pt x="114" y="159"/>
                    <a:pt x="114" y="159"/>
                    <a:pt x="114" y="158"/>
                  </a:cubicBezTo>
                  <a:cubicBezTo>
                    <a:pt x="114" y="158"/>
                    <a:pt x="114" y="159"/>
                    <a:pt x="114" y="159"/>
                  </a:cubicBezTo>
                  <a:cubicBezTo>
                    <a:pt x="115" y="159"/>
                    <a:pt x="117" y="157"/>
                    <a:pt x="117" y="159"/>
                  </a:cubicBezTo>
                  <a:cubicBezTo>
                    <a:pt x="116" y="159"/>
                    <a:pt x="115" y="162"/>
                    <a:pt x="114" y="159"/>
                  </a:cubicBezTo>
                  <a:cubicBezTo>
                    <a:pt x="114" y="164"/>
                    <a:pt x="118" y="158"/>
                    <a:pt x="119" y="163"/>
                  </a:cubicBezTo>
                  <a:cubicBezTo>
                    <a:pt x="114" y="163"/>
                    <a:pt x="110" y="163"/>
                    <a:pt x="105" y="163"/>
                  </a:cubicBezTo>
                  <a:cubicBezTo>
                    <a:pt x="105" y="163"/>
                    <a:pt x="105" y="164"/>
                    <a:pt x="105" y="164"/>
                  </a:cubicBezTo>
                  <a:cubicBezTo>
                    <a:pt x="104" y="164"/>
                    <a:pt x="104" y="165"/>
                    <a:pt x="103" y="164"/>
                  </a:cubicBezTo>
                  <a:cubicBezTo>
                    <a:pt x="104" y="162"/>
                    <a:pt x="104" y="165"/>
                    <a:pt x="104" y="163"/>
                  </a:cubicBezTo>
                  <a:cubicBezTo>
                    <a:pt x="103" y="162"/>
                    <a:pt x="101" y="163"/>
                    <a:pt x="101" y="163"/>
                  </a:cubicBezTo>
                  <a:cubicBezTo>
                    <a:pt x="101" y="163"/>
                    <a:pt x="102" y="165"/>
                    <a:pt x="101" y="166"/>
                  </a:cubicBezTo>
                  <a:cubicBezTo>
                    <a:pt x="97" y="163"/>
                    <a:pt x="91" y="165"/>
                    <a:pt x="87" y="165"/>
                  </a:cubicBezTo>
                  <a:cubicBezTo>
                    <a:pt x="82" y="165"/>
                    <a:pt x="77" y="164"/>
                    <a:pt x="69" y="163"/>
                  </a:cubicBezTo>
                  <a:cubicBezTo>
                    <a:pt x="69" y="162"/>
                    <a:pt x="69" y="162"/>
                    <a:pt x="69" y="162"/>
                  </a:cubicBezTo>
                  <a:cubicBezTo>
                    <a:pt x="69" y="165"/>
                    <a:pt x="67" y="161"/>
                    <a:pt x="65" y="164"/>
                  </a:cubicBezTo>
                  <a:cubicBezTo>
                    <a:pt x="64" y="163"/>
                    <a:pt x="65" y="163"/>
                    <a:pt x="65" y="161"/>
                  </a:cubicBezTo>
                  <a:cubicBezTo>
                    <a:pt x="64" y="162"/>
                    <a:pt x="64" y="161"/>
                    <a:pt x="64" y="162"/>
                  </a:cubicBezTo>
                  <a:cubicBezTo>
                    <a:pt x="65" y="162"/>
                    <a:pt x="65" y="162"/>
                    <a:pt x="65" y="165"/>
                  </a:cubicBezTo>
                  <a:cubicBezTo>
                    <a:pt x="64" y="165"/>
                    <a:pt x="61" y="165"/>
                    <a:pt x="59" y="164"/>
                  </a:cubicBezTo>
                  <a:cubicBezTo>
                    <a:pt x="57" y="166"/>
                    <a:pt x="54" y="164"/>
                    <a:pt x="52" y="166"/>
                  </a:cubicBezTo>
                  <a:cubicBezTo>
                    <a:pt x="54" y="168"/>
                    <a:pt x="57" y="164"/>
                    <a:pt x="57" y="169"/>
                  </a:cubicBezTo>
                  <a:cubicBezTo>
                    <a:pt x="55" y="168"/>
                    <a:pt x="54" y="172"/>
                    <a:pt x="53" y="170"/>
                  </a:cubicBezTo>
                  <a:cubicBezTo>
                    <a:pt x="53" y="172"/>
                    <a:pt x="52" y="172"/>
                    <a:pt x="51" y="171"/>
                  </a:cubicBezTo>
                  <a:cubicBezTo>
                    <a:pt x="50" y="176"/>
                    <a:pt x="47" y="171"/>
                    <a:pt x="45" y="174"/>
                  </a:cubicBezTo>
                  <a:cubicBezTo>
                    <a:pt x="45" y="173"/>
                    <a:pt x="44" y="172"/>
                    <a:pt x="43" y="171"/>
                  </a:cubicBezTo>
                  <a:cubicBezTo>
                    <a:pt x="43" y="173"/>
                    <a:pt x="44" y="172"/>
                    <a:pt x="43" y="174"/>
                  </a:cubicBezTo>
                  <a:cubicBezTo>
                    <a:pt x="44" y="174"/>
                    <a:pt x="45" y="173"/>
                    <a:pt x="45" y="174"/>
                  </a:cubicBezTo>
                  <a:cubicBezTo>
                    <a:pt x="40" y="175"/>
                    <a:pt x="36" y="177"/>
                    <a:pt x="32" y="177"/>
                  </a:cubicBezTo>
                  <a:cubicBezTo>
                    <a:pt x="32" y="183"/>
                    <a:pt x="29" y="179"/>
                    <a:pt x="29" y="180"/>
                  </a:cubicBezTo>
                  <a:cubicBezTo>
                    <a:pt x="30" y="182"/>
                    <a:pt x="27" y="180"/>
                    <a:pt x="26" y="180"/>
                  </a:cubicBezTo>
                  <a:cubicBezTo>
                    <a:pt x="24" y="181"/>
                    <a:pt x="22" y="182"/>
                    <a:pt x="21" y="183"/>
                  </a:cubicBezTo>
                  <a:cubicBezTo>
                    <a:pt x="22" y="186"/>
                    <a:pt x="23" y="182"/>
                    <a:pt x="24" y="184"/>
                  </a:cubicBezTo>
                  <a:cubicBezTo>
                    <a:pt x="24" y="185"/>
                    <a:pt x="24" y="186"/>
                    <a:pt x="23" y="187"/>
                  </a:cubicBezTo>
                  <a:cubicBezTo>
                    <a:pt x="23" y="186"/>
                    <a:pt x="22" y="187"/>
                    <a:pt x="22" y="188"/>
                  </a:cubicBezTo>
                  <a:cubicBezTo>
                    <a:pt x="23" y="188"/>
                    <a:pt x="24" y="188"/>
                    <a:pt x="25" y="189"/>
                  </a:cubicBezTo>
                  <a:cubicBezTo>
                    <a:pt x="24" y="191"/>
                    <a:pt x="22" y="194"/>
                    <a:pt x="21" y="191"/>
                  </a:cubicBezTo>
                  <a:cubicBezTo>
                    <a:pt x="20" y="194"/>
                    <a:pt x="18" y="193"/>
                    <a:pt x="16" y="194"/>
                  </a:cubicBezTo>
                  <a:cubicBezTo>
                    <a:pt x="16" y="197"/>
                    <a:pt x="14" y="196"/>
                    <a:pt x="13" y="196"/>
                  </a:cubicBezTo>
                  <a:cubicBezTo>
                    <a:pt x="12" y="198"/>
                    <a:pt x="13" y="200"/>
                    <a:pt x="11" y="200"/>
                  </a:cubicBezTo>
                  <a:cubicBezTo>
                    <a:pt x="12" y="201"/>
                    <a:pt x="12" y="200"/>
                    <a:pt x="12" y="201"/>
                  </a:cubicBezTo>
                  <a:cubicBezTo>
                    <a:pt x="12" y="203"/>
                    <a:pt x="12" y="206"/>
                    <a:pt x="10" y="206"/>
                  </a:cubicBezTo>
                  <a:cubicBezTo>
                    <a:pt x="10" y="205"/>
                    <a:pt x="10" y="205"/>
                    <a:pt x="10" y="204"/>
                  </a:cubicBezTo>
                  <a:cubicBezTo>
                    <a:pt x="9" y="205"/>
                    <a:pt x="8" y="206"/>
                    <a:pt x="8" y="207"/>
                  </a:cubicBezTo>
                  <a:cubicBezTo>
                    <a:pt x="7" y="206"/>
                    <a:pt x="7" y="207"/>
                    <a:pt x="6" y="208"/>
                  </a:cubicBezTo>
                  <a:cubicBezTo>
                    <a:pt x="5" y="208"/>
                    <a:pt x="3" y="206"/>
                    <a:pt x="2" y="210"/>
                  </a:cubicBezTo>
                  <a:cubicBezTo>
                    <a:pt x="3" y="211"/>
                    <a:pt x="4" y="209"/>
                    <a:pt x="5" y="212"/>
                  </a:cubicBezTo>
                  <a:cubicBezTo>
                    <a:pt x="4" y="213"/>
                    <a:pt x="3" y="210"/>
                    <a:pt x="3" y="212"/>
                  </a:cubicBezTo>
                  <a:cubicBezTo>
                    <a:pt x="4" y="214"/>
                    <a:pt x="6" y="211"/>
                    <a:pt x="6" y="214"/>
                  </a:cubicBezTo>
                  <a:cubicBezTo>
                    <a:pt x="5" y="214"/>
                    <a:pt x="5" y="214"/>
                    <a:pt x="5" y="214"/>
                  </a:cubicBezTo>
                  <a:cubicBezTo>
                    <a:pt x="5" y="216"/>
                    <a:pt x="6" y="216"/>
                    <a:pt x="5" y="218"/>
                  </a:cubicBezTo>
                  <a:cubicBezTo>
                    <a:pt x="6" y="217"/>
                    <a:pt x="6" y="218"/>
                    <a:pt x="6" y="217"/>
                  </a:cubicBezTo>
                  <a:cubicBezTo>
                    <a:pt x="6" y="217"/>
                    <a:pt x="6" y="217"/>
                    <a:pt x="6" y="215"/>
                  </a:cubicBezTo>
                  <a:cubicBezTo>
                    <a:pt x="6" y="215"/>
                    <a:pt x="8" y="216"/>
                    <a:pt x="8" y="216"/>
                  </a:cubicBezTo>
                  <a:cubicBezTo>
                    <a:pt x="7" y="219"/>
                    <a:pt x="3" y="219"/>
                    <a:pt x="1" y="219"/>
                  </a:cubicBezTo>
                  <a:cubicBezTo>
                    <a:pt x="1" y="220"/>
                    <a:pt x="1" y="221"/>
                    <a:pt x="0" y="222"/>
                  </a:cubicBezTo>
                  <a:cubicBezTo>
                    <a:pt x="2" y="222"/>
                    <a:pt x="3" y="222"/>
                    <a:pt x="1" y="221"/>
                  </a:cubicBezTo>
                  <a:cubicBezTo>
                    <a:pt x="2" y="220"/>
                    <a:pt x="2" y="222"/>
                    <a:pt x="3" y="223"/>
                  </a:cubicBezTo>
                  <a:cubicBezTo>
                    <a:pt x="1" y="225"/>
                    <a:pt x="1" y="222"/>
                    <a:pt x="0" y="223"/>
                  </a:cubicBezTo>
                  <a:cubicBezTo>
                    <a:pt x="1" y="223"/>
                    <a:pt x="1" y="224"/>
                    <a:pt x="1" y="226"/>
                  </a:cubicBezTo>
                  <a:close/>
                  <a:moveTo>
                    <a:pt x="117" y="27"/>
                  </a:moveTo>
                  <a:cubicBezTo>
                    <a:pt x="118" y="25"/>
                    <a:pt x="118" y="26"/>
                    <a:pt x="119" y="27"/>
                  </a:cubicBezTo>
                  <a:cubicBezTo>
                    <a:pt x="119" y="28"/>
                    <a:pt x="118" y="27"/>
                    <a:pt x="117" y="27"/>
                  </a:cubicBezTo>
                  <a:close/>
                  <a:moveTo>
                    <a:pt x="153" y="22"/>
                  </a:moveTo>
                  <a:cubicBezTo>
                    <a:pt x="153" y="22"/>
                    <a:pt x="154" y="21"/>
                    <a:pt x="155" y="21"/>
                  </a:cubicBezTo>
                  <a:cubicBezTo>
                    <a:pt x="155" y="21"/>
                    <a:pt x="155" y="22"/>
                    <a:pt x="155" y="22"/>
                  </a:cubicBezTo>
                  <a:cubicBezTo>
                    <a:pt x="154" y="22"/>
                    <a:pt x="154" y="22"/>
                    <a:pt x="154" y="23"/>
                  </a:cubicBezTo>
                  <a:cubicBezTo>
                    <a:pt x="153" y="23"/>
                    <a:pt x="153" y="22"/>
                    <a:pt x="153" y="22"/>
                  </a:cubicBezTo>
                  <a:close/>
                  <a:moveTo>
                    <a:pt x="241" y="2"/>
                  </a:moveTo>
                  <a:cubicBezTo>
                    <a:pt x="241" y="3"/>
                    <a:pt x="241" y="4"/>
                    <a:pt x="241" y="4"/>
                  </a:cubicBezTo>
                  <a:cubicBezTo>
                    <a:pt x="241" y="5"/>
                    <a:pt x="241" y="5"/>
                    <a:pt x="240" y="5"/>
                  </a:cubicBezTo>
                  <a:cubicBezTo>
                    <a:pt x="240" y="4"/>
                    <a:pt x="240" y="4"/>
                    <a:pt x="240" y="3"/>
                  </a:cubicBezTo>
                  <a:cubicBezTo>
                    <a:pt x="240" y="3"/>
                    <a:pt x="239" y="4"/>
                    <a:pt x="239" y="2"/>
                  </a:cubicBezTo>
                  <a:cubicBezTo>
                    <a:pt x="239" y="3"/>
                    <a:pt x="240" y="2"/>
                    <a:pt x="241" y="2"/>
                  </a:cubicBezTo>
                  <a:close/>
                  <a:moveTo>
                    <a:pt x="376" y="77"/>
                  </a:moveTo>
                  <a:cubicBezTo>
                    <a:pt x="376" y="76"/>
                    <a:pt x="377" y="78"/>
                    <a:pt x="377" y="77"/>
                  </a:cubicBezTo>
                  <a:cubicBezTo>
                    <a:pt x="377" y="79"/>
                    <a:pt x="377" y="79"/>
                    <a:pt x="377" y="79"/>
                  </a:cubicBezTo>
                  <a:cubicBezTo>
                    <a:pt x="377" y="79"/>
                    <a:pt x="377" y="78"/>
                    <a:pt x="376" y="78"/>
                  </a:cubicBezTo>
                  <a:cubicBezTo>
                    <a:pt x="377" y="78"/>
                    <a:pt x="377" y="77"/>
                    <a:pt x="376" y="77"/>
                  </a:cubicBezTo>
                  <a:close/>
                  <a:moveTo>
                    <a:pt x="399" y="289"/>
                  </a:moveTo>
                  <a:cubicBezTo>
                    <a:pt x="400" y="290"/>
                    <a:pt x="401" y="287"/>
                    <a:pt x="401" y="290"/>
                  </a:cubicBezTo>
                  <a:cubicBezTo>
                    <a:pt x="401" y="291"/>
                    <a:pt x="399" y="292"/>
                    <a:pt x="399" y="289"/>
                  </a:cubicBezTo>
                  <a:close/>
                  <a:moveTo>
                    <a:pt x="180" y="263"/>
                  </a:moveTo>
                  <a:cubicBezTo>
                    <a:pt x="182" y="262"/>
                    <a:pt x="183" y="262"/>
                    <a:pt x="184" y="262"/>
                  </a:cubicBezTo>
                  <a:cubicBezTo>
                    <a:pt x="183" y="264"/>
                    <a:pt x="182" y="263"/>
                    <a:pt x="180" y="263"/>
                  </a:cubicBezTo>
                  <a:close/>
                  <a:moveTo>
                    <a:pt x="3" y="222"/>
                  </a:moveTo>
                  <a:cubicBezTo>
                    <a:pt x="3" y="221"/>
                    <a:pt x="4" y="221"/>
                    <a:pt x="3" y="220"/>
                  </a:cubicBezTo>
                  <a:cubicBezTo>
                    <a:pt x="4" y="220"/>
                    <a:pt x="4" y="221"/>
                    <a:pt x="5" y="220"/>
                  </a:cubicBezTo>
                  <a:cubicBezTo>
                    <a:pt x="5" y="221"/>
                    <a:pt x="5" y="221"/>
                    <a:pt x="4" y="221"/>
                  </a:cubicBezTo>
                  <a:cubicBezTo>
                    <a:pt x="4" y="222"/>
                    <a:pt x="4" y="222"/>
                    <a:pt x="5" y="222"/>
                  </a:cubicBezTo>
                  <a:cubicBezTo>
                    <a:pt x="4" y="223"/>
                    <a:pt x="3" y="223"/>
                    <a:pt x="3" y="222"/>
                  </a:cubicBezTo>
                  <a:close/>
                  <a:moveTo>
                    <a:pt x="13" y="203"/>
                  </a:moveTo>
                  <a:cubicBezTo>
                    <a:pt x="13" y="202"/>
                    <a:pt x="14" y="202"/>
                    <a:pt x="14" y="202"/>
                  </a:cubicBezTo>
                  <a:cubicBezTo>
                    <a:pt x="14" y="203"/>
                    <a:pt x="13" y="203"/>
                    <a:pt x="13" y="204"/>
                  </a:cubicBezTo>
                  <a:cubicBezTo>
                    <a:pt x="13" y="203"/>
                    <a:pt x="13" y="203"/>
                    <a:pt x="13" y="203"/>
                  </a:cubicBezTo>
                  <a:close/>
                  <a:moveTo>
                    <a:pt x="24" y="186"/>
                  </a:moveTo>
                  <a:cubicBezTo>
                    <a:pt x="25" y="185"/>
                    <a:pt x="27" y="183"/>
                    <a:pt x="26" y="186"/>
                  </a:cubicBezTo>
                  <a:cubicBezTo>
                    <a:pt x="26" y="185"/>
                    <a:pt x="26" y="186"/>
                    <a:pt x="24" y="186"/>
                  </a:cubicBezTo>
                  <a:close/>
                  <a:moveTo>
                    <a:pt x="51" y="240"/>
                  </a:moveTo>
                  <a:cubicBezTo>
                    <a:pt x="50" y="239"/>
                    <a:pt x="53" y="238"/>
                    <a:pt x="52" y="240"/>
                  </a:cubicBezTo>
                  <a:cubicBezTo>
                    <a:pt x="52" y="240"/>
                    <a:pt x="51" y="240"/>
                    <a:pt x="51" y="240"/>
                  </a:cubicBezTo>
                  <a:close/>
                  <a:moveTo>
                    <a:pt x="57" y="243"/>
                  </a:moveTo>
                  <a:cubicBezTo>
                    <a:pt x="56" y="242"/>
                    <a:pt x="58" y="242"/>
                    <a:pt x="57" y="241"/>
                  </a:cubicBezTo>
                  <a:cubicBezTo>
                    <a:pt x="57" y="240"/>
                    <a:pt x="59" y="240"/>
                    <a:pt x="59" y="242"/>
                  </a:cubicBezTo>
                  <a:cubicBezTo>
                    <a:pt x="58" y="241"/>
                    <a:pt x="57" y="242"/>
                    <a:pt x="57" y="243"/>
                  </a:cubicBezTo>
                  <a:close/>
                  <a:moveTo>
                    <a:pt x="101" y="60"/>
                  </a:moveTo>
                  <a:cubicBezTo>
                    <a:pt x="101" y="58"/>
                    <a:pt x="103" y="58"/>
                    <a:pt x="103" y="59"/>
                  </a:cubicBezTo>
                  <a:cubicBezTo>
                    <a:pt x="103" y="61"/>
                    <a:pt x="102" y="60"/>
                    <a:pt x="101" y="60"/>
                  </a:cubicBezTo>
                  <a:close/>
                  <a:moveTo>
                    <a:pt x="111" y="159"/>
                  </a:moveTo>
                  <a:cubicBezTo>
                    <a:pt x="111" y="157"/>
                    <a:pt x="112" y="159"/>
                    <a:pt x="113" y="159"/>
                  </a:cubicBezTo>
                  <a:cubicBezTo>
                    <a:pt x="113" y="160"/>
                    <a:pt x="112" y="160"/>
                    <a:pt x="111" y="159"/>
                  </a:cubicBezTo>
                  <a:close/>
                  <a:moveTo>
                    <a:pt x="138" y="157"/>
                  </a:moveTo>
                  <a:cubicBezTo>
                    <a:pt x="138" y="159"/>
                    <a:pt x="137" y="157"/>
                    <a:pt x="136" y="159"/>
                  </a:cubicBezTo>
                  <a:cubicBezTo>
                    <a:pt x="137" y="159"/>
                    <a:pt x="137" y="158"/>
                    <a:pt x="138" y="159"/>
                  </a:cubicBezTo>
                  <a:cubicBezTo>
                    <a:pt x="140" y="153"/>
                    <a:pt x="144" y="157"/>
                    <a:pt x="148" y="156"/>
                  </a:cubicBezTo>
                  <a:cubicBezTo>
                    <a:pt x="150" y="156"/>
                    <a:pt x="153" y="153"/>
                    <a:pt x="155" y="154"/>
                  </a:cubicBezTo>
                  <a:cubicBezTo>
                    <a:pt x="155" y="155"/>
                    <a:pt x="155" y="155"/>
                    <a:pt x="155" y="156"/>
                  </a:cubicBezTo>
                  <a:cubicBezTo>
                    <a:pt x="156" y="154"/>
                    <a:pt x="157" y="156"/>
                    <a:pt x="158" y="156"/>
                  </a:cubicBezTo>
                  <a:cubicBezTo>
                    <a:pt x="158" y="157"/>
                    <a:pt x="158" y="157"/>
                    <a:pt x="159" y="157"/>
                  </a:cubicBezTo>
                  <a:cubicBezTo>
                    <a:pt x="158" y="158"/>
                    <a:pt x="159" y="158"/>
                    <a:pt x="159" y="159"/>
                  </a:cubicBezTo>
                  <a:cubicBezTo>
                    <a:pt x="158" y="160"/>
                    <a:pt x="158" y="158"/>
                    <a:pt x="158" y="158"/>
                  </a:cubicBezTo>
                  <a:cubicBezTo>
                    <a:pt x="158" y="159"/>
                    <a:pt x="157" y="159"/>
                    <a:pt x="157" y="161"/>
                  </a:cubicBezTo>
                  <a:cubicBezTo>
                    <a:pt x="157" y="160"/>
                    <a:pt x="157" y="159"/>
                    <a:pt x="156" y="158"/>
                  </a:cubicBezTo>
                  <a:cubicBezTo>
                    <a:pt x="156" y="159"/>
                    <a:pt x="156" y="160"/>
                    <a:pt x="155" y="160"/>
                  </a:cubicBezTo>
                  <a:cubicBezTo>
                    <a:pt x="156" y="162"/>
                    <a:pt x="158" y="160"/>
                    <a:pt x="158" y="163"/>
                  </a:cubicBezTo>
                  <a:cubicBezTo>
                    <a:pt x="157" y="163"/>
                    <a:pt x="157" y="161"/>
                    <a:pt x="156" y="162"/>
                  </a:cubicBezTo>
                  <a:cubicBezTo>
                    <a:pt x="156" y="163"/>
                    <a:pt x="157" y="163"/>
                    <a:pt x="158" y="163"/>
                  </a:cubicBezTo>
                  <a:cubicBezTo>
                    <a:pt x="160" y="161"/>
                    <a:pt x="159" y="156"/>
                    <a:pt x="161" y="155"/>
                  </a:cubicBezTo>
                  <a:cubicBezTo>
                    <a:pt x="161" y="154"/>
                    <a:pt x="161" y="154"/>
                    <a:pt x="160" y="154"/>
                  </a:cubicBezTo>
                  <a:cubicBezTo>
                    <a:pt x="162" y="151"/>
                    <a:pt x="163" y="154"/>
                    <a:pt x="165" y="151"/>
                  </a:cubicBezTo>
                  <a:cubicBezTo>
                    <a:pt x="165" y="152"/>
                    <a:pt x="166" y="152"/>
                    <a:pt x="166" y="153"/>
                  </a:cubicBezTo>
                  <a:cubicBezTo>
                    <a:pt x="166" y="153"/>
                    <a:pt x="168" y="150"/>
                    <a:pt x="168" y="152"/>
                  </a:cubicBezTo>
                  <a:cubicBezTo>
                    <a:pt x="168" y="152"/>
                    <a:pt x="168" y="151"/>
                    <a:pt x="169" y="151"/>
                  </a:cubicBezTo>
                  <a:cubicBezTo>
                    <a:pt x="170" y="154"/>
                    <a:pt x="173" y="149"/>
                    <a:pt x="175" y="152"/>
                  </a:cubicBezTo>
                  <a:cubicBezTo>
                    <a:pt x="176" y="149"/>
                    <a:pt x="179" y="149"/>
                    <a:pt x="179" y="150"/>
                  </a:cubicBezTo>
                  <a:cubicBezTo>
                    <a:pt x="181" y="146"/>
                    <a:pt x="185" y="148"/>
                    <a:pt x="187" y="150"/>
                  </a:cubicBezTo>
                  <a:cubicBezTo>
                    <a:pt x="188" y="150"/>
                    <a:pt x="188" y="148"/>
                    <a:pt x="190" y="148"/>
                  </a:cubicBezTo>
                  <a:cubicBezTo>
                    <a:pt x="189" y="148"/>
                    <a:pt x="188" y="146"/>
                    <a:pt x="188" y="147"/>
                  </a:cubicBezTo>
                  <a:cubicBezTo>
                    <a:pt x="188" y="145"/>
                    <a:pt x="189" y="145"/>
                    <a:pt x="191" y="145"/>
                  </a:cubicBezTo>
                  <a:cubicBezTo>
                    <a:pt x="191" y="145"/>
                    <a:pt x="191" y="146"/>
                    <a:pt x="190" y="146"/>
                  </a:cubicBezTo>
                  <a:cubicBezTo>
                    <a:pt x="193" y="147"/>
                    <a:pt x="197" y="140"/>
                    <a:pt x="200" y="147"/>
                  </a:cubicBezTo>
                  <a:cubicBezTo>
                    <a:pt x="199" y="147"/>
                    <a:pt x="198" y="148"/>
                    <a:pt x="198" y="148"/>
                  </a:cubicBezTo>
                  <a:cubicBezTo>
                    <a:pt x="198" y="148"/>
                    <a:pt x="201" y="150"/>
                    <a:pt x="201" y="147"/>
                  </a:cubicBezTo>
                  <a:cubicBezTo>
                    <a:pt x="202" y="146"/>
                    <a:pt x="202" y="147"/>
                    <a:pt x="202" y="148"/>
                  </a:cubicBezTo>
                  <a:cubicBezTo>
                    <a:pt x="202" y="150"/>
                    <a:pt x="202" y="151"/>
                    <a:pt x="201" y="151"/>
                  </a:cubicBezTo>
                  <a:cubicBezTo>
                    <a:pt x="201" y="152"/>
                    <a:pt x="202" y="150"/>
                    <a:pt x="202" y="152"/>
                  </a:cubicBezTo>
                  <a:cubicBezTo>
                    <a:pt x="201" y="152"/>
                    <a:pt x="200" y="151"/>
                    <a:pt x="198" y="151"/>
                  </a:cubicBezTo>
                  <a:cubicBezTo>
                    <a:pt x="199" y="152"/>
                    <a:pt x="200" y="153"/>
                    <a:pt x="201" y="153"/>
                  </a:cubicBezTo>
                  <a:cubicBezTo>
                    <a:pt x="198" y="156"/>
                    <a:pt x="196" y="156"/>
                    <a:pt x="192" y="155"/>
                  </a:cubicBezTo>
                  <a:cubicBezTo>
                    <a:pt x="192" y="158"/>
                    <a:pt x="193" y="157"/>
                    <a:pt x="194" y="159"/>
                  </a:cubicBezTo>
                  <a:cubicBezTo>
                    <a:pt x="191" y="158"/>
                    <a:pt x="190" y="162"/>
                    <a:pt x="188" y="160"/>
                  </a:cubicBezTo>
                  <a:cubicBezTo>
                    <a:pt x="188" y="159"/>
                    <a:pt x="188" y="159"/>
                    <a:pt x="188" y="159"/>
                  </a:cubicBezTo>
                  <a:cubicBezTo>
                    <a:pt x="188" y="158"/>
                    <a:pt x="188" y="158"/>
                    <a:pt x="189" y="158"/>
                  </a:cubicBezTo>
                  <a:cubicBezTo>
                    <a:pt x="188" y="157"/>
                    <a:pt x="187" y="159"/>
                    <a:pt x="188" y="160"/>
                  </a:cubicBezTo>
                  <a:cubicBezTo>
                    <a:pt x="187" y="161"/>
                    <a:pt x="187" y="161"/>
                    <a:pt x="186" y="161"/>
                  </a:cubicBezTo>
                  <a:cubicBezTo>
                    <a:pt x="186" y="160"/>
                    <a:pt x="186" y="160"/>
                    <a:pt x="187" y="160"/>
                  </a:cubicBezTo>
                  <a:cubicBezTo>
                    <a:pt x="186" y="158"/>
                    <a:pt x="185" y="161"/>
                    <a:pt x="183" y="162"/>
                  </a:cubicBezTo>
                  <a:cubicBezTo>
                    <a:pt x="183" y="163"/>
                    <a:pt x="183" y="160"/>
                    <a:pt x="183" y="160"/>
                  </a:cubicBezTo>
                  <a:cubicBezTo>
                    <a:pt x="182" y="161"/>
                    <a:pt x="177" y="162"/>
                    <a:pt x="176" y="160"/>
                  </a:cubicBezTo>
                  <a:cubicBezTo>
                    <a:pt x="175" y="161"/>
                    <a:pt x="175" y="161"/>
                    <a:pt x="175" y="163"/>
                  </a:cubicBezTo>
                  <a:cubicBezTo>
                    <a:pt x="175" y="163"/>
                    <a:pt x="174" y="162"/>
                    <a:pt x="174" y="161"/>
                  </a:cubicBezTo>
                  <a:cubicBezTo>
                    <a:pt x="173" y="164"/>
                    <a:pt x="172" y="162"/>
                    <a:pt x="171" y="161"/>
                  </a:cubicBezTo>
                  <a:cubicBezTo>
                    <a:pt x="170" y="161"/>
                    <a:pt x="171" y="162"/>
                    <a:pt x="170" y="162"/>
                  </a:cubicBezTo>
                  <a:cubicBezTo>
                    <a:pt x="170" y="162"/>
                    <a:pt x="170" y="162"/>
                    <a:pt x="170" y="161"/>
                  </a:cubicBezTo>
                  <a:cubicBezTo>
                    <a:pt x="169" y="161"/>
                    <a:pt x="170" y="164"/>
                    <a:pt x="168" y="163"/>
                  </a:cubicBezTo>
                  <a:cubicBezTo>
                    <a:pt x="169" y="161"/>
                    <a:pt x="169" y="160"/>
                    <a:pt x="169" y="158"/>
                  </a:cubicBezTo>
                  <a:cubicBezTo>
                    <a:pt x="168" y="158"/>
                    <a:pt x="168" y="160"/>
                    <a:pt x="168" y="161"/>
                  </a:cubicBezTo>
                  <a:cubicBezTo>
                    <a:pt x="167" y="162"/>
                    <a:pt x="167" y="160"/>
                    <a:pt x="167" y="160"/>
                  </a:cubicBezTo>
                  <a:cubicBezTo>
                    <a:pt x="167" y="162"/>
                    <a:pt x="166" y="166"/>
                    <a:pt x="165" y="162"/>
                  </a:cubicBezTo>
                  <a:cubicBezTo>
                    <a:pt x="166" y="161"/>
                    <a:pt x="166" y="162"/>
                    <a:pt x="166" y="163"/>
                  </a:cubicBezTo>
                  <a:cubicBezTo>
                    <a:pt x="166" y="162"/>
                    <a:pt x="166" y="161"/>
                    <a:pt x="166" y="160"/>
                  </a:cubicBezTo>
                  <a:cubicBezTo>
                    <a:pt x="165" y="162"/>
                    <a:pt x="165" y="160"/>
                    <a:pt x="164" y="160"/>
                  </a:cubicBezTo>
                  <a:cubicBezTo>
                    <a:pt x="164" y="161"/>
                    <a:pt x="163" y="163"/>
                    <a:pt x="164" y="165"/>
                  </a:cubicBezTo>
                  <a:cubicBezTo>
                    <a:pt x="163" y="164"/>
                    <a:pt x="162" y="163"/>
                    <a:pt x="162" y="163"/>
                  </a:cubicBezTo>
                  <a:cubicBezTo>
                    <a:pt x="162" y="161"/>
                    <a:pt x="163" y="161"/>
                    <a:pt x="163" y="161"/>
                  </a:cubicBezTo>
                  <a:cubicBezTo>
                    <a:pt x="164" y="161"/>
                    <a:pt x="163" y="159"/>
                    <a:pt x="163" y="159"/>
                  </a:cubicBezTo>
                  <a:cubicBezTo>
                    <a:pt x="162" y="159"/>
                    <a:pt x="163" y="160"/>
                    <a:pt x="162" y="160"/>
                  </a:cubicBezTo>
                  <a:cubicBezTo>
                    <a:pt x="162" y="160"/>
                    <a:pt x="162" y="159"/>
                    <a:pt x="161" y="160"/>
                  </a:cubicBezTo>
                  <a:cubicBezTo>
                    <a:pt x="160" y="159"/>
                    <a:pt x="161" y="159"/>
                    <a:pt x="161" y="158"/>
                  </a:cubicBezTo>
                  <a:cubicBezTo>
                    <a:pt x="159" y="159"/>
                    <a:pt x="160" y="163"/>
                    <a:pt x="159" y="163"/>
                  </a:cubicBezTo>
                  <a:cubicBezTo>
                    <a:pt x="159" y="163"/>
                    <a:pt x="159" y="164"/>
                    <a:pt x="159" y="164"/>
                  </a:cubicBezTo>
                  <a:cubicBezTo>
                    <a:pt x="157" y="169"/>
                    <a:pt x="153" y="162"/>
                    <a:pt x="151" y="166"/>
                  </a:cubicBezTo>
                  <a:cubicBezTo>
                    <a:pt x="150" y="165"/>
                    <a:pt x="151" y="164"/>
                    <a:pt x="150" y="165"/>
                  </a:cubicBezTo>
                  <a:cubicBezTo>
                    <a:pt x="149" y="162"/>
                    <a:pt x="150" y="161"/>
                    <a:pt x="151" y="160"/>
                  </a:cubicBezTo>
                  <a:cubicBezTo>
                    <a:pt x="151" y="161"/>
                    <a:pt x="151" y="162"/>
                    <a:pt x="151" y="162"/>
                  </a:cubicBezTo>
                  <a:cubicBezTo>
                    <a:pt x="152" y="163"/>
                    <a:pt x="154" y="165"/>
                    <a:pt x="155" y="162"/>
                  </a:cubicBezTo>
                  <a:cubicBezTo>
                    <a:pt x="153" y="162"/>
                    <a:pt x="152" y="160"/>
                    <a:pt x="150" y="160"/>
                  </a:cubicBezTo>
                  <a:cubicBezTo>
                    <a:pt x="151" y="158"/>
                    <a:pt x="150" y="159"/>
                    <a:pt x="150" y="157"/>
                  </a:cubicBezTo>
                  <a:cubicBezTo>
                    <a:pt x="149" y="158"/>
                    <a:pt x="151" y="161"/>
                    <a:pt x="150" y="161"/>
                  </a:cubicBezTo>
                  <a:cubicBezTo>
                    <a:pt x="150" y="160"/>
                    <a:pt x="148" y="162"/>
                    <a:pt x="147" y="160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7" y="163"/>
                    <a:pt x="146" y="160"/>
                    <a:pt x="146" y="160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6" y="163"/>
                    <a:pt x="146" y="161"/>
                    <a:pt x="145" y="162"/>
                  </a:cubicBezTo>
                  <a:cubicBezTo>
                    <a:pt x="145" y="162"/>
                    <a:pt x="146" y="162"/>
                    <a:pt x="146" y="162"/>
                  </a:cubicBezTo>
                  <a:cubicBezTo>
                    <a:pt x="146" y="164"/>
                    <a:pt x="145" y="163"/>
                    <a:pt x="144" y="164"/>
                  </a:cubicBezTo>
                  <a:cubicBezTo>
                    <a:pt x="144" y="163"/>
                    <a:pt x="143" y="161"/>
                    <a:pt x="143" y="163"/>
                  </a:cubicBezTo>
                  <a:cubicBezTo>
                    <a:pt x="140" y="161"/>
                    <a:pt x="137" y="161"/>
                    <a:pt x="134" y="161"/>
                  </a:cubicBezTo>
                  <a:cubicBezTo>
                    <a:pt x="134" y="159"/>
                    <a:pt x="134" y="159"/>
                    <a:pt x="134" y="159"/>
                  </a:cubicBezTo>
                  <a:cubicBezTo>
                    <a:pt x="131" y="161"/>
                    <a:pt x="129" y="160"/>
                    <a:pt x="127" y="161"/>
                  </a:cubicBezTo>
                  <a:cubicBezTo>
                    <a:pt x="129" y="156"/>
                    <a:pt x="132" y="159"/>
                    <a:pt x="134" y="159"/>
                  </a:cubicBezTo>
                  <a:cubicBezTo>
                    <a:pt x="135" y="158"/>
                    <a:pt x="136" y="156"/>
                    <a:pt x="138" y="157"/>
                  </a:cubicBezTo>
                  <a:close/>
                  <a:moveTo>
                    <a:pt x="120" y="161"/>
                  </a:moveTo>
                  <a:cubicBezTo>
                    <a:pt x="122" y="157"/>
                    <a:pt x="125" y="160"/>
                    <a:pt x="127" y="159"/>
                  </a:cubicBezTo>
                  <a:cubicBezTo>
                    <a:pt x="126" y="162"/>
                    <a:pt x="122" y="161"/>
                    <a:pt x="120" y="161"/>
                  </a:cubicBezTo>
                  <a:close/>
                  <a:moveTo>
                    <a:pt x="133" y="251"/>
                  </a:moveTo>
                  <a:cubicBezTo>
                    <a:pt x="134" y="249"/>
                    <a:pt x="135" y="250"/>
                    <a:pt x="136" y="249"/>
                  </a:cubicBezTo>
                  <a:cubicBezTo>
                    <a:pt x="136" y="251"/>
                    <a:pt x="134" y="252"/>
                    <a:pt x="133" y="251"/>
                  </a:cubicBezTo>
                  <a:close/>
                  <a:moveTo>
                    <a:pt x="157" y="154"/>
                  </a:moveTo>
                  <a:cubicBezTo>
                    <a:pt x="157" y="153"/>
                    <a:pt x="158" y="153"/>
                    <a:pt x="158" y="153"/>
                  </a:cubicBezTo>
                  <a:cubicBezTo>
                    <a:pt x="158" y="154"/>
                    <a:pt x="158" y="154"/>
                    <a:pt x="158" y="154"/>
                  </a:cubicBezTo>
                  <a:lnTo>
                    <a:pt x="157" y="154"/>
                  </a:lnTo>
                  <a:close/>
                  <a:moveTo>
                    <a:pt x="160" y="268"/>
                  </a:moveTo>
                  <a:cubicBezTo>
                    <a:pt x="160" y="267"/>
                    <a:pt x="161" y="268"/>
                    <a:pt x="162" y="268"/>
                  </a:cubicBezTo>
                  <a:cubicBezTo>
                    <a:pt x="162" y="270"/>
                    <a:pt x="160" y="269"/>
                    <a:pt x="160" y="268"/>
                  </a:cubicBezTo>
                  <a:close/>
                  <a:moveTo>
                    <a:pt x="160" y="162"/>
                  </a:moveTo>
                  <a:cubicBezTo>
                    <a:pt x="161" y="162"/>
                    <a:pt x="161" y="165"/>
                    <a:pt x="160" y="165"/>
                  </a:cubicBezTo>
                  <a:cubicBezTo>
                    <a:pt x="159" y="165"/>
                    <a:pt x="160" y="163"/>
                    <a:pt x="160" y="162"/>
                  </a:cubicBezTo>
                  <a:close/>
                  <a:moveTo>
                    <a:pt x="161" y="162"/>
                  </a:moveTo>
                  <a:cubicBezTo>
                    <a:pt x="161" y="161"/>
                    <a:pt x="161" y="162"/>
                    <a:pt x="161" y="161"/>
                  </a:cubicBezTo>
                  <a:cubicBezTo>
                    <a:pt x="161" y="163"/>
                    <a:pt x="162" y="163"/>
                    <a:pt x="162" y="164"/>
                  </a:cubicBezTo>
                  <a:cubicBezTo>
                    <a:pt x="161" y="164"/>
                    <a:pt x="161" y="163"/>
                    <a:pt x="161" y="162"/>
                  </a:cubicBezTo>
                  <a:close/>
                  <a:moveTo>
                    <a:pt x="161" y="258"/>
                  </a:moveTo>
                  <a:cubicBezTo>
                    <a:pt x="162" y="257"/>
                    <a:pt x="163" y="256"/>
                    <a:pt x="163" y="259"/>
                  </a:cubicBezTo>
                  <a:cubicBezTo>
                    <a:pt x="162" y="259"/>
                    <a:pt x="162" y="258"/>
                    <a:pt x="161" y="258"/>
                  </a:cubicBezTo>
                  <a:close/>
                  <a:moveTo>
                    <a:pt x="169" y="264"/>
                  </a:moveTo>
                  <a:cubicBezTo>
                    <a:pt x="169" y="264"/>
                    <a:pt x="170" y="265"/>
                    <a:pt x="170" y="264"/>
                  </a:cubicBezTo>
                  <a:cubicBezTo>
                    <a:pt x="171" y="265"/>
                    <a:pt x="168" y="268"/>
                    <a:pt x="169" y="264"/>
                  </a:cubicBezTo>
                  <a:close/>
                  <a:moveTo>
                    <a:pt x="168" y="144"/>
                  </a:moveTo>
                  <a:cubicBezTo>
                    <a:pt x="168" y="142"/>
                    <a:pt x="169" y="143"/>
                    <a:pt x="170" y="143"/>
                  </a:cubicBezTo>
                  <a:cubicBezTo>
                    <a:pt x="170" y="145"/>
                    <a:pt x="169" y="143"/>
                    <a:pt x="168" y="144"/>
                  </a:cubicBezTo>
                  <a:close/>
                  <a:moveTo>
                    <a:pt x="170" y="269"/>
                  </a:moveTo>
                  <a:cubicBezTo>
                    <a:pt x="169" y="267"/>
                    <a:pt x="171" y="269"/>
                    <a:pt x="172" y="267"/>
                  </a:cubicBezTo>
                  <a:cubicBezTo>
                    <a:pt x="172" y="267"/>
                    <a:pt x="171" y="270"/>
                    <a:pt x="172" y="270"/>
                  </a:cubicBezTo>
                  <a:cubicBezTo>
                    <a:pt x="171" y="270"/>
                    <a:pt x="170" y="269"/>
                    <a:pt x="170" y="269"/>
                  </a:cubicBezTo>
                  <a:close/>
                  <a:moveTo>
                    <a:pt x="172" y="39"/>
                  </a:moveTo>
                  <a:cubicBezTo>
                    <a:pt x="172" y="38"/>
                    <a:pt x="173" y="38"/>
                    <a:pt x="173" y="37"/>
                  </a:cubicBezTo>
                  <a:cubicBezTo>
                    <a:pt x="173" y="37"/>
                    <a:pt x="173" y="39"/>
                    <a:pt x="174" y="38"/>
                  </a:cubicBezTo>
                  <a:cubicBezTo>
                    <a:pt x="174" y="40"/>
                    <a:pt x="173" y="39"/>
                    <a:pt x="172" y="39"/>
                  </a:cubicBezTo>
                  <a:close/>
                  <a:moveTo>
                    <a:pt x="174" y="40"/>
                  </a:moveTo>
                  <a:cubicBezTo>
                    <a:pt x="175" y="40"/>
                    <a:pt x="176" y="39"/>
                    <a:pt x="177" y="40"/>
                  </a:cubicBezTo>
                  <a:cubicBezTo>
                    <a:pt x="177" y="42"/>
                    <a:pt x="175" y="41"/>
                    <a:pt x="174" y="40"/>
                  </a:cubicBezTo>
                  <a:close/>
                  <a:moveTo>
                    <a:pt x="175" y="27"/>
                  </a:moveTo>
                  <a:cubicBezTo>
                    <a:pt x="176" y="28"/>
                    <a:pt x="176" y="26"/>
                    <a:pt x="177" y="27"/>
                  </a:cubicBezTo>
                  <a:cubicBezTo>
                    <a:pt x="177" y="29"/>
                    <a:pt x="175" y="29"/>
                    <a:pt x="175" y="27"/>
                  </a:cubicBezTo>
                  <a:close/>
                  <a:moveTo>
                    <a:pt x="175" y="39"/>
                  </a:moveTo>
                  <a:cubicBezTo>
                    <a:pt x="175" y="37"/>
                    <a:pt x="176" y="36"/>
                    <a:pt x="177" y="38"/>
                  </a:cubicBezTo>
                  <a:cubicBezTo>
                    <a:pt x="176" y="38"/>
                    <a:pt x="176" y="40"/>
                    <a:pt x="175" y="39"/>
                  </a:cubicBezTo>
                  <a:close/>
                  <a:moveTo>
                    <a:pt x="179" y="39"/>
                  </a:moveTo>
                  <a:cubicBezTo>
                    <a:pt x="179" y="38"/>
                    <a:pt x="180" y="37"/>
                    <a:pt x="181" y="38"/>
                  </a:cubicBezTo>
                  <a:cubicBezTo>
                    <a:pt x="181" y="39"/>
                    <a:pt x="180" y="38"/>
                    <a:pt x="180" y="39"/>
                  </a:cubicBezTo>
                  <a:cubicBezTo>
                    <a:pt x="180" y="40"/>
                    <a:pt x="180" y="39"/>
                    <a:pt x="181" y="39"/>
                  </a:cubicBezTo>
                  <a:cubicBezTo>
                    <a:pt x="180" y="41"/>
                    <a:pt x="180" y="39"/>
                    <a:pt x="179" y="39"/>
                  </a:cubicBezTo>
                  <a:close/>
                  <a:moveTo>
                    <a:pt x="186" y="35"/>
                  </a:moveTo>
                  <a:cubicBezTo>
                    <a:pt x="187" y="33"/>
                    <a:pt x="188" y="36"/>
                    <a:pt x="189" y="34"/>
                  </a:cubicBezTo>
                  <a:cubicBezTo>
                    <a:pt x="188" y="36"/>
                    <a:pt x="187" y="35"/>
                    <a:pt x="186" y="35"/>
                  </a:cubicBezTo>
                  <a:close/>
                  <a:moveTo>
                    <a:pt x="187" y="38"/>
                  </a:moveTo>
                  <a:cubicBezTo>
                    <a:pt x="188" y="37"/>
                    <a:pt x="189" y="37"/>
                    <a:pt x="189" y="38"/>
                  </a:cubicBezTo>
                  <a:cubicBezTo>
                    <a:pt x="190" y="39"/>
                    <a:pt x="188" y="37"/>
                    <a:pt x="189" y="39"/>
                  </a:cubicBezTo>
                  <a:cubicBezTo>
                    <a:pt x="188" y="38"/>
                    <a:pt x="188" y="38"/>
                    <a:pt x="187" y="38"/>
                  </a:cubicBezTo>
                  <a:close/>
                  <a:moveTo>
                    <a:pt x="189" y="144"/>
                  </a:moveTo>
                  <a:cubicBezTo>
                    <a:pt x="191" y="142"/>
                    <a:pt x="191" y="142"/>
                    <a:pt x="194" y="141"/>
                  </a:cubicBezTo>
                  <a:cubicBezTo>
                    <a:pt x="193" y="142"/>
                    <a:pt x="192" y="141"/>
                    <a:pt x="193" y="143"/>
                  </a:cubicBezTo>
                  <a:cubicBezTo>
                    <a:pt x="191" y="143"/>
                    <a:pt x="190" y="144"/>
                    <a:pt x="189" y="144"/>
                  </a:cubicBezTo>
                  <a:close/>
                  <a:moveTo>
                    <a:pt x="189" y="35"/>
                  </a:moveTo>
                  <a:cubicBezTo>
                    <a:pt x="189" y="35"/>
                    <a:pt x="191" y="32"/>
                    <a:pt x="192" y="35"/>
                  </a:cubicBezTo>
                  <a:cubicBezTo>
                    <a:pt x="191" y="34"/>
                    <a:pt x="190" y="35"/>
                    <a:pt x="189" y="35"/>
                  </a:cubicBezTo>
                  <a:close/>
                  <a:moveTo>
                    <a:pt x="190" y="40"/>
                  </a:moveTo>
                  <a:cubicBezTo>
                    <a:pt x="190" y="38"/>
                    <a:pt x="191" y="37"/>
                    <a:pt x="191" y="38"/>
                  </a:cubicBezTo>
                  <a:cubicBezTo>
                    <a:pt x="191" y="39"/>
                    <a:pt x="191" y="40"/>
                    <a:pt x="190" y="40"/>
                  </a:cubicBezTo>
                  <a:close/>
                  <a:moveTo>
                    <a:pt x="191" y="38"/>
                  </a:moveTo>
                  <a:cubicBezTo>
                    <a:pt x="192" y="37"/>
                    <a:pt x="193" y="37"/>
                    <a:pt x="195" y="37"/>
                  </a:cubicBezTo>
                  <a:cubicBezTo>
                    <a:pt x="194" y="40"/>
                    <a:pt x="192" y="36"/>
                    <a:pt x="192" y="40"/>
                  </a:cubicBezTo>
                  <a:cubicBezTo>
                    <a:pt x="192" y="40"/>
                    <a:pt x="192" y="39"/>
                    <a:pt x="191" y="39"/>
                  </a:cubicBezTo>
                  <a:cubicBezTo>
                    <a:pt x="192" y="39"/>
                    <a:pt x="192" y="37"/>
                    <a:pt x="191" y="38"/>
                  </a:cubicBezTo>
                  <a:close/>
                  <a:moveTo>
                    <a:pt x="198" y="264"/>
                  </a:moveTo>
                  <a:cubicBezTo>
                    <a:pt x="197" y="262"/>
                    <a:pt x="198" y="263"/>
                    <a:pt x="199" y="263"/>
                  </a:cubicBezTo>
                  <a:cubicBezTo>
                    <a:pt x="199" y="265"/>
                    <a:pt x="198" y="265"/>
                    <a:pt x="198" y="264"/>
                  </a:cubicBezTo>
                  <a:close/>
                  <a:moveTo>
                    <a:pt x="197" y="38"/>
                  </a:moveTo>
                  <a:cubicBezTo>
                    <a:pt x="199" y="37"/>
                    <a:pt x="201" y="37"/>
                    <a:pt x="204" y="36"/>
                  </a:cubicBezTo>
                  <a:cubicBezTo>
                    <a:pt x="204" y="34"/>
                    <a:pt x="203" y="36"/>
                    <a:pt x="202" y="35"/>
                  </a:cubicBezTo>
                  <a:cubicBezTo>
                    <a:pt x="202" y="33"/>
                    <a:pt x="203" y="34"/>
                    <a:pt x="204" y="34"/>
                  </a:cubicBezTo>
                  <a:cubicBezTo>
                    <a:pt x="205" y="36"/>
                    <a:pt x="204" y="36"/>
                    <a:pt x="204" y="39"/>
                  </a:cubicBezTo>
                  <a:cubicBezTo>
                    <a:pt x="201" y="39"/>
                    <a:pt x="200" y="40"/>
                    <a:pt x="197" y="38"/>
                  </a:cubicBezTo>
                  <a:close/>
                  <a:moveTo>
                    <a:pt x="202" y="152"/>
                  </a:moveTo>
                  <a:cubicBezTo>
                    <a:pt x="202" y="149"/>
                    <a:pt x="204" y="149"/>
                    <a:pt x="205" y="149"/>
                  </a:cubicBezTo>
                  <a:cubicBezTo>
                    <a:pt x="205" y="152"/>
                    <a:pt x="203" y="152"/>
                    <a:pt x="202" y="152"/>
                  </a:cubicBezTo>
                  <a:close/>
                  <a:moveTo>
                    <a:pt x="205" y="147"/>
                  </a:moveTo>
                  <a:cubicBezTo>
                    <a:pt x="205" y="144"/>
                    <a:pt x="209" y="147"/>
                    <a:pt x="206" y="147"/>
                  </a:cubicBezTo>
                  <a:cubicBezTo>
                    <a:pt x="206" y="147"/>
                    <a:pt x="206" y="147"/>
                    <a:pt x="205" y="147"/>
                  </a:cubicBezTo>
                  <a:close/>
                  <a:moveTo>
                    <a:pt x="207" y="35"/>
                  </a:moveTo>
                  <a:cubicBezTo>
                    <a:pt x="207" y="33"/>
                    <a:pt x="208" y="34"/>
                    <a:pt x="209" y="34"/>
                  </a:cubicBezTo>
                  <a:cubicBezTo>
                    <a:pt x="208" y="35"/>
                    <a:pt x="208" y="34"/>
                    <a:pt x="207" y="35"/>
                  </a:cubicBezTo>
                  <a:close/>
                  <a:moveTo>
                    <a:pt x="209" y="36"/>
                  </a:moveTo>
                  <a:cubicBezTo>
                    <a:pt x="209" y="35"/>
                    <a:pt x="210" y="34"/>
                    <a:pt x="210" y="34"/>
                  </a:cubicBezTo>
                  <a:cubicBezTo>
                    <a:pt x="210" y="35"/>
                    <a:pt x="210" y="35"/>
                    <a:pt x="210" y="36"/>
                  </a:cubicBezTo>
                  <a:lnTo>
                    <a:pt x="209" y="36"/>
                  </a:lnTo>
                  <a:close/>
                  <a:moveTo>
                    <a:pt x="214" y="30"/>
                  </a:moveTo>
                  <a:cubicBezTo>
                    <a:pt x="214" y="30"/>
                    <a:pt x="215" y="28"/>
                    <a:pt x="215" y="29"/>
                  </a:cubicBezTo>
                  <a:cubicBezTo>
                    <a:pt x="216" y="29"/>
                    <a:pt x="216" y="29"/>
                    <a:pt x="216" y="28"/>
                  </a:cubicBezTo>
                  <a:cubicBezTo>
                    <a:pt x="216" y="29"/>
                    <a:pt x="216" y="29"/>
                    <a:pt x="216" y="31"/>
                  </a:cubicBezTo>
                  <a:cubicBezTo>
                    <a:pt x="215" y="31"/>
                    <a:pt x="215" y="30"/>
                    <a:pt x="214" y="30"/>
                  </a:cubicBezTo>
                  <a:close/>
                  <a:moveTo>
                    <a:pt x="217" y="30"/>
                  </a:moveTo>
                  <a:cubicBezTo>
                    <a:pt x="217" y="30"/>
                    <a:pt x="217" y="29"/>
                    <a:pt x="217" y="29"/>
                  </a:cubicBezTo>
                  <a:cubicBezTo>
                    <a:pt x="217" y="28"/>
                    <a:pt x="218" y="29"/>
                    <a:pt x="218" y="29"/>
                  </a:cubicBezTo>
                  <a:cubicBezTo>
                    <a:pt x="218" y="30"/>
                    <a:pt x="217" y="31"/>
                    <a:pt x="217" y="30"/>
                  </a:cubicBezTo>
                  <a:close/>
                  <a:moveTo>
                    <a:pt x="222" y="25"/>
                  </a:moveTo>
                  <a:cubicBezTo>
                    <a:pt x="222" y="23"/>
                    <a:pt x="223" y="25"/>
                    <a:pt x="224" y="24"/>
                  </a:cubicBezTo>
                  <a:cubicBezTo>
                    <a:pt x="224" y="26"/>
                    <a:pt x="223" y="25"/>
                    <a:pt x="222" y="25"/>
                  </a:cubicBezTo>
                  <a:close/>
                  <a:moveTo>
                    <a:pt x="223" y="6"/>
                  </a:moveTo>
                  <a:cubicBezTo>
                    <a:pt x="224" y="7"/>
                    <a:pt x="224" y="8"/>
                    <a:pt x="224" y="11"/>
                  </a:cubicBezTo>
                  <a:cubicBezTo>
                    <a:pt x="224" y="9"/>
                    <a:pt x="223" y="9"/>
                    <a:pt x="223" y="6"/>
                  </a:cubicBezTo>
                  <a:close/>
                  <a:moveTo>
                    <a:pt x="223" y="22"/>
                  </a:moveTo>
                  <a:cubicBezTo>
                    <a:pt x="224" y="22"/>
                    <a:pt x="225" y="21"/>
                    <a:pt x="223" y="20"/>
                  </a:cubicBezTo>
                  <a:cubicBezTo>
                    <a:pt x="224" y="18"/>
                    <a:pt x="225" y="20"/>
                    <a:pt x="226" y="20"/>
                  </a:cubicBezTo>
                  <a:cubicBezTo>
                    <a:pt x="225" y="22"/>
                    <a:pt x="225" y="21"/>
                    <a:pt x="223" y="22"/>
                  </a:cubicBezTo>
                  <a:close/>
                  <a:moveTo>
                    <a:pt x="226" y="266"/>
                  </a:moveTo>
                  <a:cubicBezTo>
                    <a:pt x="226" y="265"/>
                    <a:pt x="226" y="265"/>
                    <a:pt x="226" y="264"/>
                  </a:cubicBezTo>
                  <a:cubicBezTo>
                    <a:pt x="228" y="265"/>
                    <a:pt x="228" y="265"/>
                    <a:pt x="229" y="265"/>
                  </a:cubicBezTo>
                  <a:cubicBezTo>
                    <a:pt x="229" y="267"/>
                    <a:pt x="227" y="265"/>
                    <a:pt x="226" y="266"/>
                  </a:cubicBezTo>
                  <a:close/>
                  <a:moveTo>
                    <a:pt x="225" y="10"/>
                  </a:moveTo>
                  <a:cubicBezTo>
                    <a:pt x="225" y="8"/>
                    <a:pt x="227" y="8"/>
                    <a:pt x="226" y="10"/>
                  </a:cubicBezTo>
                  <a:cubicBezTo>
                    <a:pt x="226" y="10"/>
                    <a:pt x="225" y="11"/>
                    <a:pt x="225" y="10"/>
                  </a:cubicBezTo>
                  <a:close/>
                  <a:moveTo>
                    <a:pt x="225" y="24"/>
                  </a:moveTo>
                  <a:cubicBezTo>
                    <a:pt x="225" y="22"/>
                    <a:pt x="227" y="22"/>
                    <a:pt x="227" y="23"/>
                  </a:cubicBezTo>
                  <a:cubicBezTo>
                    <a:pt x="227" y="24"/>
                    <a:pt x="226" y="23"/>
                    <a:pt x="225" y="24"/>
                  </a:cubicBezTo>
                  <a:close/>
                  <a:moveTo>
                    <a:pt x="230" y="265"/>
                  </a:moveTo>
                  <a:cubicBezTo>
                    <a:pt x="230" y="263"/>
                    <a:pt x="231" y="264"/>
                    <a:pt x="231" y="265"/>
                  </a:cubicBezTo>
                  <a:cubicBezTo>
                    <a:pt x="231" y="266"/>
                    <a:pt x="230" y="266"/>
                    <a:pt x="230" y="265"/>
                  </a:cubicBezTo>
                  <a:close/>
                  <a:moveTo>
                    <a:pt x="229" y="18"/>
                  </a:moveTo>
                  <a:cubicBezTo>
                    <a:pt x="229" y="16"/>
                    <a:pt x="230" y="16"/>
                    <a:pt x="230" y="17"/>
                  </a:cubicBezTo>
                  <a:cubicBezTo>
                    <a:pt x="230" y="18"/>
                    <a:pt x="229" y="18"/>
                    <a:pt x="229" y="18"/>
                  </a:cubicBezTo>
                  <a:close/>
                  <a:moveTo>
                    <a:pt x="233" y="13"/>
                  </a:moveTo>
                  <a:cubicBezTo>
                    <a:pt x="235" y="14"/>
                    <a:pt x="236" y="11"/>
                    <a:pt x="237" y="12"/>
                  </a:cubicBezTo>
                  <a:cubicBezTo>
                    <a:pt x="237" y="14"/>
                    <a:pt x="237" y="14"/>
                    <a:pt x="237" y="15"/>
                  </a:cubicBezTo>
                  <a:cubicBezTo>
                    <a:pt x="237" y="14"/>
                    <a:pt x="236" y="15"/>
                    <a:pt x="236" y="13"/>
                  </a:cubicBezTo>
                  <a:cubicBezTo>
                    <a:pt x="235" y="15"/>
                    <a:pt x="234" y="13"/>
                    <a:pt x="233" y="13"/>
                  </a:cubicBezTo>
                  <a:close/>
                  <a:moveTo>
                    <a:pt x="234" y="14"/>
                  </a:moveTo>
                  <a:cubicBezTo>
                    <a:pt x="234" y="15"/>
                    <a:pt x="234" y="17"/>
                    <a:pt x="233" y="17"/>
                  </a:cubicBezTo>
                  <a:cubicBezTo>
                    <a:pt x="234" y="13"/>
                    <a:pt x="232" y="17"/>
                    <a:pt x="232" y="14"/>
                  </a:cubicBezTo>
                  <a:cubicBezTo>
                    <a:pt x="233" y="14"/>
                    <a:pt x="233" y="14"/>
                    <a:pt x="234" y="14"/>
                  </a:cubicBezTo>
                  <a:close/>
                  <a:moveTo>
                    <a:pt x="236" y="3"/>
                  </a:moveTo>
                  <a:cubicBezTo>
                    <a:pt x="237" y="2"/>
                    <a:pt x="237" y="3"/>
                    <a:pt x="238" y="3"/>
                  </a:cubicBezTo>
                  <a:cubicBezTo>
                    <a:pt x="237" y="5"/>
                    <a:pt x="237" y="4"/>
                    <a:pt x="236" y="3"/>
                  </a:cubicBezTo>
                  <a:close/>
                  <a:moveTo>
                    <a:pt x="252" y="271"/>
                  </a:moveTo>
                  <a:cubicBezTo>
                    <a:pt x="252" y="271"/>
                    <a:pt x="252" y="271"/>
                    <a:pt x="252" y="270"/>
                  </a:cubicBezTo>
                  <a:cubicBezTo>
                    <a:pt x="253" y="270"/>
                    <a:pt x="253" y="271"/>
                    <a:pt x="254" y="270"/>
                  </a:cubicBezTo>
                  <a:cubicBezTo>
                    <a:pt x="254" y="272"/>
                    <a:pt x="253" y="272"/>
                    <a:pt x="252" y="271"/>
                  </a:cubicBezTo>
                  <a:close/>
                  <a:moveTo>
                    <a:pt x="253" y="14"/>
                  </a:moveTo>
                  <a:cubicBezTo>
                    <a:pt x="253" y="12"/>
                    <a:pt x="254" y="14"/>
                    <a:pt x="255" y="11"/>
                  </a:cubicBezTo>
                  <a:cubicBezTo>
                    <a:pt x="256" y="12"/>
                    <a:pt x="256" y="13"/>
                    <a:pt x="257" y="11"/>
                  </a:cubicBezTo>
                  <a:cubicBezTo>
                    <a:pt x="257" y="14"/>
                    <a:pt x="257" y="14"/>
                    <a:pt x="257" y="14"/>
                  </a:cubicBezTo>
                  <a:cubicBezTo>
                    <a:pt x="256" y="13"/>
                    <a:pt x="254" y="15"/>
                    <a:pt x="253" y="14"/>
                  </a:cubicBezTo>
                  <a:close/>
                  <a:moveTo>
                    <a:pt x="256" y="271"/>
                  </a:moveTo>
                  <a:cubicBezTo>
                    <a:pt x="257" y="272"/>
                    <a:pt x="257" y="271"/>
                    <a:pt x="258" y="271"/>
                  </a:cubicBezTo>
                  <a:cubicBezTo>
                    <a:pt x="258" y="273"/>
                    <a:pt x="256" y="273"/>
                    <a:pt x="256" y="271"/>
                  </a:cubicBezTo>
                  <a:close/>
                  <a:moveTo>
                    <a:pt x="257" y="12"/>
                  </a:moveTo>
                  <a:cubicBezTo>
                    <a:pt x="258" y="10"/>
                    <a:pt x="260" y="10"/>
                    <a:pt x="261" y="12"/>
                  </a:cubicBezTo>
                  <a:cubicBezTo>
                    <a:pt x="262" y="9"/>
                    <a:pt x="262" y="7"/>
                    <a:pt x="264" y="9"/>
                  </a:cubicBezTo>
                  <a:cubicBezTo>
                    <a:pt x="264" y="11"/>
                    <a:pt x="262" y="9"/>
                    <a:pt x="262" y="13"/>
                  </a:cubicBezTo>
                  <a:cubicBezTo>
                    <a:pt x="260" y="12"/>
                    <a:pt x="258" y="13"/>
                    <a:pt x="257" y="12"/>
                  </a:cubicBezTo>
                  <a:close/>
                  <a:moveTo>
                    <a:pt x="258" y="20"/>
                  </a:moveTo>
                  <a:cubicBezTo>
                    <a:pt x="258" y="18"/>
                    <a:pt x="259" y="18"/>
                    <a:pt x="259" y="19"/>
                  </a:cubicBezTo>
                  <a:cubicBezTo>
                    <a:pt x="259" y="20"/>
                    <a:pt x="259" y="21"/>
                    <a:pt x="258" y="21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260" y="21"/>
                  </a:moveTo>
                  <a:cubicBezTo>
                    <a:pt x="260" y="19"/>
                    <a:pt x="261" y="21"/>
                    <a:pt x="262" y="20"/>
                  </a:cubicBezTo>
                  <a:cubicBezTo>
                    <a:pt x="262" y="21"/>
                    <a:pt x="262" y="21"/>
                    <a:pt x="262" y="22"/>
                  </a:cubicBezTo>
                  <a:cubicBezTo>
                    <a:pt x="261" y="22"/>
                    <a:pt x="260" y="21"/>
                    <a:pt x="260" y="21"/>
                  </a:cubicBezTo>
                  <a:close/>
                  <a:moveTo>
                    <a:pt x="264" y="283"/>
                  </a:moveTo>
                  <a:cubicBezTo>
                    <a:pt x="264" y="282"/>
                    <a:pt x="265" y="282"/>
                    <a:pt x="265" y="283"/>
                  </a:cubicBezTo>
                  <a:cubicBezTo>
                    <a:pt x="265" y="285"/>
                    <a:pt x="264" y="283"/>
                    <a:pt x="264" y="283"/>
                  </a:cubicBezTo>
                  <a:close/>
                  <a:moveTo>
                    <a:pt x="262" y="5"/>
                  </a:moveTo>
                  <a:cubicBezTo>
                    <a:pt x="262" y="4"/>
                    <a:pt x="263" y="5"/>
                    <a:pt x="263" y="4"/>
                  </a:cubicBezTo>
                  <a:cubicBezTo>
                    <a:pt x="263" y="6"/>
                    <a:pt x="264" y="6"/>
                    <a:pt x="264" y="5"/>
                  </a:cubicBezTo>
                  <a:cubicBezTo>
                    <a:pt x="264" y="8"/>
                    <a:pt x="263" y="5"/>
                    <a:pt x="262" y="5"/>
                  </a:cubicBezTo>
                  <a:close/>
                  <a:moveTo>
                    <a:pt x="263" y="13"/>
                  </a:moveTo>
                  <a:cubicBezTo>
                    <a:pt x="263" y="12"/>
                    <a:pt x="263" y="12"/>
                    <a:pt x="263" y="12"/>
                  </a:cubicBezTo>
                  <a:cubicBezTo>
                    <a:pt x="264" y="12"/>
                    <a:pt x="264" y="12"/>
                    <a:pt x="264" y="12"/>
                  </a:cubicBezTo>
                  <a:cubicBezTo>
                    <a:pt x="265" y="13"/>
                    <a:pt x="264" y="13"/>
                    <a:pt x="263" y="13"/>
                  </a:cubicBezTo>
                  <a:close/>
                  <a:moveTo>
                    <a:pt x="266" y="284"/>
                  </a:moveTo>
                  <a:cubicBezTo>
                    <a:pt x="266" y="283"/>
                    <a:pt x="266" y="283"/>
                    <a:pt x="267" y="283"/>
                  </a:cubicBezTo>
                  <a:cubicBezTo>
                    <a:pt x="267" y="284"/>
                    <a:pt x="266" y="285"/>
                    <a:pt x="266" y="284"/>
                  </a:cubicBezTo>
                  <a:close/>
                  <a:moveTo>
                    <a:pt x="266" y="276"/>
                  </a:moveTo>
                  <a:cubicBezTo>
                    <a:pt x="266" y="275"/>
                    <a:pt x="267" y="276"/>
                    <a:pt x="267" y="276"/>
                  </a:cubicBezTo>
                  <a:cubicBezTo>
                    <a:pt x="267" y="279"/>
                    <a:pt x="267" y="277"/>
                    <a:pt x="266" y="276"/>
                  </a:cubicBezTo>
                  <a:close/>
                  <a:moveTo>
                    <a:pt x="268" y="274"/>
                  </a:moveTo>
                  <a:cubicBezTo>
                    <a:pt x="268" y="272"/>
                    <a:pt x="269" y="273"/>
                    <a:pt x="269" y="272"/>
                  </a:cubicBezTo>
                  <a:cubicBezTo>
                    <a:pt x="270" y="274"/>
                    <a:pt x="269" y="275"/>
                    <a:pt x="268" y="274"/>
                  </a:cubicBezTo>
                  <a:close/>
                  <a:moveTo>
                    <a:pt x="270" y="275"/>
                  </a:moveTo>
                  <a:cubicBezTo>
                    <a:pt x="270" y="275"/>
                    <a:pt x="270" y="275"/>
                    <a:pt x="270" y="275"/>
                  </a:cubicBezTo>
                  <a:cubicBezTo>
                    <a:pt x="270" y="273"/>
                    <a:pt x="270" y="274"/>
                    <a:pt x="270" y="272"/>
                  </a:cubicBezTo>
                  <a:cubicBezTo>
                    <a:pt x="270" y="273"/>
                    <a:pt x="270" y="271"/>
                    <a:pt x="271" y="272"/>
                  </a:cubicBezTo>
                  <a:cubicBezTo>
                    <a:pt x="271" y="272"/>
                    <a:pt x="271" y="273"/>
                    <a:pt x="271" y="273"/>
                  </a:cubicBezTo>
                  <a:cubicBezTo>
                    <a:pt x="271" y="274"/>
                    <a:pt x="270" y="274"/>
                    <a:pt x="270" y="275"/>
                  </a:cubicBezTo>
                  <a:close/>
                  <a:moveTo>
                    <a:pt x="270" y="4"/>
                  </a:moveTo>
                  <a:cubicBezTo>
                    <a:pt x="270" y="4"/>
                    <a:pt x="270" y="4"/>
                    <a:pt x="271" y="4"/>
                  </a:cubicBezTo>
                  <a:cubicBezTo>
                    <a:pt x="271" y="5"/>
                    <a:pt x="270" y="6"/>
                    <a:pt x="271" y="6"/>
                  </a:cubicBezTo>
                  <a:cubicBezTo>
                    <a:pt x="271" y="7"/>
                    <a:pt x="270" y="5"/>
                    <a:pt x="270" y="4"/>
                  </a:cubicBezTo>
                  <a:cubicBezTo>
                    <a:pt x="270" y="3"/>
                    <a:pt x="270" y="2"/>
                    <a:pt x="271" y="3"/>
                  </a:cubicBezTo>
                  <a:cubicBezTo>
                    <a:pt x="271" y="4"/>
                    <a:pt x="270" y="3"/>
                    <a:pt x="270" y="4"/>
                  </a:cubicBezTo>
                  <a:close/>
                  <a:moveTo>
                    <a:pt x="272" y="287"/>
                  </a:moveTo>
                  <a:cubicBezTo>
                    <a:pt x="272" y="285"/>
                    <a:pt x="274" y="285"/>
                    <a:pt x="273" y="287"/>
                  </a:cubicBezTo>
                  <a:cubicBezTo>
                    <a:pt x="273" y="288"/>
                    <a:pt x="273" y="288"/>
                    <a:pt x="272" y="287"/>
                  </a:cubicBezTo>
                  <a:close/>
                  <a:moveTo>
                    <a:pt x="272" y="276"/>
                  </a:moveTo>
                  <a:cubicBezTo>
                    <a:pt x="272" y="274"/>
                    <a:pt x="273" y="274"/>
                    <a:pt x="273" y="273"/>
                  </a:cubicBezTo>
                  <a:cubicBezTo>
                    <a:pt x="273" y="273"/>
                    <a:pt x="274" y="274"/>
                    <a:pt x="274" y="275"/>
                  </a:cubicBezTo>
                  <a:cubicBezTo>
                    <a:pt x="273" y="276"/>
                    <a:pt x="273" y="276"/>
                    <a:pt x="272" y="276"/>
                  </a:cubicBezTo>
                  <a:close/>
                  <a:moveTo>
                    <a:pt x="274" y="8"/>
                  </a:moveTo>
                  <a:cubicBezTo>
                    <a:pt x="274" y="7"/>
                    <a:pt x="274" y="7"/>
                    <a:pt x="274" y="6"/>
                  </a:cubicBezTo>
                  <a:cubicBezTo>
                    <a:pt x="274" y="6"/>
                    <a:pt x="275" y="7"/>
                    <a:pt x="274" y="7"/>
                  </a:cubicBezTo>
                  <a:cubicBezTo>
                    <a:pt x="275" y="8"/>
                    <a:pt x="275" y="8"/>
                    <a:pt x="275" y="9"/>
                  </a:cubicBezTo>
                  <a:cubicBezTo>
                    <a:pt x="275" y="9"/>
                    <a:pt x="274" y="8"/>
                    <a:pt x="274" y="9"/>
                  </a:cubicBezTo>
                  <a:cubicBezTo>
                    <a:pt x="274" y="9"/>
                    <a:pt x="274" y="8"/>
                    <a:pt x="274" y="8"/>
                  </a:cubicBezTo>
                  <a:close/>
                  <a:moveTo>
                    <a:pt x="276" y="6"/>
                  </a:moveTo>
                  <a:cubicBezTo>
                    <a:pt x="276" y="8"/>
                    <a:pt x="276" y="8"/>
                    <a:pt x="275" y="9"/>
                  </a:cubicBezTo>
                  <a:cubicBezTo>
                    <a:pt x="275" y="8"/>
                    <a:pt x="275" y="6"/>
                    <a:pt x="276" y="6"/>
                  </a:cubicBezTo>
                  <a:close/>
                  <a:moveTo>
                    <a:pt x="278" y="282"/>
                  </a:moveTo>
                  <a:cubicBezTo>
                    <a:pt x="278" y="281"/>
                    <a:pt x="278" y="281"/>
                    <a:pt x="278" y="280"/>
                  </a:cubicBezTo>
                  <a:cubicBezTo>
                    <a:pt x="279" y="279"/>
                    <a:pt x="279" y="282"/>
                    <a:pt x="280" y="280"/>
                  </a:cubicBezTo>
                  <a:cubicBezTo>
                    <a:pt x="279" y="281"/>
                    <a:pt x="280" y="281"/>
                    <a:pt x="280" y="281"/>
                  </a:cubicBezTo>
                  <a:cubicBezTo>
                    <a:pt x="280" y="283"/>
                    <a:pt x="279" y="280"/>
                    <a:pt x="278" y="282"/>
                  </a:cubicBezTo>
                  <a:close/>
                  <a:moveTo>
                    <a:pt x="280" y="24"/>
                  </a:moveTo>
                  <a:cubicBezTo>
                    <a:pt x="281" y="22"/>
                    <a:pt x="285" y="22"/>
                    <a:pt x="287" y="21"/>
                  </a:cubicBezTo>
                  <a:cubicBezTo>
                    <a:pt x="286" y="25"/>
                    <a:pt x="282" y="24"/>
                    <a:pt x="280" y="24"/>
                  </a:cubicBezTo>
                  <a:close/>
                  <a:moveTo>
                    <a:pt x="282" y="20"/>
                  </a:moveTo>
                  <a:cubicBezTo>
                    <a:pt x="282" y="19"/>
                    <a:pt x="282" y="19"/>
                    <a:pt x="282" y="19"/>
                  </a:cubicBezTo>
                  <a:cubicBezTo>
                    <a:pt x="283" y="19"/>
                    <a:pt x="283" y="18"/>
                    <a:pt x="283" y="19"/>
                  </a:cubicBezTo>
                  <a:cubicBezTo>
                    <a:pt x="283" y="21"/>
                    <a:pt x="283" y="20"/>
                    <a:pt x="282" y="20"/>
                  </a:cubicBezTo>
                  <a:close/>
                  <a:moveTo>
                    <a:pt x="284" y="19"/>
                  </a:moveTo>
                  <a:cubicBezTo>
                    <a:pt x="284" y="18"/>
                    <a:pt x="284" y="17"/>
                    <a:pt x="284" y="17"/>
                  </a:cubicBezTo>
                  <a:cubicBezTo>
                    <a:pt x="284" y="17"/>
                    <a:pt x="285" y="17"/>
                    <a:pt x="284" y="19"/>
                  </a:cubicBezTo>
                  <a:close/>
                  <a:moveTo>
                    <a:pt x="285" y="10"/>
                  </a:moveTo>
                  <a:cubicBezTo>
                    <a:pt x="285" y="9"/>
                    <a:pt x="285" y="9"/>
                    <a:pt x="285" y="10"/>
                  </a:cubicBezTo>
                  <a:cubicBezTo>
                    <a:pt x="286" y="7"/>
                    <a:pt x="285" y="11"/>
                    <a:pt x="286" y="11"/>
                  </a:cubicBezTo>
                  <a:cubicBezTo>
                    <a:pt x="286" y="11"/>
                    <a:pt x="285" y="11"/>
                    <a:pt x="285" y="11"/>
                  </a:cubicBezTo>
                  <a:cubicBezTo>
                    <a:pt x="285" y="11"/>
                    <a:pt x="285" y="10"/>
                    <a:pt x="285" y="10"/>
                  </a:cubicBezTo>
                  <a:close/>
                  <a:moveTo>
                    <a:pt x="289" y="21"/>
                  </a:moveTo>
                  <a:cubicBezTo>
                    <a:pt x="289" y="19"/>
                    <a:pt x="290" y="20"/>
                    <a:pt x="291" y="19"/>
                  </a:cubicBezTo>
                  <a:cubicBezTo>
                    <a:pt x="291" y="22"/>
                    <a:pt x="290" y="20"/>
                    <a:pt x="289" y="21"/>
                  </a:cubicBezTo>
                  <a:close/>
                  <a:moveTo>
                    <a:pt x="299" y="301"/>
                  </a:moveTo>
                  <a:cubicBezTo>
                    <a:pt x="300" y="300"/>
                    <a:pt x="301" y="299"/>
                    <a:pt x="301" y="300"/>
                  </a:cubicBezTo>
                  <a:cubicBezTo>
                    <a:pt x="301" y="301"/>
                    <a:pt x="300" y="300"/>
                    <a:pt x="299" y="301"/>
                  </a:cubicBezTo>
                  <a:close/>
                  <a:moveTo>
                    <a:pt x="320" y="29"/>
                  </a:moveTo>
                  <a:cubicBezTo>
                    <a:pt x="322" y="33"/>
                    <a:pt x="321" y="36"/>
                    <a:pt x="318" y="35"/>
                  </a:cubicBezTo>
                  <a:cubicBezTo>
                    <a:pt x="318" y="36"/>
                    <a:pt x="319" y="36"/>
                    <a:pt x="319" y="36"/>
                  </a:cubicBezTo>
                  <a:cubicBezTo>
                    <a:pt x="320" y="38"/>
                    <a:pt x="318" y="36"/>
                    <a:pt x="318" y="38"/>
                  </a:cubicBezTo>
                  <a:cubicBezTo>
                    <a:pt x="318" y="38"/>
                    <a:pt x="318" y="36"/>
                    <a:pt x="318" y="36"/>
                  </a:cubicBezTo>
                  <a:cubicBezTo>
                    <a:pt x="316" y="36"/>
                    <a:pt x="316" y="36"/>
                    <a:pt x="313" y="37"/>
                  </a:cubicBezTo>
                  <a:cubicBezTo>
                    <a:pt x="313" y="35"/>
                    <a:pt x="312" y="37"/>
                    <a:pt x="312" y="35"/>
                  </a:cubicBezTo>
                  <a:cubicBezTo>
                    <a:pt x="311" y="35"/>
                    <a:pt x="312" y="36"/>
                    <a:pt x="312" y="37"/>
                  </a:cubicBezTo>
                  <a:cubicBezTo>
                    <a:pt x="310" y="36"/>
                    <a:pt x="310" y="35"/>
                    <a:pt x="309" y="36"/>
                  </a:cubicBezTo>
                  <a:cubicBezTo>
                    <a:pt x="308" y="37"/>
                    <a:pt x="310" y="35"/>
                    <a:pt x="310" y="37"/>
                  </a:cubicBezTo>
                  <a:cubicBezTo>
                    <a:pt x="309" y="37"/>
                    <a:pt x="308" y="37"/>
                    <a:pt x="307" y="38"/>
                  </a:cubicBezTo>
                  <a:cubicBezTo>
                    <a:pt x="307" y="37"/>
                    <a:pt x="307" y="36"/>
                    <a:pt x="307" y="35"/>
                  </a:cubicBezTo>
                  <a:cubicBezTo>
                    <a:pt x="307" y="35"/>
                    <a:pt x="306" y="36"/>
                    <a:pt x="306" y="38"/>
                  </a:cubicBezTo>
                  <a:cubicBezTo>
                    <a:pt x="305" y="38"/>
                    <a:pt x="305" y="37"/>
                    <a:pt x="305" y="35"/>
                  </a:cubicBezTo>
                  <a:cubicBezTo>
                    <a:pt x="306" y="31"/>
                    <a:pt x="310" y="35"/>
                    <a:pt x="311" y="32"/>
                  </a:cubicBezTo>
                  <a:cubicBezTo>
                    <a:pt x="314" y="34"/>
                    <a:pt x="317" y="33"/>
                    <a:pt x="319" y="34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9" y="31"/>
                    <a:pt x="320" y="32"/>
                    <a:pt x="320" y="33"/>
                  </a:cubicBezTo>
                  <a:cubicBezTo>
                    <a:pt x="321" y="32"/>
                    <a:pt x="321" y="32"/>
                    <a:pt x="320" y="29"/>
                  </a:cubicBezTo>
                  <a:close/>
                  <a:moveTo>
                    <a:pt x="308" y="314"/>
                  </a:moveTo>
                  <a:cubicBezTo>
                    <a:pt x="308" y="312"/>
                    <a:pt x="309" y="312"/>
                    <a:pt x="309" y="312"/>
                  </a:cubicBezTo>
                  <a:cubicBezTo>
                    <a:pt x="309" y="313"/>
                    <a:pt x="308" y="314"/>
                    <a:pt x="308" y="314"/>
                  </a:cubicBezTo>
                  <a:close/>
                  <a:moveTo>
                    <a:pt x="308" y="317"/>
                  </a:moveTo>
                  <a:cubicBezTo>
                    <a:pt x="308" y="315"/>
                    <a:pt x="310" y="315"/>
                    <a:pt x="309" y="317"/>
                  </a:cubicBezTo>
                  <a:lnTo>
                    <a:pt x="308" y="317"/>
                  </a:lnTo>
                  <a:close/>
                  <a:moveTo>
                    <a:pt x="308" y="277"/>
                  </a:moveTo>
                  <a:cubicBezTo>
                    <a:pt x="309" y="276"/>
                    <a:pt x="311" y="275"/>
                    <a:pt x="310" y="278"/>
                  </a:cubicBezTo>
                  <a:cubicBezTo>
                    <a:pt x="310" y="277"/>
                    <a:pt x="309" y="277"/>
                    <a:pt x="308" y="277"/>
                  </a:cubicBezTo>
                  <a:close/>
                  <a:moveTo>
                    <a:pt x="309" y="312"/>
                  </a:moveTo>
                  <a:cubicBezTo>
                    <a:pt x="311" y="310"/>
                    <a:pt x="313" y="313"/>
                    <a:pt x="314" y="312"/>
                  </a:cubicBezTo>
                  <a:cubicBezTo>
                    <a:pt x="314" y="312"/>
                    <a:pt x="313" y="314"/>
                    <a:pt x="313" y="315"/>
                  </a:cubicBezTo>
                  <a:cubicBezTo>
                    <a:pt x="312" y="315"/>
                    <a:pt x="311" y="313"/>
                    <a:pt x="310" y="314"/>
                  </a:cubicBezTo>
                  <a:cubicBezTo>
                    <a:pt x="310" y="313"/>
                    <a:pt x="310" y="312"/>
                    <a:pt x="309" y="312"/>
                  </a:cubicBezTo>
                  <a:close/>
                  <a:moveTo>
                    <a:pt x="309" y="42"/>
                  </a:moveTo>
                  <a:cubicBezTo>
                    <a:pt x="309" y="41"/>
                    <a:pt x="310" y="42"/>
                    <a:pt x="311" y="42"/>
                  </a:cubicBezTo>
                  <a:cubicBezTo>
                    <a:pt x="310" y="45"/>
                    <a:pt x="310" y="43"/>
                    <a:pt x="309" y="42"/>
                  </a:cubicBezTo>
                  <a:close/>
                  <a:moveTo>
                    <a:pt x="311" y="291"/>
                  </a:moveTo>
                  <a:cubicBezTo>
                    <a:pt x="311" y="290"/>
                    <a:pt x="311" y="290"/>
                    <a:pt x="311" y="289"/>
                  </a:cubicBezTo>
                  <a:cubicBezTo>
                    <a:pt x="312" y="288"/>
                    <a:pt x="312" y="290"/>
                    <a:pt x="312" y="290"/>
                  </a:cubicBezTo>
                  <a:cubicBezTo>
                    <a:pt x="312" y="291"/>
                    <a:pt x="312" y="291"/>
                    <a:pt x="311" y="291"/>
                  </a:cubicBezTo>
                  <a:close/>
                  <a:moveTo>
                    <a:pt x="312" y="286"/>
                  </a:moveTo>
                  <a:cubicBezTo>
                    <a:pt x="312" y="284"/>
                    <a:pt x="312" y="284"/>
                    <a:pt x="312" y="284"/>
                  </a:cubicBezTo>
                  <a:cubicBezTo>
                    <a:pt x="313" y="283"/>
                    <a:pt x="313" y="285"/>
                    <a:pt x="315" y="285"/>
                  </a:cubicBezTo>
                  <a:cubicBezTo>
                    <a:pt x="314" y="287"/>
                    <a:pt x="313" y="285"/>
                    <a:pt x="312" y="286"/>
                  </a:cubicBezTo>
                  <a:close/>
                  <a:moveTo>
                    <a:pt x="315" y="285"/>
                  </a:moveTo>
                  <a:cubicBezTo>
                    <a:pt x="317" y="283"/>
                    <a:pt x="318" y="286"/>
                    <a:pt x="320" y="284"/>
                  </a:cubicBezTo>
                  <a:cubicBezTo>
                    <a:pt x="320" y="286"/>
                    <a:pt x="320" y="286"/>
                    <a:pt x="320" y="288"/>
                  </a:cubicBezTo>
                  <a:cubicBezTo>
                    <a:pt x="319" y="286"/>
                    <a:pt x="317" y="285"/>
                    <a:pt x="316" y="287"/>
                  </a:cubicBezTo>
                  <a:cubicBezTo>
                    <a:pt x="316" y="287"/>
                    <a:pt x="316" y="286"/>
                    <a:pt x="316" y="285"/>
                  </a:cubicBezTo>
                  <a:cubicBezTo>
                    <a:pt x="315" y="286"/>
                    <a:pt x="316" y="286"/>
                    <a:pt x="316" y="287"/>
                  </a:cubicBezTo>
                  <a:cubicBezTo>
                    <a:pt x="315" y="287"/>
                    <a:pt x="315" y="285"/>
                    <a:pt x="315" y="285"/>
                  </a:cubicBezTo>
                  <a:close/>
                  <a:moveTo>
                    <a:pt x="314" y="47"/>
                  </a:moveTo>
                  <a:cubicBezTo>
                    <a:pt x="314" y="45"/>
                    <a:pt x="315" y="48"/>
                    <a:pt x="315" y="47"/>
                  </a:cubicBezTo>
                  <a:cubicBezTo>
                    <a:pt x="315" y="48"/>
                    <a:pt x="314" y="48"/>
                    <a:pt x="314" y="47"/>
                  </a:cubicBezTo>
                  <a:close/>
                  <a:moveTo>
                    <a:pt x="316" y="63"/>
                  </a:moveTo>
                  <a:cubicBezTo>
                    <a:pt x="319" y="60"/>
                    <a:pt x="323" y="62"/>
                    <a:pt x="325" y="62"/>
                  </a:cubicBezTo>
                  <a:cubicBezTo>
                    <a:pt x="326" y="61"/>
                    <a:pt x="325" y="59"/>
                    <a:pt x="325" y="60"/>
                  </a:cubicBezTo>
                  <a:cubicBezTo>
                    <a:pt x="325" y="58"/>
                    <a:pt x="326" y="60"/>
                    <a:pt x="326" y="60"/>
                  </a:cubicBezTo>
                  <a:cubicBezTo>
                    <a:pt x="326" y="61"/>
                    <a:pt x="326" y="61"/>
                    <a:pt x="326" y="62"/>
                  </a:cubicBezTo>
                  <a:cubicBezTo>
                    <a:pt x="326" y="63"/>
                    <a:pt x="327" y="62"/>
                    <a:pt x="327" y="62"/>
                  </a:cubicBezTo>
                  <a:cubicBezTo>
                    <a:pt x="324" y="68"/>
                    <a:pt x="321" y="64"/>
                    <a:pt x="316" y="64"/>
                  </a:cubicBezTo>
                  <a:cubicBezTo>
                    <a:pt x="316" y="64"/>
                    <a:pt x="316" y="63"/>
                    <a:pt x="316" y="63"/>
                  </a:cubicBezTo>
                  <a:close/>
                  <a:moveTo>
                    <a:pt x="316" y="31"/>
                  </a:moveTo>
                  <a:cubicBezTo>
                    <a:pt x="317" y="30"/>
                    <a:pt x="317" y="30"/>
                    <a:pt x="318" y="29"/>
                  </a:cubicBezTo>
                  <a:cubicBezTo>
                    <a:pt x="318" y="30"/>
                    <a:pt x="318" y="31"/>
                    <a:pt x="318" y="32"/>
                  </a:cubicBezTo>
                  <a:cubicBezTo>
                    <a:pt x="317" y="32"/>
                    <a:pt x="317" y="30"/>
                    <a:pt x="316" y="31"/>
                  </a:cubicBezTo>
                  <a:close/>
                  <a:moveTo>
                    <a:pt x="321" y="287"/>
                  </a:moveTo>
                  <a:cubicBezTo>
                    <a:pt x="321" y="285"/>
                    <a:pt x="322" y="285"/>
                    <a:pt x="323" y="285"/>
                  </a:cubicBezTo>
                  <a:cubicBezTo>
                    <a:pt x="323" y="286"/>
                    <a:pt x="322" y="286"/>
                    <a:pt x="322" y="287"/>
                  </a:cubicBezTo>
                  <a:cubicBezTo>
                    <a:pt x="322" y="286"/>
                    <a:pt x="322" y="287"/>
                    <a:pt x="321" y="287"/>
                  </a:cubicBezTo>
                  <a:close/>
                  <a:moveTo>
                    <a:pt x="321" y="36"/>
                  </a:moveTo>
                  <a:cubicBezTo>
                    <a:pt x="322" y="35"/>
                    <a:pt x="322" y="34"/>
                    <a:pt x="322" y="33"/>
                  </a:cubicBezTo>
                  <a:cubicBezTo>
                    <a:pt x="323" y="33"/>
                    <a:pt x="324" y="34"/>
                    <a:pt x="325" y="35"/>
                  </a:cubicBezTo>
                  <a:cubicBezTo>
                    <a:pt x="324" y="38"/>
                    <a:pt x="323" y="36"/>
                    <a:pt x="321" y="36"/>
                  </a:cubicBezTo>
                  <a:close/>
                  <a:moveTo>
                    <a:pt x="328" y="26"/>
                  </a:moveTo>
                  <a:cubicBezTo>
                    <a:pt x="327" y="26"/>
                    <a:pt x="327" y="26"/>
                    <a:pt x="327" y="26"/>
                  </a:cubicBezTo>
                  <a:cubicBezTo>
                    <a:pt x="331" y="24"/>
                    <a:pt x="336" y="23"/>
                    <a:pt x="341" y="26"/>
                  </a:cubicBezTo>
                  <a:cubicBezTo>
                    <a:pt x="341" y="26"/>
                    <a:pt x="341" y="25"/>
                    <a:pt x="341" y="25"/>
                  </a:cubicBezTo>
                  <a:cubicBezTo>
                    <a:pt x="342" y="25"/>
                    <a:pt x="342" y="25"/>
                    <a:pt x="342" y="26"/>
                  </a:cubicBezTo>
                  <a:cubicBezTo>
                    <a:pt x="342" y="27"/>
                    <a:pt x="341" y="27"/>
                    <a:pt x="341" y="27"/>
                  </a:cubicBezTo>
                  <a:cubicBezTo>
                    <a:pt x="341" y="28"/>
                    <a:pt x="341" y="28"/>
                    <a:pt x="341" y="29"/>
                  </a:cubicBezTo>
                  <a:cubicBezTo>
                    <a:pt x="339" y="30"/>
                    <a:pt x="335" y="28"/>
                    <a:pt x="331" y="32"/>
                  </a:cubicBezTo>
                  <a:cubicBezTo>
                    <a:pt x="331" y="31"/>
                    <a:pt x="330" y="30"/>
                    <a:pt x="329" y="29"/>
                  </a:cubicBezTo>
                  <a:cubicBezTo>
                    <a:pt x="329" y="29"/>
                    <a:pt x="330" y="31"/>
                    <a:pt x="329" y="32"/>
                  </a:cubicBezTo>
                  <a:cubicBezTo>
                    <a:pt x="329" y="32"/>
                    <a:pt x="328" y="30"/>
                    <a:pt x="328" y="31"/>
                  </a:cubicBezTo>
                  <a:cubicBezTo>
                    <a:pt x="327" y="31"/>
                    <a:pt x="328" y="30"/>
                    <a:pt x="328" y="29"/>
                  </a:cubicBezTo>
                  <a:cubicBezTo>
                    <a:pt x="327" y="30"/>
                    <a:pt x="326" y="31"/>
                    <a:pt x="325" y="30"/>
                  </a:cubicBezTo>
                  <a:cubicBezTo>
                    <a:pt x="325" y="32"/>
                    <a:pt x="326" y="31"/>
                    <a:pt x="326" y="31"/>
                  </a:cubicBezTo>
                  <a:cubicBezTo>
                    <a:pt x="326" y="33"/>
                    <a:pt x="324" y="33"/>
                    <a:pt x="323" y="31"/>
                  </a:cubicBezTo>
                  <a:cubicBezTo>
                    <a:pt x="323" y="29"/>
                    <a:pt x="324" y="28"/>
                    <a:pt x="323" y="28"/>
                  </a:cubicBezTo>
                  <a:cubicBezTo>
                    <a:pt x="324" y="26"/>
                    <a:pt x="327" y="29"/>
                    <a:pt x="327" y="27"/>
                  </a:cubicBezTo>
                  <a:cubicBezTo>
                    <a:pt x="325" y="26"/>
                    <a:pt x="322" y="28"/>
                    <a:pt x="321" y="24"/>
                  </a:cubicBezTo>
                  <a:cubicBezTo>
                    <a:pt x="324" y="22"/>
                    <a:pt x="326" y="25"/>
                    <a:pt x="328" y="24"/>
                  </a:cubicBezTo>
                  <a:lnTo>
                    <a:pt x="328" y="26"/>
                  </a:lnTo>
                  <a:close/>
                  <a:moveTo>
                    <a:pt x="322" y="48"/>
                  </a:moveTo>
                  <a:cubicBezTo>
                    <a:pt x="322" y="46"/>
                    <a:pt x="323" y="45"/>
                    <a:pt x="323" y="46"/>
                  </a:cubicBezTo>
                  <a:cubicBezTo>
                    <a:pt x="323" y="47"/>
                    <a:pt x="323" y="47"/>
                    <a:pt x="322" y="48"/>
                  </a:cubicBezTo>
                  <a:close/>
                  <a:moveTo>
                    <a:pt x="324" y="44"/>
                  </a:moveTo>
                  <a:cubicBezTo>
                    <a:pt x="324" y="45"/>
                    <a:pt x="324" y="45"/>
                    <a:pt x="324" y="45"/>
                  </a:cubicBezTo>
                  <a:cubicBezTo>
                    <a:pt x="327" y="45"/>
                    <a:pt x="327" y="44"/>
                    <a:pt x="330" y="43"/>
                  </a:cubicBezTo>
                  <a:cubicBezTo>
                    <a:pt x="331" y="49"/>
                    <a:pt x="326" y="48"/>
                    <a:pt x="324" y="49"/>
                  </a:cubicBezTo>
                  <a:cubicBezTo>
                    <a:pt x="323" y="47"/>
                    <a:pt x="323" y="45"/>
                    <a:pt x="324" y="44"/>
                  </a:cubicBezTo>
                  <a:close/>
                  <a:moveTo>
                    <a:pt x="326" y="36"/>
                  </a:moveTo>
                  <a:cubicBezTo>
                    <a:pt x="326" y="34"/>
                    <a:pt x="327" y="34"/>
                    <a:pt x="327" y="33"/>
                  </a:cubicBezTo>
                  <a:cubicBezTo>
                    <a:pt x="327" y="35"/>
                    <a:pt x="329" y="33"/>
                    <a:pt x="329" y="35"/>
                  </a:cubicBezTo>
                  <a:cubicBezTo>
                    <a:pt x="328" y="34"/>
                    <a:pt x="327" y="37"/>
                    <a:pt x="326" y="36"/>
                  </a:cubicBezTo>
                  <a:close/>
                  <a:moveTo>
                    <a:pt x="335" y="59"/>
                  </a:moveTo>
                  <a:cubicBezTo>
                    <a:pt x="335" y="60"/>
                    <a:pt x="335" y="60"/>
                    <a:pt x="335" y="60"/>
                  </a:cubicBezTo>
                  <a:cubicBezTo>
                    <a:pt x="335" y="61"/>
                    <a:pt x="334" y="60"/>
                    <a:pt x="334" y="61"/>
                  </a:cubicBezTo>
                  <a:cubicBezTo>
                    <a:pt x="335" y="62"/>
                    <a:pt x="336" y="61"/>
                    <a:pt x="336" y="61"/>
                  </a:cubicBezTo>
                  <a:cubicBezTo>
                    <a:pt x="335" y="64"/>
                    <a:pt x="333" y="63"/>
                    <a:pt x="332" y="65"/>
                  </a:cubicBezTo>
                  <a:cubicBezTo>
                    <a:pt x="332" y="64"/>
                    <a:pt x="332" y="62"/>
                    <a:pt x="332" y="62"/>
                  </a:cubicBezTo>
                  <a:cubicBezTo>
                    <a:pt x="332" y="60"/>
                    <a:pt x="332" y="61"/>
                    <a:pt x="331" y="60"/>
                  </a:cubicBezTo>
                  <a:cubicBezTo>
                    <a:pt x="331" y="61"/>
                    <a:pt x="332" y="62"/>
                    <a:pt x="332" y="63"/>
                  </a:cubicBezTo>
                  <a:cubicBezTo>
                    <a:pt x="330" y="63"/>
                    <a:pt x="330" y="63"/>
                    <a:pt x="329" y="64"/>
                  </a:cubicBezTo>
                  <a:cubicBezTo>
                    <a:pt x="328" y="64"/>
                    <a:pt x="329" y="64"/>
                    <a:pt x="328" y="64"/>
                  </a:cubicBezTo>
                  <a:cubicBezTo>
                    <a:pt x="327" y="60"/>
                    <a:pt x="329" y="63"/>
                    <a:pt x="330" y="62"/>
                  </a:cubicBezTo>
                  <a:cubicBezTo>
                    <a:pt x="329" y="59"/>
                    <a:pt x="327" y="64"/>
                    <a:pt x="327" y="60"/>
                  </a:cubicBezTo>
                  <a:cubicBezTo>
                    <a:pt x="329" y="61"/>
                    <a:pt x="333" y="56"/>
                    <a:pt x="336" y="60"/>
                  </a:cubicBezTo>
                  <a:cubicBezTo>
                    <a:pt x="336" y="61"/>
                    <a:pt x="335" y="59"/>
                    <a:pt x="335" y="59"/>
                  </a:cubicBezTo>
                  <a:close/>
                  <a:moveTo>
                    <a:pt x="329" y="39"/>
                  </a:moveTo>
                  <a:cubicBezTo>
                    <a:pt x="328" y="39"/>
                    <a:pt x="329" y="37"/>
                    <a:pt x="329" y="37"/>
                  </a:cubicBezTo>
                  <a:cubicBezTo>
                    <a:pt x="329" y="35"/>
                    <a:pt x="329" y="37"/>
                    <a:pt x="329" y="37"/>
                  </a:cubicBezTo>
                  <a:cubicBezTo>
                    <a:pt x="330" y="39"/>
                    <a:pt x="329" y="38"/>
                    <a:pt x="329" y="39"/>
                  </a:cubicBezTo>
                  <a:close/>
                  <a:moveTo>
                    <a:pt x="330" y="37"/>
                  </a:moveTo>
                  <a:cubicBezTo>
                    <a:pt x="331" y="35"/>
                    <a:pt x="335" y="36"/>
                    <a:pt x="334" y="39"/>
                  </a:cubicBezTo>
                  <a:cubicBezTo>
                    <a:pt x="333" y="36"/>
                    <a:pt x="332" y="39"/>
                    <a:pt x="330" y="37"/>
                  </a:cubicBezTo>
                  <a:close/>
                  <a:moveTo>
                    <a:pt x="334" y="81"/>
                  </a:moveTo>
                  <a:cubicBezTo>
                    <a:pt x="333" y="81"/>
                    <a:pt x="334" y="80"/>
                    <a:pt x="334" y="80"/>
                  </a:cubicBezTo>
                  <a:cubicBezTo>
                    <a:pt x="334" y="77"/>
                    <a:pt x="336" y="80"/>
                    <a:pt x="336" y="80"/>
                  </a:cubicBezTo>
                  <a:cubicBezTo>
                    <a:pt x="336" y="83"/>
                    <a:pt x="334" y="79"/>
                    <a:pt x="334" y="81"/>
                  </a:cubicBezTo>
                  <a:close/>
                  <a:moveTo>
                    <a:pt x="336" y="81"/>
                  </a:moveTo>
                  <a:cubicBezTo>
                    <a:pt x="337" y="81"/>
                    <a:pt x="337" y="81"/>
                    <a:pt x="337" y="81"/>
                  </a:cubicBezTo>
                  <a:cubicBezTo>
                    <a:pt x="337" y="81"/>
                    <a:pt x="337" y="82"/>
                    <a:pt x="337" y="82"/>
                  </a:cubicBezTo>
                  <a:cubicBezTo>
                    <a:pt x="337" y="83"/>
                    <a:pt x="337" y="82"/>
                    <a:pt x="337" y="83"/>
                  </a:cubicBezTo>
                  <a:cubicBezTo>
                    <a:pt x="336" y="83"/>
                    <a:pt x="336" y="82"/>
                    <a:pt x="336" y="81"/>
                  </a:cubicBezTo>
                  <a:close/>
                  <a:moveTo>
                    <a:pt x="335" y="37"/>
                  </a:moveTo>
                  <a:cubicBezTo>
                    <a:pt x="336" y="35"/>
                    <a:pt x="340" y="36"/>
                    <a:pt x="342" y="35"/>
                  </a:cubicBezTo>
                  <a:cubicBezTo>
                    <a:pt x="341" y="40"/>
                    <a:pt x="338" y="37"/>
                    <a:pt x="336" y="38"/>
                  </a:cubicBezTo>
                  <a:cubicBezTo>
                    <a:pt x="336" y="36"/>
                    <a:pt x="335" y="37"/>
                    <a:pt x="335" y="37"/>
                  </a:cubicBezTo>
                  <a:close/>
                  <a:moveTo>
                    <a:pt x="343" y="84"/>
                  </a:moveTo>
                  <a:cubicBezTo>
                    <a:pt x="343" y="85"/>
                    <a:pt x="345" y="83"/>
                    <a:pt x="345" y="86"/>
                  </a:cubicBezTo>
                  <a:cubicBezTo>
                    <a:pt x="346" y="85"/>
                    <a:pt x="346" y="84"/>
                    <a:pt x="347" y="85"/>
                  </a:cubicBezTo>
                  <a:cubicBezTo>
                    <a:pt x="347" y="86"/>
                    <a:pt x="348" y="87"/>
                    <a:pt x="347" y="88"/>
                  </a:cubicBezTo>
                  <a:cubicBezTo>
                    <a:pt x="347" y="88"/>
                    <a:pt x="347" y="86"/>
                    <a:pt x="346" y="86"/>
                  </a:cubicBezTo>
                  <a:cubicBezTo>
                    <a:pt x="346" y="86"/>
                    <a:pt x="346" y="87"/>
                    <a:pt x="346" y="88"/>
                  </a:cubicBezTo>
                  <a:cubicBezTo>
                    <a:pt x="344" y="89"/>
                    <a:pt x="343" y="89"/>
                    <a:pt x="341" y="88"/>
                  </a:cubicBezTo>
                  <a:cubicBezTo>
                    <a:pt x="341" y="87"/>
                    <a:pt x="342" y="85"/>
                    <a:pt x="343" y="87"/>
                  </a:cubicBezTo>
                  <a:cubicBezTo>
                    <a:pt x="343" y="83"/>
                    <a:pt x="341" y="85"/>
                    <a:pt x="341" y="86"/>
                  </a:cubicBezTo>
                  <a:cubicBezTo>
                    <a:pt x="341" y="85"/>
                    <a:pt x="340" y="84"/>
                    <a:pt x="340" y="84"/>
                  </a:cubicBezTo>
                  <a:cubicBezTo>
                    <a:pt x="340" y="82"/>
                    <a:pt x="342" y="84"/>
                    <a:pt x="342" y="83"/>
                  </a:cubicBezTo>
                  <a:cubicBezTo>
                    <a:pt x="342" y="81"/>
                    <a:pt x="340" y="83"/>
                    <a:pt x="339" y="82"/>
                  </a:cubicBezTo>
                  <a:cubicBezTo>
                    <a:pt x="339" y="84"/>
                    <a:pt x="340" y="85"/>
                    <a:pt x="339" y="85"/>
                  </a:cubicBezTo>
                  <a:cubicBezTo>
                    <a:pt x="339" y="81"/>
                    <a:pt x="338" y="81"/>
                    <a:pt x="337" y="80"/>
                  </a:cubicBezTo>
                  <a:cubicBezTo>
                    <a:pt x="337" y="80"/>
                    <a:pt x="337" y="79"/>
                    <a:pt x="337" y="78"/>
                  </a:cubicBezTo>
                  <a:cubicBezTo>
                    <a:pt x="339" y="80"/>
                    <a:pt x="344" y="76"/>
                    <a:pt x="348" y="77"/>
                  </a:cubicBezTo>
                  <a:cubicBezTo>
                    <a:pt x="348" y="78"/>
                    <a:pt x="347" y="78"/>
                    <a:pt x="347" y="79"/>
                  </a:cubicBezTo>
                  <a:cubicBezTo>
                    <a:pt x="348" y="79"/>
                    <a:pt x="348" y="77"/>
                    <a:pt x="349" y="77"/>
                  </a:cubicBezTo>
                  <a:cubicBezTo>
                    <a:pt x="349" y="79"/>
                    <a:pt x="349" y="79"/>
                    <a:pt x="349" y="79"/>
                  </a:cubicBezTo>
                  <a:cubicBezTo>
                    <a:pt x="349" y="79"/>
                    <a:pt x="350" y="78"/>
                    <a:pt x="350" y="79"/>
                  </a:cubicBezTo>
                  <a:cubicBezTo>
                    <a:pt x="351" y="78"/>
                    <a:pt x="350" y="78"/>
                    <a:pt x="350" y="77"/>
                  </a:cubicBezTo>
                  <a:cubicBezTo>
                    <a:pt x="351" y="77"/>
                    <a:pt x="351" y="77"/>
                    <a:pt x="351" y="77"/>
                  </a:cubicBezTo>
                  <a:cubicBezTo>
                    <a:pt x="351" y="78"/>
                    <a:pt x="351" y="78"/>
                    <a:pt x="352" y="78"/>
                  </a:cubicBezTo>
                  <a:cubicBezTo>
                    <a:pt x="351" y="79"/>
                    <a:pt x="351" y="81"/>
                    <a:pt x="350" y="81"/>
                  </a:cubicBezTo>
                  <a:cubicBezTo>
                    <a:pt x="350" y="81"/>
                    <a:pt x="350" y="82"/>
                    <a:pt x="350" y="83"/>
                  </a:cubicBezTo>
                  <a:cubicBezTo>
                    <a:pt x="350" y="82"/>
                    <a:pt x="349" y="84"/>
                    <a:pt x="348" y="83"/>
                  </a:cubicBezTo>
                  <a:cubicBezTo>
                    <a:pt x="348" y="83"/>
                    <a:pt x="348" y="84"/>
                    <a:pt x="348" y="85"/>
                  </a:cubicBezTo>
                  <a:cubicBezTo>
                    <a:pt x="346" y="84"/>
                    <a:pt x="345" y="84"/>
                    <a:pt x="343" y="84"/>
                  </a:cubicBezTo>
                  <a:close/>
                  <a:moveTo>
                    <a:pt x="344" y="31"/>
                  </a:moveTo>
                  <a:cubicBezTo>
                    <a:pt x="344" y="32"/>
                    <a:pt x="343" y="32"/>
                    <a:pt x="343" y="33"/>
                  </a:cubicBezTo>
                  <a:cubicBezTo>
                    <a:pt x="342" y="33"/>
                    <a:pt x="342" y="33"/>
                    <a:pt x="340" y="33"/>
                  </a:cubicBezTo>
                  <a:cubicBezTo>
                    <a:pt x="341" y="36"/>
                    <a:pt x="337" y="35"/>
                    <a:pt x="337" y="33"/>
                  </a:cubicBezTo>
                  <a:cubicBezTo>
                    <a:pt x="339" y="31"/>
                    <a:pt x="342" y="34"/>
                    <a:pt x="344" y="31"/>
                  </a:cubicBezTo>
                  <a:close/>
                  <a:moveTo>
                    <a:pt x="343" y="29"/>
                  </a:moveTo>
                  <a:cubicBezTo>
                    <a:pt x="343" y="27"/>
                    <a:pt x="344" y="28"/>
                    <a:pt x="344" y="28"/>
                  </a:cubicBezTo>
                  <a:cubicBezTo>
                    <a:pt x="344" y="30"/>
                    <a:pt x="343" y="29"/>
                    <a:pt x="343" y="29"/>
                  </a:cubicBezTo>
                  <a:close/>
                  <a:moveTo>
                    <a:pt x="344" y="33"/>
                  </a:moveTo>
                  <a:cubicBezTo>
                    <a:pt x="344" y="31"/>
                    <a:pt x="344" y="31"/>
                    <a:pt x="345" y="31"/>
                  </a:cubicBezTo>
                  <a:cubicBezTo>
                    <a:pt x="345" y="33"/>
                    <a:pt x="345" y="32"/>
                    <a:pt x="345" y="33"/>
                  </a:cubicBezTo>
                  <a:cubicBezTo>
                    <a:pt x="347" y="35"/>
                    <a:pt x="348" y="33"/>
                    <a:pt x="349" y="37"/>
                  </a:cubicBezTo>
                  <a:cubicBezTo>
                    <a:pt x="347" y="36"/>
                    <a:pt x="347" y="38"/>
                    <a:pt x="346" y="39"/>
                  </a:cubicBezTo>
                  <a:cubicBezTo>
                    <a:pt x="345" y="38"/>
                    <a:pt x="345" y="37"/>
                    <a:pt x="345" y="37"/>
                  </a:cubicBezTo>
                  <a:cubicBezTo>
                    <a:pt x="345" y="36"/>
                    <a:pt x="345" y="36"/>
                    <a:pt x="346" y="37"/>
                  </a:cubicBezTo>
                  <a:cubicBezTo>
                    <a:pt x="346" y="35"/>
                    <a:pt x="345" y="34"/>
                    <a:pt x="344" y="33"/>
                  </a:cubicBezTo>
                  <a:close/>
                  <a:moveTo>
                    <a:pt x="351" y="33"/>
                  </a:moveTo>
                  <a:cubicBezTo>
                    <a:pt x="351" y="31"/>
                    <a:pt x="353" y="32"/>
                    <a:pt x="352" y="34"/>
                  </a:cubicBezTo>
                  <a:cubicBezTo>
                    <a:pt x="352" y="34"/>
                    <a:pt x="352" y="34"/>
                    <a:pt x="352" y="34"/>
                  </a:cubicBezTo>
                  <a:cubicBezTo>
                    <a:pt x="352" y="33"/>
                    <a:pt x="352" y="33"/>
                    <a:pt x="351" y="33"/>
                  </a:cubicBezTo>
                  <a:close/>
                  <a:moveTo>
                    <a:pt x="358" y="322"/>
                  </a:moveTo>
                  <a:cubicBezTo>
                    <a:pt x="359" y="319"/>
                    <a:pt x="359" y="322"/>
                    <a:pt x="360" y="322"/>
                  </a:cubicBezTo>
                  <a:cubicBezTo>
                    <a:pt x="360" y="324"/>
                    <a:pt x="359" y="322"/>
                    <a:pt x="359" y="323"/>
                  </a:cubicBezTo>
                  <a:cubicBezTo>
                    <a:pt x="358" y="324"/>
                    <a:pt x="359" y="321"/>
                    <a:pt x="358" y="322"/>
                  </a:cubicBezTo>
                  <a:close/>
                  <a:moveTo>
                    <a:pt x="365" y="315"/>
                  </a:moveTo>
                  <a:cubicBezTo>
                    <a:pt x="367" y="314"/>
                    <a:pt x="368" y="316"/>
                    <a:pt x="369" y="314"/>
                  </a:cubicBezTo>
                  <a:cubicBezTo>
                    <a:pt x="370" y="313"/>
                    <a:pt x="370" y="316"/>
                    <a:pt x="371" y="316"/>
                  </a:cubicBezTo>
                  <a:cubicBezTo>
                    <a:pt x="371" y="317"/>
                    <a:pt x="370" y="318"/>
                    <a:pt x="371" y="318"/>
                  </a:cubicBezTo>
                  <a:cubicBezTo>
                    <a:pt x="370" y="319"/>
                    <a:pt x="369" y="319"/>
                    <a:pt x="367" y="320"/>
                  </a:cubicBezTo>
                  <a:cubicBezTo>
                    <a:pt x="367" y="319"/>
                    <a:pt x="367" y="318"/>
                    <a:pt x="367" y="317"/>
                  </a:cubicBezTo>
                  <a:cubicBezTo>
                    <a:pt x="367" y="316"/>
                    <a:pt x="366" y="316"/>
                    <a:pt x="365" y="315"/>
                  </a:cubicBezTo>
                  <a:close/>
                  <a:moveTo>
                    <a:pt x="368" y="45"/>
                  </a:moveTo>
                  <a:cubicBezTo>
                    <a:pt x="368" y="44"/>
                    <a:pt x="369" y="45"/>
                    <a:pt x="369" y="45"/>
                  </a:cubicBezTo>
                  <a:cubicBezTo>
                    <a:pt x="369" y="46"/>
                    <a:pt x="368" y="46"/>
                    <a:pt x="368" y="45"/>
                  </a:cubicBezTo>
                  <a:close/>
                  <a:moveTo>
                    <a:pt x="369" y="35"/>
                  </a:moveTo>
                  <a:cubicBezTo>
                    <a:pt x="369" y="33"/>
                    <a:pt x="370" y="34"/>
                    <a:pt x="370" y="34"/>
                  </a:cubicBezTo>
                  <a:cubicBezTo>
                    <a:pt x="370" y="37"/>
                    <a:pt x="369" y="34"/>
                    <a:pt x="369" y="35"/>
                  </a:cubicBezTo>
                  <a:close/>
                  <a:moveTo>
                    <a:pt x="377" y="41"/>
                  </a:moveTo>
                  <a:cubicBezTo>
                    <a:pt x="377" y="40"/>
                    <a:pt x="378" y="39"/>
                    <a:pt x="378" y="39"/>
                  </a:cubicBezTo>
                  <a:cubicBezTo>
                    <a:pt x="379" y="42"/>
                    <a:pt x="377" y="40"/>
                    <a:pt x="377" y="41"/>
                  </a:cubicBezTo>
                  <a:close/>
                  <a:moveTo>
                    <a:pt x="386" y="284"/>
                  </a:moveTo>
                  <a:cubicBezTo>
                    <a:pt x="387" y="283"/>
                    <a:pt x="388" y="283"/>
                    <a:pt x="387" y="281"/>
                  </a:cubicBezTo>
                  <a:cubicBezTo>
                    <a:pt x="389" y="281"/>
                    <a:pt x="390" y="287"/>
                    <a:pt x="388" y="290"/>
                  </a:cubicBezTo>
                  <a:cubicBezTo>
                    <a:pt x="387" y="288"/>
                    <a:pt x="386" y="288"/>
                    <a:pt x="386" y="284"/>
                  </a:cubicBezTo>
                  <a:close/>
                  <a:moveTo>
                    <a:pt x="393" y="99"/>
                  </a:moveTo>
                  <a:cubicBezTo>
                    <a:pt x="393" y="97"/>
                    <a:pt x="394" y="97"/>
                    <a:pt x="394" y="97"/>
                  </a:cubicBezTo>
                  <a:cubicBezTo>
                    <a:pt x="394" y="98"/>
                    <a:pt x="395" y="98"/>
                    <a:pt x="395" y="99"/>
                  </a:cubicBezTo>
                  <a:cubicBezTo>
                    <a:pt x="394" y="99"/>
                    <a:pt x="393" y="99"/>
                    <a:pt x="393" y="99"/>
                  </a:cubicBezTo>
                  <a:close/>
                  <a:moveTo>
                    <a:pt x="409" y="278"/>
                  </a:moveTo>
                  <a:cubicBezTo>
                    <a:pt x="409" y="276"/>
                    <a:pt x="410" y="276"/>
                    <a:pt x="411" y="275"/>
                  </a:cubicBezTo>
                  <a:cubicBezTo>
                    <a:pt x="411" y="271"/>
                    <a:pt x="410" y="269"/>
                    <a:pt x="411" y="267"/>
                  </a:cubicBezTo>
                  <a:cubicBezTo>
                    <a:pt x="412" y="266"/>
                    <a:pt x="412" y="268"/>
                    <a:pt x="412" y="268"/>
                  </a:cubicBezTo>
                  <a:cubicBezTo>
                    <a:pt x="413" y="273"/>
                    <a:pt x="413" y="273"/>
                    <a:pt x="412" y="277"/>
                  </a:cubicBezTo>
                  <a:cubicBezTo>
                    <a:pt x="411" y="278"/>
                    <a:pt x="410" y="277"/>
                    <a:pt x="410" y="279"/>
                  </a:cubicBezTo>
                  <a:cubicBezTo>
                    <a:pt x="410" y="279"/>
                    <a:pt x="410" y="279"/>
                    <a:pt x="409" y="278"/>
                  </a:cubicBezTo>
                  <a:close/>
                  <a:moveTo>
                    <a:pt x="410" y="169"/>
                  </a:moveTo>
                  <a:cubicBezTo>
                    <a:pt x="410" y="167"/>
                    <a:pt x="411" y="168"/>
                    <a:pt x="412" y="169"/>
                  </a:cubicBezTo>
                  <a:cubicBezTo>
                    <a:pt x="411" y="169"/>
                    <a:pt x="411" y="170"/>
                    <a:pt x="411" y="170"/>
                  </a:cubicBezTo>
                  <a:cubicBezTo>
                    <a:pt x="411" y="169"/>
                    <a:pt x="410" y="169"/>
                    <a:pt x="410" y="169"/>
                  </a:cubicBezTo>
                  <a:close/>
                  <a:moveTo>
                    <a:pt x="414" y="271"/>
                  </a:moveTo>
                  <a:cubicBezTo>
                    <a:pt x="414" y="271"/>
                    <a:pt x="414" y="272"/>
                    <a:pt x="415" y="272"/>
                  </a:cubicBezTo>
                  <a:cubicBezTo>
                    <a:pt x="415" y="274"/>
                    <a:pt x="414" y="273"/>
                    <a:pt x="414" y="275"/>
                  </a:cubicBezTo>
                  <a:cubicBezTo>
                    <a:pt x="414" y="274"/>
                    <a:pt x="414" y="273"/>
                    <a:pt x="414" y="271"/>
                  </a:cubicBezTo>
                  <a:close/>
                  <a:moveTo>
                    <a:pt x="413" y="91"/>
                  </a:moveTo>
                  <a:cubicBezTo>
                    <a:pt x="413" y="89"/>
                    <a:pt x="415" y="89"/>
                    <a:pt x="415" y="91"/>
                  </a:cubicBezTo>
                  <a:cubicBezTo>
                    <a:pt x="414" y="92"/>
                    <a:pt x="414" y="91"/>
                    <a:pt x="413" y="91"/>
                  </a:cubicBezTo>
                  <a:close/>
                  <a:moveTo>
                    <a:pt x="423" y="99"/>
                  </a:moveTo>
                  <a:cubicBezTo>
                    <a:pt x="423" y="99"/>
                    <a:pt x="423" y="99"/>
                    <a:pt x="423" y="99"/>
                  </a:cubicBezTo>
                  <a:cubicBezTo>
                    <a:pt x="423" y="101"/>
                    <a:pt x="424" y="102"/>
                    <a:pt x="423" y="102"/>
                  </a:cubicBezTo>
                  <a:cubicBezTo>
                    <a:pt x="423" y="100"/>
                    <a:pt x="422" y="100"/>
                    <a:pt x="423" y="9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2" name="Freeform 703">
              <a:extLst>
                <a:ext uri="{FF2B5EF4-FFF2-40B4-BE49-F238E27FC236}">
                  <a16:creationId xmlns:a16="http://schemas.microsoft.com/office/drawing/2014/main" id="{BFA3FCDB-94E7-3679-D6B4-4AEA586AF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965200"/>
              <a:ext cx="15875" cy="19050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5 h 6"/>
                <a:gd name="T4" fmla="*/ 0 w 5"/>
                <a:gd name="T5" fmla="*/ 4 h 6"/>
                <a:gd name="T6" fmla="*/ 4 w 5"/>
                <a:gd name="T7" fmla="*/ 2 h 6"/>
                <a:gd name="T8" fmla="*/ 3 w 5"/>
                <a:gd name="T9" fmla="*/ 1 h 6"/>
                <a:gd name="T10" fmla="*/ 5 w 5"/>
                <a:gd name="T11" fmla="*/ 3 h 6"/>
                <a:gd name="T12" fmla="*/ 4 w 5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4" y="5"/>
                  </a:moveTo>
                  <a:cubicBezTo>
                    <a:pt x="3" y="3"/>
                    <a:pt x="2" y="5"/>
                    <a:pt x="1" y="5"/>
                  </a:cubicBezTo>
                  <a:cubicBezTo>
                    <a:pt x="1" y="3"/>
                    <a:pt x="0" y="6"/>
                    <a:pt x="0" y="4"/>
                  </a:cubicBezTo>
                  <a:cubicBezTo>
                    <a:pt x="0" y="2"/>
                    <a:pt x="3" y="5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5" y="1"/>
                    <a:pt x="5" y="3"/>
                  </a:cubicBezTo>
                  <a:cubicBezTo>
                    <a:pt x="4" y="3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3" name="Freeform 704">
              <a:extLst>
                <a:ext uri="{FF2B5EF4-FFF2-40B4-BE49-F238E27FC236}">
                  <a16:creationId xmlns:a16="http://schemas.microsoft.com/office/drawing/2014/main" id="{8843B6CC-7411-F0B5-DCF0-46C501B4C2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5" y="163513"/>
              <a:ext cx="171450" cy="60325"/>
            </a:xfrm>
            <a:custGeom>
              <a:avLst/>
              <a:gdLst>
                <a:gd name="T0" fmla="*/ 34 w 57"/>
                <a:gd name="T1" fmla="*/ 8 h 20"/>
                <a:gd name="T2" fmla="*/ 37 w 57"/>
                <a:gd name="T3" fmla="*/ 9 h 20"/>
                <a:gd name="T4" fmla="*/ 46 w 57"/>
                <a:gd name="T5" fmla="*/ 4 h 20"/>
                <a:gd name="T6" fmla="*/ 53 w 57"/>
                <a:gd name="T7" fmla="*/ 2 h 20"/>
                <a:gd name="T8" fmla="*/ 51 w 57"/>
                <a:gd name="T9" fmla="*/ 1 h 20"/>
                <a:gd name="T10" fmla="*/ 17 w 57"/>
                <a:gd name="T11" fmla="*/ 7 h 20"/>
                <a:gd name="T12" fmla="*/ 13 w 57"/>
                <a:gd name="T13" fmla="*/ 3 h 20"/>
                <a:gd name="T14" fmla="*/ 13 w 57"/>
                <a:gd name="T15" fmla="*/ 6 h 20"/>
                <a:gd name="T16" fmla="*/ 6 w 57"/>
                <a:gd name="T17" fmla="*/ 5 h 20"/>
                <a:gd name="T18" fmla="*/ 4 w 57"/>
                <a:gd name="T19" fmla="*/ 8 h 20"/>
                <a:gd name="T20" fmla="*/ 2 w 57"/>
                <a:gd name="T21" fmla="*/ 9 h 20"/>
                <a:gd name="T22" fmla="*/ 2 w 57"/>
                <a:gd name="T23" fmla="*/ 10 h 20"/>
                <a:gd name="T24" fmla="*/ 3 w 57"/>
                <a:gd name="T25" fmla="*/ 10 h 20"/>
                <a:gd name="T26" fmla="*/ 5 w 57"/>
                <a:gd name="T27" fmla="*/ 10 h 20"/>
                <a:gd name="T28" fmla="*/ 6 w 57"/>
                <a:gd name="T29" fmla="*/ 11 h 20"/>
                <a:gd name="T30" fmla="*/ 7 w 57"/>
                <a:gd name="T31" fmla="*/ 15 h 20"/>
                <a:gd name="T32" fmla="*/ 8 w 57"/>
                <a:gd name="T33" fmla="*/ 11 h 20"/>
                <a:gd name="T34" fmla="*/ 10 w 57"/>
                <a:gd name="T35" fmla="*/ 13 h 20"/>
                <a:gd name="T36" fmla="*/ 14 w 57"/>
                <a:gd name="T37" fmla="*/ 16 h 20"/>
                <a:gd name="T38" fmla="*/ 15 w 57"/>
                <a:gd name="T39" fmla="*/ 14 h 20"/>
                <a:gd name="T40" fmla="*/ 17 w 57"/>
                <a:gd name="T41" fmla="*/ 15 h 20"/>
                <a:gd name="T42" fmla="*/ 19 w 57"/>
                <a:gd name="T43" fmla="*/ 13 h 20"/>
                <a:gd name="T44" fmla="*/ 17 w 57"/>
                <a:gd name="T45" fmla="*/ 17 h 20"/>
                <a:gd name="T46" fmla="*/ 21 w 57"/>
                <a:gd name="T47" fmla="*/ 14 h 20"/>
                <a:gd name="T48" fmla="*/ 24 w 57"/>
                <a:gd name="T49" fmla="*/ 18 h 20"/>
                <a:gd name="T50" fmla="*/ 25 w 57"/>
                <a:gd name="T51" fmla="*/ 20 h 20"/>
                <a:gd name="T52" fmla="*/ 34 w 57"/>
                <a:gd name="T53" fmla="*/ 16 h 20"/>
                <a:gd name="T54" fmla="*/ 36 w 57"/>
                <a:gd name="T55" fmla="*/ 14 h 20"/>
                <a:gd name="T56" fmla="*/ 33 w 57"/>
                <a:gd name="T57" fmla="*/ 9 h 20"/>
                <a:gd name="T58" fmla="*/ 9 w 57"/>
                <a:gd name="T59" fmla="*/ 10 h 20"/>
                <a:gd name="T60" fmla="*/ 9 w 57"/>
                <a:gd name="T61" fmla="*/ 11 h 20"/>
                <a:gd name="T62" fmla="*/ 14 w 57"/>
                <a:gd name="T63" fmla="*/ 11 h 20"/>
                <a:gd name="T64" fmla="*/ 13 w 57"/>
                <a:gd name="T65" fmla="*/ 13 h 20"/>
                <a:gd name="T66" fmla="*/ 11 w 57"/>
                <a:gd name="T67" fmla="*/ 13 h 20"/>
                <a:gd name="T68" fmla="*/ 25 w 57"/>
                <a:gd name="T69" fmla="*/ 13 h 20"/>
                <a:gd name="T70" fmla="*/ 24 w 57"/>
                <a:gd name="T71" fmla="*/ 16 h 20"/>
                <a:gd name="T72" fmla="*/ 24 w 57"/>
                <a:gd name="T73" fmla="*/ 16 h 20"/>
                <a:gd name="T74" fmla="*/ 27 w 57"/>
                <a:gd name="T75" fmla="*/ 12 h 20"/>
                <a:gd name="T76" fmla="*/ 26 w 57"/>
                <a:gd name="T77" fmla="*/ 17 h 20"/>
                <a:gd name="T78" fmla="*/ 26 w 57"/>
                <a:gd name="T79" fmla="*/ 17 h 20"/>
                <a:gd name="T80" fmla="*/ 29 w 57"/>
                <a:gd name="T81" fmla="*/ 15 h 20"/>
                <a:gd name="T82" fmla="*/ 29 w 57"/>
                <a:gd name="T83" fmla="*/ 11 h 20"/>
                <a:gd name="T84" fmla="*/ 29 w 57"/>
                <a:gd name="T85" fmla="*/ 11 h 20"/>
                <a:gd name="T86" fmla="*/ 30 w 57"/>
                <a:gd name="T87" fmla="*/ 13 h 20"/>
                <a:gd name="T88" fmla="*/ 30 w 57"/>
                <a:gd name="T8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" h="20">
                  <a:moveTo>
                    <a:pt x="33" y="9"/>
                  </a:moveTo>
                  <a:cubicBezTo>
                    <a:pt x="34" y="9"/>
                    <a:pt x="34" y="8"/>
                    <a:pt x="34" y="8"/>
                  </a:cubicBezTo>
                  <a:cubicBezTo>
                    <a:pt x="35" y="9"/>
                    <a:pt x="36" y="9"/>
                    <a:pt x="37" y="7"/>
                  </a:cubicBezTo>
                  <a:cubicBezTo>
                    <a:pt x="38" y="7"/>
                    <a:pt x="38" y="8"/>
                    <a:pt x="37" y="9"/>
                  </a:cubicBezTo>
                  <a:cubicBezTo>
                    <a:pt x="40" y="7"/>
                    <a:pt x="42" y="8"/>
                    <a:pt x="44" y="5"/>
                  </a:cubicBezTo>
                  <a:cubicBezTo>
                    <a:pt x="44" y="7"/>
                    <a:pt x="47" y="6"/>
                    <a:pt x="46" y="4"/>
                  </a:cubicBezTo>
                  <a:cubicBezTo>
                    <a:pt x="49" y="6"/>
                    <a:pt x="54" y="5"/>
                    <a:pt x="57" y="1"/>
                  </a:cubicBezTo>
                  <a:cubicBezTo>
                    <a:pt x="56" y="2"/>
                    <a:pt x="53" y="0"/>
                    <a:pt x="53" y="2"/>
                  </a:cubicBezTo>
                  <a:cubicBezTo>
                    <a:pt x="53" y="0"/>
                    <a:pt x="52" y="2"/>
                    <a:pt x="51" y="3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2" y="2"/>
                    <a:pt x="31" y="4"/>
                    <a:pt x="22" y="3"/>
                  </a:cubicBezTo>
                  <a:cubicBezTo>
                    <a:pt x="21" y="5"/>
                    <a:pt x="18" y="2"/>
                    <a:pt x="17" y="7"/>
                  </a:cubicBezTo>
                  <a:cubicBezTo>
                    <a:pt x="16" y="5"/>
                    <a:pt x="16" y="5"/>
                    <a:pt x="14" y="6"/>
                  </a:cubicBezTo>
                  <a:cubicBezTo>
                    <a:pt x="15" y="3"/>
                    <a:pt x="13" y="6"/>
                    <a:pt x="13" y="3"/>
                  </a:cubicBezTo>
                  <a:cubicBezTo>
                    <a:pt x="12" y="5"/>
                    <a:pt x="11" y="2"/>
                    <a:pt x="10" y="4"/>
                  </a:cubicBezTo>
                  <a:cubicBezTo>
                    <a:pt x="12" y="5"/>
                    <a:pt x="13" y="3"/>
                    <a:pt x="13" y="6"/>
                  </a:cubicBezTo>
                  <a:cubicBezTo>
                    <a:pt x="12" y="5"/>
                    <a:pt x="10" y="7"/>
                    <a:pt x="10" y="4"/>
                  </a:cubicBezTo>
                  <a:cubicBezTo>
                    <a:pt x="8" y="5"/>
                    <a:pt x="7" y="7"/>
                    <a:pt x="6" y="5"/>
                  </a:cubicBezTo>
                  <a:cubicBezTo>
                    <a:pt x="6" y="7"/>
                    <a:pt x="4" y="4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3" y="9"/>
                    <a:pt x="2" y="6"/>
                    <a:pt x="1" y="8"/>
                  </a:cubicBezTo>
                  <a:cubicBezTo>
                    <a:pt x="1" y="8"/>
                    <a:pt x="2" y="8"/>
                    <a:pt x="2" y="9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10"/>
                    <a:pt x="1" y="9"/>
                    <a:pt x="2" y="10"/>
                  </a:cubicBezTo>
                  <a:cubicBezTo>
                    <a:pt x="2" y="8"/>
                    <a:pt x="5" y="8"/>
                    <a:pt x="5" y="9"/>
                  </a:cubicBezTo>
                  <a:cubicBezTo>
                    <a:pt x="4" y="10"/>
                    <a:pt x="4" y="12"/>
                    <a:pt x="3" y="10"/>
                  </a:cubicBezTo>
                  <a:cubicBezTo>
                    <a:pt x="3" y="11"/>
                    <a:pt x="4" y="11"/>
                    <a:pt x="4" y="12"/>
                  </a:cubicBezTo>
                  <a:cubicBezTo>
                    <a:pt x="4" y="12"/>
                    <a:pt x="4" y="10"/>
                    <a:pt x="5" y="10"/>
                  </a:cubicBezTo>
                  <a:cubicBezTo>
                    <a:pt x="5" y="12"/>
                    <a:pt x="5" y="12"/>
                    <a:pt x="4" y="14"/>
                  </a:cubicBezTo>
                  <a:cubicBezTo>
                    <a:pt x="5" y="14"/>
                    <a:pt x="5" y="11"/>
                    <a:pt x="6" y="11"/>
                  </a:cubicBezTo>
                  <a:cubicBezTo>
                    <a:pt x="6" y="12"/>
                    <a:pt x="5" y="13"/>
                    <a:pt x="6" y="14"/>
                  </a:cubicBezTo>
                  <a:cubicBezTo>
                    <a:pt x="6" y="12"/>
                    <a:pt x="7" y="14"/>
                    <a:pt x="7" y="15"/>
                  </a:cubicBezTo>
                  <a:cubicBezTo>
                    <a:pt x="7" y="11"/>
                    <a:pt x="8" y="15"/>
                    <a:pt x="9" y="13"/>
                  </a:cubicBezTo>
                  <a:cubicBezTo>
                    <a:pt x="8" y="14"/>
                    <a:pt x="8" y="11"/>
                    <a:pt x="8" y="11"/>
                  </a:cubicBezTo>
                  <a:cubicBezTo>
                    <a:pt x="9" y="13"/>
                    <a:pt x="9" y="11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9" y="17"/>
                    <a:pt x="10" y="14"/>
                  </a:cubicBezTo>
                  <a:cubicBezTo>
                    <a:pt x="11" y="14"/>
                    <a:pt x="13" y="15"/>
                    <a:pt x="14" y="16"/>
                  </a:cubicBezTo>
                  <a:cubicBezTo>
                    <a:pt x="14" y="15"/>
                    <a:pt x="13" y="15"/>
                    <a:pt x="13" y="14"/>
                  </a:cubicBezTo>
                  <a:cubicBezTo>
                    <a:pt x="15" y="14"/>
                    <a:pt x="14" y="16"/>
                    <a:pt x="15" y="14"/>
                  </a:cubicBezTo>
                  <a:cubicBezTo>
                    <a:pt x="16" y="14"/>
                    <a:pt x="15" y="16"/>
                    <a:pt x="16" y="17"/>
                  </a:cubicBezTo>
                  <a:cubicBezTo>
                    <a:pt x="16" y="15"/>
                    <a:pt x="17" y="17"/>
                    <a:pt x="17" y="15"/>
                  </a:cubicBezTo>
                  <a:cubicBezTo>
                    <a:pt x="16" y="15"/>
                    <a:pt x="16" y="16"/>
                    <a:pt x="16" y="14"/>
                  </a:cubicBezTo>
                  <a:cubicBezTo>
                    <a:pt x="17" y="14"/>
                    <a:pt x="17" y="14"/>
                    <a:pt x="19" y="13"/>
                  </a:cubicBezTo>
                  <a:cubicBezTo>
                    <a:pt x="19" y="14"/>
                    <a:pt x="19" y="14"/>
                    <a:pt x="19" y="15"/>
                  </a:cubicBezTo>
                  <a:cubicBezTo>
                    <a:pt x="18" y="15"/>
                    <a:pt x="17" y="15"/>
                    <a:pt x="17" y="17"/>
                  </a:cubicBezTo>
                  <a:cubicBezTo>
                    <a:pt x="18" y="17"/>
                    <a:pt x="19" y="16"/>
                    <a:pt x="20" y="14"/>
                  </a:cubicBezTo>
                  <a:cubicBezTo>
                    <a:pt x="20" y="16"/>
                    <a:pt x="21" y="15"/>
                    <a:pt x="21" y="14"/>
                  </a:cubicBezTo>
                  <a:cubicBezTo>
                    <a:pt x="22" y="14"/>
                    <a:pt x="21" y="16"/>
                    <a:pt x="21" y="17"/>
                  </a:cubicBezTo>
                  <a:cubicBezTo>
                    <a:pt x="23" y="16"/>
                    <a:pt x="23" y="16"/>
                    <a:pt x="24" y="18"/>
                  </a:cubicBezTo>
                  <a:cubicBezTo>
                    <a:pt x="24" y="18"/>
                    <a:pt x="24" y="19"/>
                    <a:pt x="24" y="20"/>
                  </a:cubicBezTo>
                  <a:cubicBezTo>
                    <a:pt x="24" y="18"/>
                    <a:pt x="25" y="19"/>
                    <a:pt x="25" y="20"/>
                  </a:cubicBezTo>
                  <a:cubicBezTo>
                    <a:pt x="26" y="18"/>
                    <a:pt x="29" y="17"/>
                    <a:pt x="31" y="19"/>
                  </a:cubicBezTo>
                  <a:cubicBezTo>
                    <a:pt x="31" y="17"/>
                    <a:pt x="32" y="17"/>
                    <a:pt x="34" y="16"/>
                  </a:cubicBezTo>
                  <a:cubicBezTo>
                    <a:pt x="35" y="14"/>
                    <a:pt x="33" y="16"/>
                    <a:pt x="33" y="15"/>
                  </a:cubicBezTo>
                  <a:cubicBezTo>
                    <a:pt x="33" y="13"/>
                    <a:pt x="35" y="11"/>
                    <a:pt x="36" y="14"/>
                  </a:cubicBezTo>
                  <a:cubicBezTo>
                    <a:pt x="36" y="15"/>
                    <a:pt x="35" y="13"/>
                    <a:pt x="35" y="15"/>
                  </a:cubicBezTo>
                  <a:cubicBezTo>
                    <a:pt x="37" y="14"/>
                    <a:pt x="34" y="10"/>
                    <a:pt x="33" y="9"/>
                  </a:cubicBezTo>
                  <a:close/>
                  <a:moveTo>
                    <a:pt x="9" y="11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0" y="10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lose/>
                  <a:moveTo>
                    <a:pt x="11" y="13"/>
                  </a:moveTo>
                  <a:cubicBezTo>
                    <a:pt x="12" y="12"/>
                    <a:pt x="13" y="9"/>
                    <a:pt x="14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3" y="12"/>
                    <a:pt x="13" y="13"/>
                  </a:cubicBezTo>
                  <a:cubicBezTo>
                    <a:pt x="12" y="13"/>
                    <a:pt x="13" y="12"/>
                    <a:pt x="13" y="12"/>
                  </a:cubicBezTo>
                  <a:cubicBezTo>
                    <a:pt x="13" y="10"/>
                    <a:pt x="12" y="14"/>
                    <a:pt x="11" y="13"/>
                  </a:cubicBezTo>
                  <a:close/>
                  <a:moveTo>
                    <a:pt x="22" y="12"/>
                  </a:moveTo>
                  <a:cubicBezTo>
                    <a:pt x="23" y="11"/>
                    <a:pt x="25" y="11"/>
                    <a:pt x="25" y="13"/>
                  </a:cubicBezTo>
                  <a:cubicBezTo>
                    <a:pt x="24" y="13"/>
                    <a:pt x="23" y="14"/>
                    <a:pt x="22" y="12"/>
                  </a:cubicBezTo>
                  <a:close/>
                  <a:moveTo>
                    <a:pt x="24" y="16"/>
                  </a:moveTo>
                  <a:cubicBezTo>
                    <a:pt x="24" y="15"/>
                    <a:pt x="25" y="15"/>
                    <a:pt x="26" y="15"/>
                  </a:cubicBezTo>
                  <a:cubicBezTo>
                    <a:pt x="25" y="17"/>
                    <a:pt x="24" y="17"/>
                    <a:pt x="24" y="16"/>
                  </a:cubicBezTo>
                  <a:close/>
                  <a:moveTo>
                    <a:pt x="25" y="13"/>
                  </a:moveTo>
                  <a:cubicBezTo>
                    <a:pt x="26" y="12"/>
                    <a:pt x="26" y="12"/>
                    <a:pt x="27" y="12"/>
                  </a:cubicBezTo>
                  <a:cubicBezTo>
                    <a:pt x="27" y="14"/>
                    <a:pt x="26" y="14"/>
                    <a:pt x="25" y="13"/>
                  </a:cubicBezTo>
                  <a:close/>
                  <a:moveTo>
                    <a:pt x="26" y="17"/>
                  </a:moveTo>
                  <a:cubicBezTo>
                    <a:pt x="26" y="16"/>
                    <a:pt x="27" y="15"/>
                    <a:pt x="27" y="16"/>
                  </a:cubicBezTo>
                  <a:cubicBezTo>
                    <a:pt x="27" y="17"/>
                    <a:pt x="27" y="17"/>
                    <a:pt x="26" y="17"/>
                  </a:cubicBezTo>
                  <a:close/>
                  <a:moveTo>
                    <a:pt x="27" y="13"/>
                  </a:moveTo>
                  <a:cubicBezTo>
                    <a:pt x="27" y="9"/>
                    <a:pt x="30" y="13"/>
                    <a:pt x="29" y="15"/>
                  </a:cubicBezTo>
                  <a:cubicBezTo>
                    <a:pt x="29" y="13"/>
                    <a:pt x="28" y="13"/>
                    <a:pt x="27" y="13"/>
                  </a:cubicBezTo>
                  <a:close/>
                  <a:moveTo>
                    <a:pt x="29" y="11"/>
                  </a:moveTo>
                  <a:cubicBezTo>
                    <a:pt x="29" y="10"/>
                    <a:pt x="30" y="10"/>
                    <a:pt x="31" y="10"/>
                  </a:cubicBezTo>
                  <a:cubicBezTo>
                    <a:pt x="30" y="12"/>
                    <a:pt x="29" y="11"/>
                    <a:pt x="29" y="11"/>
                  </a:cubicBezTo>
                  <a:close/>
                  <a:moveTo>
                    <a:pt x="30" y="17"/>
                  </a:moveTo>
                  <a:cubicBezTo>
                    <a:pt x="30" y="15"/>
                    <a:pt x="31" y="14"/>
                    <a:pt x="30" y="13"/>
                  </a:cubicBezTo>
                  <a:cubicBezTo>
                    <a:pt x="31" y="13"/>
                    <a:pt x="31" y="14"/>
                    <a:pt x="33" y="14"/>
                  </a:cubicBezTo>
                  <a:cubicBezTo>
                    <a:pt x="32" y="16"/>
                    <a:pt x="31" y="17"/>
                    <a:pt x="30" y="1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4" name="Freeform 705">
              <a:extLst>
                <a:ext uri="{FF2B5EF4-FFF2-40B4-BE49-F238E27FC236}">
                  <a16:creationId xmlns:a16="http://schemas.microsoft.com/office/drawing/2014/main" id="{8A3C4402-7DB4-955D-7816-859D0755D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538" y="776287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2" y="0"/>
                    <a:pt x="2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5" name="Freeform 706">
              <a:extLst>
                <a:ext uri="{FF2B5EF4-FFF2-40B4-BE49-F238E27FC236}">
                  <a16:creationId xmlns:a16="http://schemas.microsoft.com/office/drawing/2014/main" id="{865D597C-D70E-1365-7A01-ACC34484A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284162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0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2" y="1"/>
                    <a:pt x="3" y="0"/>
                  </a:cubicBezTo>
                  <a:cubicBezTo>
                    <a:pt x="3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6" name="Freeform 707">
              <a:extLst>
                <a:ext uri="{FF2B5EF4-FFF2-40B4-BE49-F238E27FC236}">
                  <a16:creationId xmlns:a16="http://schemas.microsoft.com/office/drawing/2014/main" id="{B1DE2E05-39F0-4FDF-076B-5DB2F6ACA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693738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0 h 3"/>
                <a:gd name="T4" fmla="*/ 2 w 2"/>
                <a:gd name="T5" fmla="*/ 3 h 3"/>
                <a:gd name="T6" fmla="*/ 0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2"/>
                    <a:pt x="2" y="1"/>
                    <a:pt x="2" y="3"/>
                  </a:cubicBezTo>
                  <a:cubicBezTo>
                    <a:pt x="1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7" name="Freeform 708">
              <a:extLst>
                <a:ext uri="{FF2B5EF4-FFF2-40B4-BE49-F238E27FC236}">
                  <a16:creationId xmlns:a16="http://schemas.microsoft.com/office/drawing/2014/main" id="{F8633F43-A790-F50B-2F3D-C495A463E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75" y="592138"/>
              <a:ext cx="7938" cy="11113"/>
            </a:xfrm>
            <a:custGeom>
              <a:avLst/>
              <a:gdLst>
                <a:gd name="T0" fmla="*/ 2 w 3"/>
                <a:gd name="T1" fmla="*/ 3 h 4"/>
                <a:gd name="T2" fmla="*/ 0 w 3"/>
                <a:gd name="T3" fmla="*/ 2 h 4"/>
                <a:gd name="T4" fmla="*/ 2 w 3"/>
                <a:gd name="T5" fmla="*/ 3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1" y="4"/>
                    <a:pt x="1" y="1"/>
                    <a:pt x="0" y="2"/>
                  </a:cubicBezTo>
                  <a:cubicBezTo>
                    <a:pt x="1" y="0"/>
                    <a:pt x="2" y="1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8" name="Freeform 709">
              <a:extLst>
                <a:ext uri="{FF2B5EF4-FFF2-40B4-BE49-F238E27FC236}">
                  <a16:creationId xmlns:a16="http://schemas.microsoft.com/office/drawing/2014/main" id="{3AF28724-197D-85CB-A065-BAA2638E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63" y="488951"/>
              <a:ext cx="11113" cy="9525"/>
            </a:xfrm>
            <a:custGeom>
              <a:avLst/>
              <a:gdLst>
                <a:gd name="T0" fmla="*/ 0 w 4"/>
                <a:gd name="T1" fmla="*/ 3 h 3"/>
                <a:gd name="T2" fmla="*/ 1 w 4"/>
                <a:gd name="T3" fmla="*/ 0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4" y="2"/>
                    <a:pt x="1" y="0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19" name="Freeform 710">
              <a:extLst>
                <a:ext uri="{FF2B5EF4-FFF2-40B4-BE49-F238E27FC236}">
                  <a16:creationId xmlns:a16="http://schemas.microsoft.com/office/drawing/2014/main" id="{55825187-BD4E-4242-DC6E-E99ED8A40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638" y="444501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0 h 4"/>
                <a:gd name="T4" fmla="*/ 2 w 2"/>
                <a:gd name="T5" fmla="*/ 2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4"/>
                    <a:pt x="1" y="0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0" name="Freeform 711">
              <a:extLst>
                <a:ext uri="{FF2B5EF4-FFF2-40B4-BE49-F238E27FC236}">
                  <a16:creationId xmlns:a16="http://schemas.microsoft.com/office/drawing/2014/main" id="{D96042C0-7874-6B89-5923-94D8E4C4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63" y="149226"/>
              <a:ext cx="33338" cy="17463"/>
            </a:xfrm>
            <a:custGeom>
              <a:avLst/>
              <a:gdLst>
                <a:gd name="T0" fmla="*/ 5 w 11"/>
                <a:gd name="T1" fmla="*/ 3 h 6"/>
                <a:gd name="T2" fmla="*/ 5 w 11"/>
                <a:gd name="T3" fmla="*/ 5 h 6"/>
                <a:gd name="T4" fmla="*/ 1 w 11"/>
                <a:gd name="T5" fmla="*/ 3 h 6"/>
                <a:gd name="T6" fmla="*/ 2 w 11"/>
                <a:gd name="T7" fmla="*/ 4 h 6"/>
                <a:gd name="T8" fmla="*/ 1 w 11"/>
                <a:gd name="T9" fmla="*/ 5 h 6"/>
                <a:gd name="T10" fmla="*/ 0 w 11"/>
                <a:gd name="T11" fmla="*/ 2 h 6"/>
                <a:gd name="T12" fmla="*/ 4 w 11"/>
                <a:gd name="T13" fmla="*/ 1 h 6"/>
                <a:gd name="T14" fmla="*/ 6 w 11"/>
                <a:gd name="T15" fmla="*/ 3 h 6"/>
                <a:gd name="T16" fmla="*/ 7 w 11"/>
                <a:gd name="T17" fmla="*/ 3 h 6"/>
                <a:gd name="T18" fmla="*/ 7 w 11"/>
                <a:gd name="T19" fmla="*/ 1 h 6"/>
                <a:gd name="T20" fmla="*/ 9 w 11"/>
                <a:gd name="T21" fmla="*/ 2 h 6"/>
                <a:gd name="T22" fmla="*/ 10 w 11"/>
                <a:gd name="T23" fmla="*/ 3 h 6"/>
                <a:gd name="T24" fmla="*/ 11 w 11"/>
                <a:gd name="T25" fmla="*/ 1 h 6"/>
                <a:gd name="T26" fmla="*/ 11 w 11"/>
                <a:gd name="T27" fmla="*/ 3 h 6"/>
                <a:gd name="T28" fmla="*/ 6 w 11"/>
                <a:gd name="T29" fmla="*/ 5 h 6"/>
                <a:gd name="T30" fmla="*/ 5 w 11"/>
                <a:gd name="T3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6">
                  <a:moveTo>
                    <a:pt x="5" y="3"/>
                  </a:moveTo>
                  <a:cubicBezTo>
                    <a:pt x="5" y="3"/>
                    <a:pt x="5" y="4"/>
                    <a:pt x="5" y="5"/>
                  </a:cubicBezTo>
                  <a:cubicBezTo>
                    <a:pt x="3" y="5"/>
                    <a:pt x="2" y="1"/>
                    <a:pt x="1" y="3"/>
                  </a:cubicBezTo>
                  <a:cubicBezTo>
                    <a:pt x="1" y="4"/>
                    <a:pt x="2" y="3"/>
                    <a:pt x="2" y="4"/>
                  </a:cubicBezTo>
                  <a:cubicBezTo>
                    <a:pt x="2" y="5"/>
                    <a:pt x="1" y="4"/>
                    <a:pt x="1" y="5"/>
                  </a:cubicBezTo>
                  <a:cubicBezTo>
                    <a:pt x="0" y="3"/>
                    <a:pt x="1" y="4"/>
                    <a:pt x="0" y="2"/>
                  </a:cubicBezTo>
                  <a:cubicBezTo>
                    <a:pt x="2" y="1"/>
                    <a:pt x="2" y="2"/>
                    <a:pt x="4" y="1"/>
                  </a:cubicBezTo>
                  <a:cubicBezTo>
                    <a:pt x="4" y="3"/>
                    <a:pt x="6" y="2"/>
                    <a:pt x="6" y="3"/>
                  </a:cubicBezTo>
                  <a:cubicBezTo>
                    <a:pt x="5" y="1"/>
                    <a:pt x="6" y="1"/>
                    <a:pt x="7" y="3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8" y="2"/>
                    <a:pt x="10" y="0"/>
                    <a:pt x="9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2"/>
                    <a:pt x="9" y="0"/>
                    <a:pt x="11" y="1"/>
                  </a:cubicBezTo>
                  <a:cubicBezTo>
                    <a:pt x="10" y="3"/>
                    <a:pt x="11" y="2"/>
                    <a:pt x="11" y="3"/>
                  </a:cubicBezTo>
                  <a:cubicBezTo>
                    <a:pt x="10" y="6"/>
                    <a:pt x="7" y="4"/>
                    <a:pt x="6" y="5"/>
                  </a:cubicBezTo>
                  <a:cubicBezTo>
                    <a:pt x="5" y="5"/>
                    <a:pt x="5" y="4"/>
                    <a:pt x="5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1" name="Freeform 712">
              <a:extLst>
                <a:ext uri="{FF2B5EF4-FFF2-40B4-BE49-F238E27FC236}">
                  <a16:creationId xmlns:a16="http://schemas.microsoft.com/office/drawing/2014/main" id="{D29DAD8C-AF71-1D13-2521-2EB00B379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638" y="341312"/>
              <a:ext cx="7938" cy="12700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2 h 4"/>
                <a:gd name="T4" fmla="*/ 0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0"/>
                    <a:pt x="2" y="3"/>
                    <a:pt x="3" y="2"/>
                  </a:cubicBezTo>
                  <a:cubicBezTo>
                    <a:pt x="2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2" name="Freeform 713">
              <a:extLst>
                <a:ext uri="{FF2B5EF4-FFF2-40B4-BE49-F238E27FC236}">
                  <a16:creationId xmlns:a16="http://schemas.microsoft.com/office/drawing/2014/main" id="{7C96C3CD-C264-915B-5AD8-72C31DCA7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0" y="458788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2 h 3"/>
                <a:gd name="T4" fmla="*/ 1 w 2"/>
                <a:gd name="T5" fmla="*/ 3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2"/>
                    <a:pt x="2" y="2"/>
                  </a:cubicBezTo>
                  <a:cubicBezTo>
                    <a:pt x="2" y="3"/>
                    <a:pt x="0" y="1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3" name="Freeform 714">
              <a:extLst>
                <a:ext uri="{FF2B5EF4-FFF2-40B4-BE49-F238E27FC236}">
                  <a16:creationId xmlns:a16="http://schemas.microsoft.com/office/drawing/2014/main" id="{E434982F-2AB2-E31D-48FA-164EE965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900" y="531813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4" name="Freeform 715">
              <a:extLst>
                <a:ext uri="{FF2B5EF4-FFF2-40B4-BE49-F238E27FC236}">
                  <a16:creationId xmlns:a16="http://schemas.microsoft.com/office/drawing/2014/main" id="{9C0A5AA2-ACA3-C4CF-F0B8-71908FF36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300038"/>
              <a:ext cx="6350" cy="317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5" name="Freeform 716">
              <a:extLst>
                <a:ext uri="{FF2B5EF4-FFF2-40B4-BE49-F238E27FC236}">
                  <a16:creationId xmlns:a16="http://schemas.microsoft.com/office/drawing/2014/main" id="{78B75A55-ED74-EABE-DF06-63BD02A5E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0" y="250826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1" y="2"/>
                    <a:pt x="1" y="0"/>
                  </a:cubicBezTo>
                  <a:cubicBezTo>
                    <a:pt x="2" y="1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6" name="Freeform 717">
              <a:extLst>
                <a:ext uri="{FF2B5EF4-FFF2-40B4-BE49-F238E27FC236}">
                  <a16:creationId xmlns:a16="http://schemas.microsoft.com/office/drawing/2014/main" id="{DDE76C45-2641-923F-3F14-6A60B566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" y="146051"/>
              <a:ext cx="9525" cy="17463"/>
            </a:xfrm>
            <a:custGeom>
              <a:avLst/>
              <a:gdLst>
                <a:gd name="T0" fmla="*/ 1 w 3"/>
                <a:gd name="T1" fmla="*/ 6 h 6"/>
                <a:gd name="T2" fmla="*/ 0 w 3"/>
                <a:gd name="T3" fmla="*/ 4 h 6"/>
                <a:gd name="T4" fmla="*/ 3 w 3"/>
                <a:gd name="T5" fmla="*/ 0 h 6"/>
                <a:gd name="T6" fmla="*/ 2 w 3"/>
                <a:gd name="T7" fmla="*/ 3 h 6"/>
                <a:gd name="T8" fmla="*/ 2 w 3"/>
                <a:gd name="T9" fmla="*/ 5 h 6"/>
                <a:gd name="T10" fmla="*/ 1 w 3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cubicBezTo>
                    <a:pt x="2" y="4"/>
                    <a:pt x="0" y="2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ubicBezTo>
                    <a:pt x="2" y="1"/>
                    <a:pt x="2" y="4"/>
                    <a:pt x="2" y="3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2" y="6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7" name="Freeform 718">
              <a:extLst>
                <a:ext uri="{FF2B5EF4-FFF2-40B4-BE49-F238E27FC236}">
                  <a16:creationId xmlns:a16="http://schemas.microsoft.com/office/drawing/2014/main" id="{DDB5CDE8-B3F9-4D24-006B-059AD83B8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388" y="950912"/>
              <a:ext cx="23813" cy="14288"/>
            </a:xfrm>
            <a:custGeom>
              <a:avLst/>
              <a:gdLst>
                <a:gd name="T0" fmla="*/ 0 w 8"/>
                <a:gd name="T1" fmla="*/ 3 h 5"/>
                <a:gd name="T2" fmla="*/ 7 w 8"/>
                <a:gd name="T3" fmla="*/ 0 h 5"/>
                <a:gd name="T4" fmla="*/ 8 w 8"/>
                <a:gd name="T5" fmla="*/ 3 h 5"/>
                <a:gd name="T6" fmla="*/ 3 w 8"/>
                <a:gd name="T7" fmla="*/ 2 h 5"/>
                <a:gd name="T8" fmla="*/ 0 w 8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0" y="3"/>
                  </a:moveTo>
                  <a:cubicBezTo>
                    <a:pt x="2" y="1"/>
                    <a:pt x="5" y="4"/>
                    <a:pt x="7" y="0"/>
                  </a:cubicBezTo>
                  <a:cubicBezTo>
                    <a:pt x="7" y="1"/>
                    <a:pt x="8" y="1"/>
                    <a:pt x="8" y="3"/>
                  </a:cubicBezTo>
                  <a:cubicBezTo>
                    <a:pt x="6" y="1"/>
                    <a:pt x="5" y="5"/>
                    <a:pt x="3" y="2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8" name="Freeform 719">
              <a:extLst>
                <a:ext uri="{FF2B5EF4-FFF2-40B4-BE49-F238E27FC236}">
                  <a16:creationId xmlns:a16="http://schemas.microsoft.com/office/drawing/2014/main" id="{31245223-D895-A097-57DA-7FEBF0DF9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90513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1 w 2"/>
                <a:gd name="T3" fmla="*/ 1 h 3"/>
                <a:gd name="T4" fmla="*/ 1 w 2"/>
                <a:gd name="T5" fmla="*/ 3 h 3"/>
                <a:gd name="T6" fmla="*/ 0 w 2"/>
                <a:gd name="T7" fmla="*/ 1 h 3"/>
                <a:gd name="T8" fmla="*/ 0 w 2"/>
                <a:gd name="T9" fmla="*/ 2 h 3"/>
                <a:gd name="T10" fmla="*/ 0 w 2"/>
                <a:gd name="T11" fmla="*/ 0 h 3"/>
                <a:gd name="T12" fmla="*/ 0 w 2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2"/>
                    <a:pt x="0" y="1"/>
                    <a:pt x="1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29" name="Freeform 720">
              <a:extLst>
                <a:ext uri="{FF2B5EF4-FFF2-40B4-BE49-F238E27FC236}">
                  <a16:creationId xmlns:a16="http://schemas.microsoft.com/office/drawing/2014/main" id="{DDEAAA0F-7667-23B1-F24A-8FA589890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290513"/>
              <a:ext cx="17463" cy="1746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2 h 6"/>
                <a:gd name="T4" fmla="*/ 5 w 6"/>
                <a:gd name="T5" fmla="*/ 3 h 6"/>
                <a:gd name="T6" fmla="*/ 5 w 6"/>
                <a:gd name="T7" fmla="*/ 3 h 6"/>
                <a:gd name="T8" fmla="*/ 0 w 6"/>
                <a:gd name="T9" fmla="*/ 2 h 6"/>
                <a:gd name="T10" fmla="*/ 1 w 6"/>
                <a:gd name="T11" fmla="*/ 0 h 6"/>
                <a:gd name="T12" fmla="*/ 5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cubicBezTo>
                    <a:pt x="6" y="0"/>
                    <a:pt x="6" y="0"/>
                    <a:pt x="6" y="2"/>
                  </a:cubicBezTo>
                  <a:cubicBezTo>
                    <a:pt x="5" y="1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4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0" name="Freeform 721">
              <a:extLst>
                <a:ext uri="{FF2B5EF4-FFF2-40B4-BE49-F238E27FC236}">
                  <a16:creationId xmlns:a16="http://schemas.microsoft.com/office/drawing/2014/main" id="{FC6D2CC4-7170-BF4D-7EEB-A85A734C51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1263" y="152400"/>
              <a:ext cx="65088" cy="44450"/>
            </a:xfrm>
            <a:custGeom>
              <a:avLst/>
              <a:gdLst>
                <a:gd name="T0" fmla="*/ 4 w 22"/>
                <a:gd name="T1" fmla="*/ 11 h 15"/>
                <a:gd name="T2" fmla="*/ 5 w 22"/>
                <a:gd name="T3" fmla="*/ 10 h 15"/>
                <a:gd name="T4" fmla="*/ 5 w 22"/>
                <a:gd name="T5" fmla="*/ 13 h 15"/>
                <a:gd name="T6" fmla="*/ 17 w 22"/>
                <a:gd name="T7" fmla="*/ 11 h 15"/>
                <a:gd name="T8" fmla="*/ 20 w 22"/>
                <a:gd name="T9" fmla="*/ 11 h 15"/>
                <a:gd name="T10" fmla="*/ 20 w 22"/>
                <a:gd name="T11" fmla="*/ 9 h 15"/>
                <a:gd name="T12" fmla="*/ 16 w 22"/>
                <a:gd name="T13" fmla="*/ 6 h 15"/>
                <a:gd name="T14" fmla="*/ 17 w 22"/>
                <a:gd name="T15" fmla="*/ 6 h 15"/>
                <a:gd name="T16" fmla="*/ 17 w 22"/>
                <a:gd name="T17" fmla="*/ 3 h 15"/>
                <a:gd name="T18" fmla="*/ 19 w 22"/>
                <a:gd name="T19" fmla="*/ 6 h 15"/>
                <a:gd name="T20" fmla="*/ 20 w 22"/>
                <a:gd name="T21" fmla="*/ 5 h 15"/>
                <a:gd name="T22" fmla="*/ 20 w 22"/>
                <a:gd name="T23" fmla="*/ 7 h 15"/>
                <a:gd name="T24" fmla="*/ 22 w 22"/>
                <a:gd name="T25" fmla="*/ 6 h 15"/>
                <a:gd name="T26" fmla="*/ 20 w 22"/>
                <a:gd name="T27" fmla="*/ 2 h 15"/>
                <a:gd name="T28" fmla="*/ 18 w 22"/>
                <a:gd name="T29" fmla="*/ 3 h 15"/>
                <a:gd name="T30" fmla="*/ 18 w 22"/>
                <a:gd name="T31" fmla="*/ 1 h 15"/>
                <a:gd name="T32" fmla="*/ 17 w 22"/>
                <a:gd name="T33" fmla="*/ 2 h 15"/>
                <a:gd name="T34" fmla="*/ 17 w 22"/>
                <a:gd name="T35" fmla="*/ 3 h 15"/>
                <a:gd name="T36" fmla="*/ 13 w 22"/>
                <a:gd name="T37" fmla="*/ 2 h 15"/>
                <a:gd name="T38" fmla="*/ 11 w 22"/>
                <a:gd name="T39" fmla="*/ 3 h 15"/>
                <a:gd name="T40" fmla="*/ 11 w 22"/>
                <a:gd name="T41" fmla="*/ 5 h 15"/>
                <a:gd name="T42" fmla="*/ 11 w 22"/>
                <a:gd name="T43" fmla="*/ 3 h 15"/>
                <a:gd name="T44" fmla="*/ 11 w 22"/>
                <a:gd name="T45" fmla="*/ 1 h 15"/>
                <a:gd name="T46" fmla="*/ 10 w 22"/>
                <a:gd name="T47" fmla="*/ 2 h 15"/>
                <a:gd name="T48" fmla="*/ 10 w 22"/>
                <a:gd name="T49" fmla="*/ 4 h 15"/>
                <a:gd name="T50" fmla="*/ 9 w 22"/>
                <a:gd name="T51" fmla="*/ 5 h 15"/>
                <a:gd name="T52" fmla="*/ 9 w 22"/>
                <a:gd name="T53" fmla="*/ 9 h 15"/>
                <a:gd name="T54" fmla="*/ 6 w 22"/>
                <a:gd name="T55" fmla="*/ 10 h 15"/>
                <a:gd name="T56" fmla="*/ 5 w 22"/>
                <a:gd name="T57" fmla="*/ 5 h 15"/>
                <a:gd name="T58" fmla="*/ 4 w 22"/>
                <a:gd name="T59" fmla="*/ 5 h 15"/>
                <a:gd name="T60" fmla="*/ 5 w 22"/>
                <a:gd name="T61" fmla="*/ 8 h 15"/>
                <a:gd name="T62" fmla="*/ 1 w 22"/>
                <a:gd name="T63" fmla="*/ 8 h 15"/>
                <a:gd name="T64" fmla="*/ 0 w 22"/>
                <a:gd name="T65" fmla="*/ 9 h 15"/>
                <a:gd name="T66" fmla="*/ 4 w 22"/>
                <a:gd name="T67" fmla="*/ 11 h 15"/>
                <a:gd name="T68" fmla="*/ 13 w 22"/>
                <a:gd name="T69" fmla="*/ 10 h 15"/>
                <a:gd name="T70" fmla="*/ 12 w 22"/>
                <a:gd name="T71" fmla="*/ 8 h 15"/>
                <a:gd name="T72" fmla="*/ 14 w 22"/>
                <a:gd name="T73" fmla="*/ 7 h 15"/>
                <a:gd name="T74" fmla="*/ 13 w 22"/>
                <a:gd name="T7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15">
                  <a:moveTo>
                    <a:pt x="4" y="11"/>
                  </a:moveTo>
                  <a:cubicBezTo>
                    <a:pt x="4" y="11"/>
                    <a:pt x="4" y="10"/>
                    <a:pt x="5" y="10"/>
                  </a:cubicBezTo>
                  <a:cubicBezTo>
                    <a:pt x="5" y="11"/>
                    <a:pt x="5" y="12"/>
                    <a:pt x="5" y="13"/>
                  </a:cubicBezTo>
                  <a:cubicBezTo>
                    <a:pt x="8" y="10"/>
                    <a:pt x="13" y="15"/>
                    <a:pt x="17" y="11"/>
                  </a:cubicBezTo>
                  <a:cubicBezTo>
                    <a:pt x="18" y="14"/>
                    <a:pt x="20" y="8"/>
                    <a:pt x="20" y="11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11"/>
                    <a:pt x="16" y="9"/>
                    <a:pt x="16" y="6"/>
                  </a:cubicBezTo>
                  <a:cubicBezTo>
                    <a:pt x="16" y="9"/>
                    <a:pt x="17" y="3"/>
                    <a:pt x="17" y="6"/>
                  </a:cubicBezTo>
                  <a:cubicBezTo>
                    <a:pt x="18" y="4"/>
                    <a:pt x="17" y="3"/>
                    <a:pt x="17" y="3"/>
                  </a:cubicBezTo>
                  <a:cubicBezTo>
                    <a:pt x="18" y="4"/>
                    <a:pt x="18" y="5"/>
                    <a:pt x="19" y="6"/>
                  </a:cubicBezTo>
                  <a:cubicBezTo>
                    <a:pt x="19" y="6"/>
                    <a:pt x="19" y="5"/>
                    <a:pt x="20" y="5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0" y="3"/>
                    <a:pt x="21" y="6"/>
                    <a:pt x="22" y="6"/>
                  </a:cubicBezTo>
                  <a:cubicBezTo>
                    <a:pt x="21" y="4"/>
                    <a:pt x="20" y="4"/>
                    <a:pt x="20" y="2"/>
                  </a:cubicBezTo>
                  <a:cubicBezTo>
                    <a:pt x="19" y="4"/>
                    <a:pt x="19" y="2"/>
                    <a:pt x="18" y="3"/>
                  </a:cubicBezTo>
                  <a:cubicBezTo>
                    <a:pt x="18" y="2"/>
                    <a:pt x="19" y="1"/>
                    <a:pt x="18" y="1"/>
                  </a:cubicBezTo>
                  <a:cubicBezTo>
                    <a:pt x="18" y="2"/>
                    <a:pt x="17" y="0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6" y="2"/>
                    <a:pt x="14" y="4"/>
                    <a:pt x="13" y="2"/>
                  </a:cubicBezTo>
                  <a:cubicBezTo>
                    <a:pt x="13" y="5"/>
                    <a:pt x="12" y="3"/>
                    <a:pt x="11" y="3"/>
                  </a:cubicBezTo>
                  <a:cubicBezTo>
                    <a:pt x="11" y="4"/>
                    <a:pt x="12" y="5"/>
                    <a:pt x="11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3"/>
                    <a:pt x="12" y="2"/>
                    <a:pt x="11" y="1"/>
                  </a:cubicBezTo>
                  <a:cubicBezTo>
                    <a:pt x="11" y="3"/>
                    <a:pt x="10" y="1"/>
                    <a:pt x="10" y="2"/>
                  </a:cubicBezTo>
                  <a:cubicBezTo>
                    <a:pt x="10" y="2"/>
                    <a:pt x="10" y="3"/>
                    <a:pt x="10" y="4"/>
                  </a:cubicBezTo>
                  <a:cubicBezTo>
                    <a:pt x="10" y="3"/>
                    <a:pt x="10" y="5"/>
                    <a:pt x="9" y="5"/>
                  </a:cubicBezTo>
                  <a:cubicBezTo>
                    <a:pt x="9" y="6"/>
                    <a:pt x="9" y="8"/>
                    <a:pt x="9" y="9"/>
                  </a:cubicBezTo>
                  <a:cubicBezTo>
                    <a:pt x="8" y="6"/>
                    <a:pt x="7" y="10"/>
                    <a:pt x="6" y="10"/>
                  </a:cubicBezTo>
                  <a:cubicBezTo>
                    <a:pt x="6" y="9"/>
                    <a:pt x="5" y="7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3" y="9"/>
                    <a:pt x="3" y="8"/>
                    <a:pt x="1" y="8"/>
                  </a:cubicBezTo>
                  <a:cubicBezTo>
                    <a:pt x="1" y="9"/>
                    <a:pt x="0" y="10"/>
                    <a:pt x="0" y="9"/>
                  </a:cubicBezTo>
                  <a:cubicBezTo>
                    <a:pt x="1" y="11"/>
                    <a:pt x="3" y="8"/>
                    <a:pt x="4" y="11"/>
                  </a:cubicBezTo>
                  <a:close/>
                  <a:moveTo>
                    <a:pt x="13" y="10"/>
                  </a:moveTo>
                  <a:cubicBezTo>
                    <a:pt x="12" y="9"/>
                    <a:pt x="12" y="9"/>
                    <a:pt x="12" y="8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10"/>
                    <a:pt x="12" y="7"/>
                    <a:pt x="13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1" name="Freeform 722">
              <a:extLst>
                <a:ext uri="{FF2B5EF4-FFF2-40B4-BE49-F238E27FC236}">
                  <a16:creationId xmlns:a16="http://schemas.microsoft.com/office/drawing/2014/main" id="{1FBA0FBF-5C43-CC2F-2F28-A9985E022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947738"/>
              <a:ext cx="9525" cy="11113"/>
            </a:xfrm>
            <a:custGeom>
              <a:avLst/>
              <a:gdLst>
                <a:gd name="T0" fmla="*/ 1 w 3"/>
                <a:gd name="T1" fmla="*/ 1 h 4"/>
                <a:gd name="T2" fmla="*/ 3 w 3"/>
                <a:gd name="T3" fmla="*/ 2 h 4"/>
                <a:gd name="T4" fmla="*/ 1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0" y="0"/>
                    <a:pt x="2" y="3"/>
                    <a:pt x="3" y="2"/>
                  </a:cubicBezTo>
                  <a:cubicBezTo>
                    <a:pt x="2" y="4"/>
                    <a:pt x="1" y="3"/>
                    <a:pt x="1" y="4"/>
                  </a:cubicBezTo>
                  <a:cubicBezTo>
                    <a:pt x="1" y="3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2" name="Freeform 723">
              <a:extLst>
                <a:ext uri="{FF2B5EF4-FFF2-40B4-BE49-F238E27FC236}">
                  <a16:creationId xmlns:a16="http://schemas.microsoft.com/office/drawing/2014/main" id="{4A64DE32-FC80-EB60-DED4-5C22A354E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725" y="290513"/>
              <a:ext cx="9525" cy="12700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4 h 4"/>
                <a:gd name="T4" fmla="*/ 0 w 3"/>
                <a:gd name="T5" fmla="*/ 1 h 4"/>
                <a:gd name="T6" fmla="*/ 1 w 3"/>
                <a:gd name="T7" fmla="*/ 0 h 4"/>
                <a:gd name="T8" fmla="*/ 3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2"/>
                    <a:pt x="2" y="4"/>
                    <a:pt x="1" y="4"/>
                  </a:cubicBezTo>
                  <a:cubicBezTo>
                    <a:pt x="1" y="3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3"/>
                    <a:pt x="2" y="0"/>
                    <a:pt x="3" y="4"/>
                  </a:cubicBezTo>
                  <a:cubicBezTo>
                    <a:pt x="2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3" name="Freeform 724">
              <a:extLst>
                <a:ext uri="{FF2B5EF4-FFF2-40B4-BE49-F238E27FC236}">
                  <a16:creationId xmlns:a16="http://schemas.microsoft.com/office/drawing/2014/main" id="{1D07E07B-78F4-1E4B-7692-63FB53C09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93688"/>
              <a:ext cx="1588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1 h 3"/>
                <a:gd name="T4" fmla="*/ 1 w 1"/>
                <a:gd name="T5" fmla="*/ 1 h 3"/>
                <a:gd name="T6" fmla="*/ 0 w 1"/>
                <a:gd name="T7" fmla="*/ 3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4" name="Freeform 725">
              <a:extLst>
                <a:ext uri="{FF2B5EF4-FFF2-40B4-BE49-F238E27FC236}">
                  <a16:creationId xmlns:a16="http://schemas.microsoft.com/office/drawing/2014/main" id="{CA85FF18-1F9E-AD08-F379-BA37FF8AD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971551"/>
              <a:ext cx="12700" cy="14288"/>
            </a:xfrm>
            <a:custGeom>
              <a:avLst/>
              <a:gdLst>
                <a:gd name="T0" fmla="*/ 1 w 4"/>
                <a:gd name="T1" fmla="*/ 2 h 5"/>
                <a:gd name="T2" fmla="*/ 1 w 4"/>
                <a:gd name="T3" fmla="*/ 2 h 5"/>
                <a:gd name="T4" fmla="*/ 4 w 4"/>
                <a:gd name="T5" fmla="*/ 0 h 5"/>
                <a:gd name="T6" fmla="*/ 0 w 4"/>
                <a:gd name="T7" fmla="*/ 2 h 5"/>
                <a:gd name="T8" fmla="*/ 1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3" y="1"/>
                    <a:pt x="4" y="0"/>
                  </a:cubicBezTo>
                  <a:cubicBezTo>
                    <a:pt x="4" y="1"/>
                    <a:pt x="1" y="5"/>
                    <a:pt x="0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5" name="Freeform 726">
              <a:extLst>
                <a:ext uri="{FF2B5EF4-FFF2-40B4-BE49-F238E27FC236}">
                  <a16:creationId xmlns:a16="http://schemas.microsoft.com/office/drawing/2014/main" id="{78832140-C7AF-990F-5EBA-5C4768457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977900"/>
              <a:ext cx="23813" cy="17463"/>
            </a:xfrm>
            <a:custGeom>
              <a:avLst/>
              <a:gdLst>
                <a:gd name="T0" fmla="*/ 2 w 8"/>
                <a:gd name="T1" fmla="*/ 1 h 6"/>
                <a:gd name="T2" fmla="*/ 4 w 8"/>
                <a:gd name="T3" fmla="*/ 4 h 6"/>
                <a:gd name="T4" fmla="*/ 8 w 8"/>
                <a:gd name="T5" fmla="*/ 3 h 6"/>
                <a:gd name="T6" fmla="*/ 2 w 8"/>
                <a:gd name="T7" fmla="*/ 3 h 6"/>
                <a:gd name="T8" fmla="*/ 0 w 8"/>
                <a:gd name="T9" fmla="*/ 2 h 6"/>
                <a:gd name="T10" fmla="*/ 6 w 8"/>
                <a:gd name="T11" fmla="*/ 0 h 6"/>
                <a:gd name="T12" fmla="*/ 2 w 8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4" y="3"/>
                    <a:pt x="6" y="3"/>
                    <a:pt x="8" y="3"/>
                  </a:cubicBezTo>
                  <a:cubicBezTo>
                    <a:pt x="7" y="5"/>
                    <a:pt x="3" y="6"/>
                    <a:pt x="2" y="3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1" y="0"/>
                    <a:pt x="5" y="0"/>
                    <a:pt x="6" y="0"/>
                  </a:cubicBezTo>
                  <a:cubicBezTo>
                    <a:pt x="6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6" name="Freeform 727">
              <a:extLst>
                <a:ext uri="{FF2B5EF4-FFF2-40B4-BE49-F238E27FC236}">
                  <a16:creationId xmlns:a16="http://schemas.microsoft.com/office/drawing/2014/main" id="{4FC47FE3-5B19-E4AA-BB44-3489DF1B1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63" y="287338"/>
              <a:ext cx="14288" cy="15875"/>
            </a:xfrm>
            <a:custGeom>
              <a:avLst/>
              <a:gdLst>
                <a:gd name="T0" fmla="*/ 1 w 5"/>
                <a:gd name="T1" fmla="*/ 3 h 5"/>
                <a:gd name="T2" fmla="*/ 1 w 5"/>
                <a:gd name="T3" fmla="*/ 1 h 5"/>
                <a:gd name="T4" fmla="*/ 2 w 5"/>
                <a:gd name="T5" fmla="*/ 1 h 5"/>
                <a:gd name="T6" fmla="*/ 2 w 5"/>
                <a:gd name="T7" fmla="*/ 3 h 5"/>
                <a:gd name="T8" fmla="*/ 3 w 5"/>
                <a:gd name="T9" fmla="*/ 1 h 5"/>
                <a:gd name="T10" fmla="*/ 3 w 5"/>
                <a:gd name="T11" fmla="*/ 2 h 5"/>
                <a:gd name="T12" fmla="*/ 5 w 5"/>
                <a:gd name="T13" fmla="*/ 2 h 5"/>
                <a:gd name="T14" fmla="*/ 4 w 5"/>
                <a:gd name="T15" fmla="*/ 2 h 5"/>
                <a:gd name="T16" fmla="*/ 3 w 5"/>
                <a:gd name="T17" fmla="*/ 5 h 5"/>
                <a:gd name="T18" fmla="*/ 2 w 5"/>
                <a:gd name="T19" fmla="*/ 5 h 5"/>
                <a:gd name="T20" fmla="*/ 3 w 5"/>
                <a:gd name="T21" fmla="*/ 4 h 5"/>
                <a:gd name="T22" fmla="*/ 1 w 5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1" y="3"/>
                  </a:move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3" y="3"/>
                    <a:pt x="2" y="0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1"/>
                    <a:pt x="5" y="2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3"/>
                    <a:pt x="3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7" name="Freeform 728">
              <a:extLst>
                <a:ext uri="{FF2B5EF4-FFF2-40B4-BE49-F238E27FC236}">
                  <a16:creationId xmlns:a16="http://schemas.microsoft.com/office/drawing/2014/main" id="{58159AD4-2BA5-05D1-9C04-AAC58EF87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000" y="971551"/>
              <a:ext cx="6350" cy="14288"/>
            </a:xfrm>
            <a:custGeom>
              <a:avLst/>
              <a:gdLst>
                <a:gd name="T0" fmla="*/ 1 w 2"/>
                <a:gd name="T1" fmla="*/ 2 h 5"/>
                <a:gd name="T2" fmla="*/ 2 w 2"/>
                <a:gd name="T3" fmla="*/ 4 h 5"/>
                <a:gd name="T4" fmla="*/ 1 w 2"/>
                <a:gd name="T5" fmla="*/ 4 h 5"/>
                <a:gd name="T6" fmla="*/ 0 w 2"/>
                <a:gd name="T7" fmla="*/ 3 h 5"/>
                <a:gd name="T8" fmla="*/ 2 w 2"/>
                <a:gd name="T9" fmla="*/ 0 h 5"/>
                <a:gd name="T10" fmla="*/ 1 w 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1" y="2"/>
                  </a:move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2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8" name="Freeform 729">
              <a:extLst>
                <a:ext uri="{FF2B5EF4-FFF2-40B4-BE49-F238E27FC236}">
                  <a16:creationId xmlns:a16="http://schemas.microsoft.com/office/drawing/2014/main" id="{F393678A-D09D-ABFD-8238-890FA4DD4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700" y="958851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1 h 3"/>
                <a:gd name="T4" fmla="*/ 0 w 1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0"/>
                    <a:pt x="1" y="2"/>
                    <a:pt x="1" y="1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39" name="Freeform 730">
              <a:extLst>
                <a:ext uri="{FF2B5EF4-FFF2-40B4-BE49-F238E27FC236}">
                  <a16:creationId xmlns:a16="http://schemas.microsoft.com/office/drawing/2014/main" id="{AE7D7905-9886-CDBA-C0A4-5E81149D5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290513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1 w 3"/>
                <a:gd name="T5" fmla="*/ 0 h 3"/>
                <a:gd name="T6" fmla="*/ 2 w 3"/>
                <a:gd name="T7" fmla="*/ 0 h 3"/>
                <a:gd name="T8" fmla="*/ 3 w 3"/>
                <a:gd name="T9" fmla="*/ 2 h 3"/>
                <a:gd name="T10" fmla="*/ 0 w 3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3" y="1"/>
                    <a:pt x="3" y="2"/>
                  </a:cubicBezTo>
                  <a:cubicBezTo>
                    <a:pt x="2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0" name="Freeform 731">
              <a:extLst>
                <a:ext uri="{FF2B5EF4-FFF2-40B4-BE49-F238E27FC236}">
                  <a16:creationId xmlns:a16="http://schemas.microsoft.com/office/drawing/2014/main" id="{48D2DF69-E225-11B5-7FC1-8B6015C27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87338"/>
              <a:ext cx="7938" cy="9525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2 h 3"/>
                <a:gd name="T4" fmla="*/ 1 w 3"/>
                <a:gd name="T5" fmla="*/ 0 h 3"/>
                <a:gd name="T6" fmla="*/ 2 w 3"/>
                <a:gd name="T7" fmla="*/ 3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1" y="1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3" y="1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1" name="Freeform 732">
              <a:extLst>
                <a:ext uri="{FF2B5EF4-FFF2-40B4-BE49-F238E27FC236}">
                  <a16:creationId xmlns:a16="http://schemas.microsoft.com/office/drawing/2014/main" id="{A1AD9592-6DA1-3494-5613-F163BC45F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561976"/>
              <a:ext cx="9525" cy="9525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0" y="3"/>
                    <a:pt x="1" y="2"/>
                  </a:cubicBezTo>
                  <a:cubicBezTo>
                    <a:pt x="2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2" name="Freeform 733">
              <a:extLst>
                <a:ext uri="{FF2B5EF4-FFF2-40B4-BE49-F238E27FC236}">
                  <a16:creationId xmlns:a16="http://schemas.microsoft.com/office/drawing/2014/main" id="{E4898FAE-B73D-1342-8E82-082DDBDA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565150"/>
              <a:ext cx="6350" cy="7938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2"/>
                    <a:pt x="2" y="2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3" name="Freeform 734">
              <a:extLst>
                <a:ext uri="{FF2B5EF4-FFF2-40B4-BE49-F238E27FC236}">
                  <a16:creationId xmlns:a16="http://schemas.microsoft.com/office/drawing/2014/main" id="{CC8B0FDB-5FEB-2D2E-5F10-44239412F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303213"/>
              <a:ext cx="7938" cy="4763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0 h 2"/>
                <a:gd name="T4" fmla="*/ 3 w 3"/>
                <a:gd name="T5" fmla="*/ 0 h 2"/>
                <a:gd name="T6" fmla="*/ 3 w 3"/>
                <a:gd name="T7" fmla="*/ 2 h 2"/>
                <a:gd name="T8" fmla="*/ 2 w 3"/>
                <a:gd name="T9" fmla="*/ 2 h 2"/>
                <a:gd name="T10" fmla="*/ 3 w 3"/>
                <a:gd name="T11" fmla="*/ 2 h 2"/>
                <a:gd name="T12" fmla="*/ 1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4" name="Freeform 735">
              <a:extLst>
                <a:ext uri="{FF2B5EF4-FFF2-40B4-BE49-F238E27FC236}">
                  <a16:creationId xmlns:a16="http://schemas.microsoft.com/office/drawing/2014/main" id="{068382D8-C26B-3AFA-7D60-1164BD98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150" y="257176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2"/>
                    <a:pt x="3" y="1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5" name="Freeform 736">
              <a:extLst>
                <a:ext uri="{FF2B5EF4-FFF2-40B4-BE49-F238E27FC236}">
                  <a16:creationId xmlns:a16="http://schemas.microsoft.com/office/drawing/2014/main" id="{4AECDB88-A5F9-60A1-C490-9E389A8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179388"/>
              <a:ext cx="6350" cy="14288"/>
            </a:xfrm>
            <a:custGeom>
              <a:avLst/>
              <a:gdLst>
                <a:gd name="T0" fmla="*/ 2 w 2"/>
                <a:gd name="T1" fmla="*/ 4 h 5"/>
                <a:gd name="T2" fmla="*/ 0 w 2"/>
                <a:gd name="T3" fmla="*/ 3 h 5"/>
                <a:gd name="T4" fmla="*/ 2 w 2"/>
                <a:gd name="T5" fmla="*/ 0 h 5"/>
                <a:gd name="T6" fmla="*/ 2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1" y="5"/>
                    <a:pt x="1" y="3"/>
                    <a:pt x="0" y="3"/>
                  </a:cubicBezTo>
                  <a:cubicBezTo>
                    <a:pt x="1" y="2"/>
                    <a:pt x="1" y="2"/>
                    <a:pt x="2" y="0"/>
                  </a:cubicBezTo>
                  <a:cubicBezTo>
                    <a:pt x="2" y="2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6" name="Freeform 737">
              <a:extLst>
                <a:ext uri="{FF2B5EF4-FFF2-40B4-BE49-F238E27FC236}">
                  <a16:creationId xmlns:a16="http://schemas.microsoft.com/office/drawing/2014/main" id="{3BA0C6F4-C7D8-2CFF-0041-CB06A0894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675" y="276226"/>
              <a:ext cx="9525" cy="4763"/>
            </a:xfrm>
            <a:custGeom>
              <a:avLst/>
              <a:gdLst>
                <a:gd name="T0" fmla="*/ 0 w 3"/>
                <a:gd name="T1" fmla="*/ 0 h 2"/>
                <a:gd name="T2" fmla="*/ 2 w 3"/>
                <a:gd name="T3" fmla="*/ 1 h 2"/>
                <a:gd name="T4" fmla="*/ 2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7" name="Freeform 738">
              <a:extLst>
                <a:ext uri="{FF2B5EF4-FFF2-40B4-BE49-F238E27FC236}">
                  <a16:creationId xmlns:a16="http://schemas.microsoft.com/office/drawing/2014/main" id="{C4F13B26-381F-B46B-8EA0-A16F2F53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200" y="209551"/>
              <a:ext cx="7938" cy="11113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0 h 4"/>
                <a:gd name="T4" fmla="*/ 2 w 3"/>
                <a:gd name="T5" fmla="*/ 2 h 4"/>
                <a:gd name="T6" fmla="*/ 1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4"/>
                    <a:pt x="2" y="2"/>
                  </a:cubicBezTo>
                  <a:cubicBezTo>
                    <a:pt x="3" y="3"/>
                    <a:pt x="1" y="3"/>
                    <a:pt x="1" y="4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8" name="Freeform 739">
              <a:extLst>
                <a:ext uri="{FF2B5EF4-FFF2-40B4-BE49-F238E27FC236}">
                  <a16:creationId xmlns:a16="http://schemas.microsoft.com/office/drawing/2014/main" id="{CB0600E0-6206-89C7-5CBF-9AABC4A5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5" y="273051"/>
              <a:ext cx="14288" cy="26988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3 h 9"/>
                <a:gd name="T4" fmla="*/ 2 w 5"/>
                <a:gd name="T5" fmla="*/ 4 h 9"/>
                <a:gd name="T6" fmla="*/ 3 w 5"/>
                <a:gd name="T7" fmla="*/ 6 h 9"/>
                <a:gd name="T8" fmla="*/ 3 w 5"/>
                <a:gd name="T9" fmla="*/ 5 h 9"/>
                <a:gd name="T10" fmla="*/ 4 w 5"/>
                <a:gd name="T11" fmla="*/ 7 h 9"/>
                <a:gd name="T12" fmla="*/ 2 w 5"/>
                <a:gd name="T13" fmla="*/ 7 h 9"/>
                <a:gd name="T14" fmla="*/ 2 w 5"/>
                <a:gd name="T15" fmla="*/ 5 h 9"/>
                <a:gd name="T16" fmla="*/ 1 w 5"/>
                <a:gd name="T17" fmla="*/ 5 h 9"/>
                <a:gd name="T18" fmla="*/ 1 w 5"/>
                <a:gd name="T19" fmla="*/ 8 h 9"/>
                <a:gd name="T20" fmla="*/ 1 w 5"/>
                <a:gd name="T21" fmla="*/ 9 h 9"/>
                <a:gd name="T22" fmla="*/ 0 w 5"/>
                <a:gd name="T23" fmla="*/ 8 h 9"/>
                <a:gd name="T24" fmla="*/ 0 w 5"/>
                <a:gd name="T25" fmla="*/ 4 h 9"/>
                <a:gd name="T26" fmla="*/ 1 w 5"/>
                <a:gd name="T27" fmla="*/ 4 h 9"/>
                <a:gd name="T28" fmla="*/ 0 w 5"/>
                <a:gd name="T2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0"/>
                    <a:pt x="1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4"/>
                    <a:pt x="5" y="5"/>
                    <a:pt x="4" y="7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9"/>
                    <a:pt x="2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0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49" name="Freeform 740">
              <a:extLst>
                <a:ext uri="{FF2B5EF4-FFF2-40B4-BE49-F238E27FC236}">
                  <a16:creationId xmlns:a16="http://schemas.microsoft.com/office/drawing/2014/main" id="{FE4BFF19-6FCD-3035-0754-6564262EA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209551"/>
              <a:ext cx="3175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0" name="Freeform 741">
              <a:extLst>
                <a:ext uri="{FF2B5EF4-FFF2-40B4-BE49-F238E27FC236}">
                  <a16:creationId xmlns:a16="http://schemas.microsoft.com/office/drawing/2014/main" id="{DFF7DAAB-1D01-AB51-16DA-2E247D29F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79401"/>
              <a:ext cx="6350" cy="20638"/>
            </a:xfrm>
            <a:custGeom>
              <a:avLst/>
              <a:gdLst>
                <a:gd name="T0" fmla="*/ 0 w 2"/>
                <a:gd name="T1" fmla="*/ 2 h 7"/>
                <a:gd name="T2" fmla="*/ 2 w 2"/>
                <a:gd name="T3" fmla="*/ 4 h 7"/>
                <a:gd name="T4" fmla="*/ 2 w 2"/>
                <a:gd name="T5" fmla="*/ 3 h 7"/>
                <a:gd name="T6" fmla="*/ 0 w 2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2"/>
                  </a:moveTo>
                  <a:cubicBezTo>
                    <a:pt x="1" y="0"/>
                    <a:pt x="1" y="3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7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1" name="Freeform 742">
              <a:extLst>
                <a:ext uri="{FF2B5EF4-FFF2-40B4-BE49-F238E27FC236}">
                  <a16:creationId xmlns:a16="http://schemas.microsoft.com/office/drawing/2014/main" id="{17F716D5-6D0A-56CC-4F40-E528EBB2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938" y="1035050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1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2" name="Freeform 743">
              <a:extLst>
                <a:ext uri="{FF2B5EF4-FFF2-40B4-BE49-F238E27FC236}">
                  <a16:creationId xmlns:a16="http://schemas.microsoft.com/office/drawing/2014/main" id="{E25260AD-6F67-4A0D-B4F8-94E87B72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113" y="631825"/>
              <a:ext cx="6350" cy="793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1 w 2"/>
                <a:gd name="T5" fmla="*/ 0 h 3"/>
                <a:gd name="T6" fmla="*/ 2 w 2"/>
                <a:gd name="T7" fmla="*/ 1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1" y="0"/>
                    <a:pt x="2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3" name="Freeform 744">
              <a:extLst>
                <a:ext uri="{FF2B5EF4-FFF2-40B4-BE49-F238E27FC236}">
                  <a16:creationId xmlns:a16="http://schemas.microsoft.com/office/drawing/2014/main" id="{0CF879E3-3CE2-14AD-3614-A27CA9AC0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75" y="631825"/>
              <a:ext cx="3175" cy="7938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1 w 1"/>
                <a:gd name="T5" fmla="*/ 1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2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4" name="Freeform 745">
              <a:extLst>
                <a:ext uri="{FF2B5EF4-FFF2-40B4-BE49-F238E27FC236}">
                  <a16:creationId xmlns:a16="http://schemas.microsoft.com/office/drawing/2014/main" id="{F4C027D6-68AE-06F8-65FC-5CA32BC8E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" y="1028700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0"/>
                    <a:pt x="2" y="1"/>
                    <a:pt x="3" y="2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5" name="Freeform 746">
              <a:extLst>
                <a:ext uri="{FF2B5EF4-FFF2-40B4-BE49-F238E27FC236}">
                  <a16:creationId xmlns:a16="http://schemas.microsoft.com/office/drawing/2014/main" id="{6AF44458-66A6-A154-5D4F-B6AD287A3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063" y="1035050"/>
              <a:ext cx="6350" cy="9525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2 w 2"/>
                <a:gd name="T7" fmla="*/ 0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2" y="2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6" name="Freeform 747">
              <a:extLst>
                <a:ext uri="{FF2B5EF4-FFF2-40B4-BE49-F238E27FC236}">
                  <a16:creationId xmlns:a16="http://schemas.microsoft.com/office/drawing/2014/main" id="{4A7D0265-28CA-D22D-FB9F-3E12F3362E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9238" y="1031875"/>
              <a:ext cx="52388" cy="23813"/>
            </a:xfrm>
            <a:custGeom>
              <a:avLst/>
              <a:gdLst>
                <a:gd name="T0" fmla="*/ 8 w 17"/>
                <a:gd name="T1" fmla="*/ 2 h 8"/>
                <a:gd name="T2" fmla="*/ 7 w 17"/>
                <a:gd name="T3" fmla="*/ 3 h 8"/>
                <a:gd name="T4" fmla="*/ 2 w 17"/>
                <a:gd name="T5" fmla="*/ 2 h 8"/>
                <a:gd name="T6" fmla="*/ 4 w 17"/>
                <a:gd name="T7" fmla="*/ 4 h 8"/>
                <a:gd name="T8" fmla="*/ 1 w 17"/>
                <a:gd name="T9" fmla="*/ 4 h 8"/>
                <a:gd name="T10" fmla="*/ 1 w 17"/>
                <a:gd name="T11" fmla="*/ 6 h 8"/>
                <a:gd name="T12" fmla="*/ 2 w 17"/>
                <a:gd name="T13" fmla="*/ 7 h 8"/>
                <a:gd name="T14" fmla="*/ 0 w 17"/>
                <a:gd name="T15" fmla="*/ 8 h 8"/>
                <a:gd name="T16" fmla="*/ 16 w 17"/>
                <a:gd name="T17" fmla="*/ 7 h 8"/>
                <a:gd name="T18" fmla="*/ 15 w 17"/>
                <a:gd name="T19" fmla="*/ 6 h 8"/>
                <a:gd name="T20" fmla="*/ 15 w 17"/>
                <a:gd name="T21" fmla="*/ 5 h 8"/>
                <a:gd name="T22" fmla="*/ 15 w 17"/>
                <a:gd name="T23" fmla="*/ 5 h 8"/>
                <a:gd name="T24" fmla="*/ 16 w 17"/>
                <a:gd name="T25" fmla="*/ 3 h 8"/>
                <a:gd name="T26" fmla="*/ 14 w 17"/>
                <a:gd name="T27" fmla="*/ 3 h 8"/>
                <a:gd name="T28" fmla="*/ 14 w 17"/>
                <a:gd name="T29" fmla="*/ 6 h 8"/>
                <a:gd name="T30" fmla="*/ 9 w 17"/>
                <a:gd name="T31" fmla="*/ 5 h 8"/>
                <a:gd name="T32" fmla="*/ 13 w 17"/>
                <a:gd name="T33" fmla="*/ 2 h 8"/>
                <a:gd name="T34" fmla="*/ 9 w 17"/>
                <a:gd name="T35" fmla="*/ 1 h 8"/>
                <a:gd name="T36" fmla="*/ 9 w 17"/>
                <a:gd name="T37" fmla="*/ 3 h 8"/>
                <a:gd name="T38" fmla="*/ 8 w 17"/>
                <a:gd name="T39" fmla="*/ 2 h 8"/>
                <a:gd name="T40" fmla="*/ 5 w 17"/>
                <a:gd name="T41" fmla="*/ 4 h 8"/>
                <a:gd name="T42" fmla="*/ 6 w 17"/>
                <a:gd name="T43" fmla="*/ 3 h 8"/>
                <a:gd name="T44" fmla="*/ 5 w 17"/>
                <a:gd name="T4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8">
                  <a:moveTo>
                    <a:pt x="8" y="2"/>
                  </a:moveTo>
                  <a:cubicBezTo>
                    <a:pt x="8" y="3"/>
                    <a:pt x="6" y="0"/>
                    <a:pt x="7" y="3"/>
                  </a:cubicBezTo>
                  <a:cubicBezTo>
                    <a:pt x="5" y="1"/>
                    <a:pt x="4" y="0"/>
                    <a:pt x="2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3" y="6"/>
                    <a:pt x="2" y="2"/>
                    <a:pt x="1" y="4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2" y="6"/>
                    <a:pt x="2" y="5"/>
                    <a:pt x="2" y="7"/>
                  </a:cubicBezTo>
                  <a:cubicBezTo>
                    <a:pt x="2" y="8"/>
                    <a:pt x="0" y="5"/>
                    <a:pt x="0" y="8"/>
                  </a:cubicBezTo>
                  <a:cubicBezTo>
                    <a:pt x="6" y="7"/>
                    <a:pt x="11" y="7"/>
                    <a:pt x="16" y="7"/>
                  </a:cubicBezTo>
                  <a:cubicBezTo>
                    <a:pt x="16" y="7"/>
                    <a:pt x="15" y="7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4"/>
                    <a:pt x="16" y="3"/>
                  </a:cubicBezTo>
                  <a:cubicBezTo>
                    <a:pt x="16" y="5"/>
                    <a:pt x="15" y="3"/>
                    <a:pt x="14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2" y="4"/>
                    <a:pt x="10" y="8"/>
                    <a:pt x="9" y="5"/>
                  </a:cubicBezTo>
                  <a:cubicBezTo>
                    <a:pt x="10" y="3"/>
                    <a:pt x="13" y="7"/>
                    <a:pt x="13" y="2"/>
                  </a:cubicBezTo>
                  <a:cubicBezTo>
                    <a:pt x="12" y="2"/>
                    <a:pt x="10" y="4"/>
                    <a:pt x="9" y="1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8" y="2"/>
                    <a:pt x="9" y="2"/>
                    <a:pt x="8" y="2"/>
                  </a:cubicBezTo>
                  <a:close/>
                  <a:moveTo>
                    <a:pt x="5" y="4"/>
                  </a:moveTo>
                  <a:cubicBezTo>
                    <a:pt x="4" y="2"/>
                    <a:pt x="6" y="2"/>
                    <a:pt x="6" y="3"/>
                  </a:cubicBezTo>
                  <a:cubicBezTo>
                    <a:pt x="6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7" name="Freeform 748">
              <a:extLst>
                <a:ext uri="{FF2B5EF4-FFF2-40B4-BE49-F238E27FC236}">
                  <a16:creationId xmlns:a16="http://schemas.microsoft.com/office/drawing/2014/main" id="{54D82047-2DA0-3F02-417C-C0EDB22FF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413" y="971551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8" name="Freeform 749">
              <a:extLst>
                <a:ext uri="{FF2B5EF4-FFF2-40B4-BE49-F238E27FC236}">
                  <a16:creationId xmlns:a16="http://schemas.microsoft.com/office/drawing/2014/main" id="{35F8B974-D885-E76F-4E50-C146E4D47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450" y="995362"/>
              <a:ext cx="7938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2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2" y="0"/>
                    <a:pt x="3" y="2"/>
                  </a:cubicBezTo>
                  <a:cubicBezTo>
                    <a:pt x="2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59" name="Freeform 750">
              <a:extLst>
                <a:ext uri="{FF2B5EF4-FFF2-40B4-BE49-F238E27FC236}">
                  <a16:creationId xmlns:a16="http://schemas.microsoft.com/office/drawing/2014/main" id="{903E6923-290E-22CF-8BDC-FE27F04B3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25" y="1001713"/>
              <a:ext cx="4763" cy="12700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2 h 4"/>
                <a:gd name="T4" fmla="*/ 2 w 2"/>
                <a:gd name="T5" fmla="*/ 3 h 4"/>
                <a:gd name="T6" fmla="*/ 0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2" y="3"/>
                  </a:cubicBezTo>
                  <a:cubicBezTo>
                    <a:pt x="1" y="2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0" name="Freeform 751">
              <a:extLst>
                <a:ext uri="{FF2B5EF4-FFF2-40B4-BE49-F238E27FC236}">
                  <a16:creationId xmlns:a16="http://schemas.microsoft.com/office/drawing/2014/main" id="{33A40FA1-6C04-BD45-CC04-961D45FC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044575"/>
              <a:ext cx="4763" cy="793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1 h 3"/>
                <a:gd name="T4" fmla="*/ 2 w 2"/>
                <a:gd name="T5" fmla="*/ 2 h 3"/>
                <a:gd name="T6" fmla="*/ 0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1" name="Freeform 752">
              <a:extLst>
                <a:ext uri="{FF2B5EF4-FFF2-40B4-BE49-F238E27FC236}">
                  <a16:creationId xmlns:a16="http://schemas.microsoft.com/office/drawing/2014/main" id="{F61FC2F6-EE4F-682C-E7F1-946FABB31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73038"/>
              <a:ext cx="1588" cy="12700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1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2" name="Freeform 753">
              <a:extLst>
                <a:ext uri="{FF2B5EF4-FFF2-40B4-BE49-F238E27FC236}">
                  <a16:creationId xmlns:a16="http://schemas.microsoft.com/office/drawing/2014/main" id="{81342640-C52E-59D3-F9AF-5C323ACE4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550" y="998537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1"/>
                    <a:pt x="2" y="0"/>
                  </a:cubicBezTo>
                  <a:cubicBezTo>
                    <a:pt x="2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3" name="Freeform 754">
              <a:extLst>
                <a:ext uri="{FF2B5EF4-FFF2-40B4-BE49-F238E27FC236}">
                  <a16:creationId xmlns:a16="http://schemas.microsoft.com/office/drawing/2014/main" id="{1134DF24-D75F-F03A-2E7F-D53C882E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188" y="1004887"/>
              <a:ext cx="12700" cy="11113"/>
            </a:xfrm>
            <a:custGeom>
              <a:avLst/>
              <a:gdLst>
                <a:gd name="T0" fmla="*/ 0 w 4"/>
                <a:gd name="T1" fmla="*/ 3 h 4"/>
                <a:gd name="T2" fmla="*/ 4 w 4"/>
                <a:gd name="T3" fmla="*/ 0 h 4"/>
                <a:gd name="T4" fmla="*/ 0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1"/>
                    <a:pt x="3" y="3"/>
                    <a:pt x="4" y="0"/>
                  </a:cubicBezTo>
                  <a:cubicBezTo>
                    <a:pt x="3" y="4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4" name="Freeform 755">
              <a:extLst>
                <a:ext uri="{FF2B5EF4-FFF2-40B4-BE49-F238E27FC236}">
                  <a16:creationId xmlns:a16="http://schemas.microsoft.com/office/drawing/2014/main" id="{E823AD2E-C1CF-91FC-1A92-5219517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538" y="1016001"/>
              <a:ext cx="3175" cy="12700"/>
            </a:xfrm>
            <a:custGeom>
              <a:avLst/>
              <a:gdLst>
                <a:gd name="T0" fmla="*/ 0 w 1"/>
                <a:gd name="T1" fmla="*/ 2 h 4"/>
                <a:gd name="T2" fmla="*/ 1 w 1"/>
                <a:gd name="T3" fmla="*/ 3 h 4"/>
                <a:gd name="T4" fmla="*/ 0 w 1"/>
                <a:gd name="T5" fmla="*/ 4 h 4"/>
                <a:gd name="T6" fmla="*/ 1 w 1"/>
                <a:gd name="T7" fmla="*/ 2 h 4"/>
                <a:gd name="T8" fmla="*/ 0 w 1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1" y="0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5" name="Freeform 756">
              <a:extLst>
                <a:ext uri="{FF2B5EF4-FFF2-40B4-BE49-F238E27FC236}">
                  <a16:creationId xmlns:a16="http://schemas.microsoft.com/office/drawing/2014/main" id="{FDBAC6E2-8318-20EB-D2EA-F681585B6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713" y="169863"/>
              <a:ext cx="9525" cy="19050"/>
            </a:xfrm>
            <a:custGeom>
              <a:avLst/>
              <a:gdLst>
                <a:gd name="T0" fmla="*/ 0 w 3"/>
                <a:gd name="T1" fmla="*/ 1 h 6"/>
                <a:gd name="T2" fmla="*/ 2 w 3"/>
                <a:gd name="T3" fmla="*/ 1 h 6"/>
                <a:gd name="T4" fmla="*/ 3 w 3"/>
                <a:gd name="T5" fmla="*/ 4 h 6"/>
                <a:gd name="T6" fmla="*/ 1 w 3"/>
                <a:gd name="T7" fmla="*/ 4 h 6"/>
                <a:gd name="T8" fmla="*/ 0 w 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0"/>
                    <a:pt x="2" y="2"/>
                    <a:pt x="2" y="1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6"/>
                    <a:pt x="2" y="4"/>
                    <a:pt x="1" y="4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6" name="Freeform 757">
              <a:extLst>
                <a:ext uri="{FF2B5EF4-FFF2-40B4-BE49-F238E27FC236}">
                  <a16:creationId xmlns:a16="http://schemas.microsoft.com/office/drawing/2014/main" id="{7E322A4E-3095-6169-8EAF-B3928FCE4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063" y="1588"/>
              <a:ext cx="6350" cy="12700"/>
            </a:xfrm>
            <a:custGeom>
              <a:avLst/>
              <a:gdLst>
                <a:gd name="T0" fmla="*/ 1 w 2"/>
                <a:gd name="T1" fmla="*/ 3 h 4"/>
                <a:gd name="T2" fmla="*/ 0 w 2"/>
                <a:gd name="T3" fmla="*/ 4 h 4"/>
                <a:gd name="T4" fmla="*/ 2 w 2"/>
                <a:gd name="T5" fmla="*/ 0 h 4"/>
                <a:gd name="T6" fmla="*/ 1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1" y="4"/>
                    <a:pt x="0" y="3"/>
                    <a:pt x="0" y="4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7" name="Freeform 758">
              <a:extLst>
                <a:ext uri="{FF2B5EF4-FFF2-40B4-BE49-F238E27FC236}">
                  <a16:creationId xmlns:a16="http://schemas.microsoft.com/office/drawing/2014/main" id="{5A2F4FF9-808D-A5E6-9CAE-D8FE59CEC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75" y="1044575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3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0"/>
                    <a:pt x="1" y="3"/>
                    <a:pt x="2" y="3"/>
                  </a:cubicBezTo>
                  <a:cubicBezTo>
                    <a:pt x="1" y="4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8" name="Freeform 759">
              <a:extLst>
                <a:ext uri="{FF2B5EF4-FFF2-40B4-BE49-F238E27FC236}">
                  <a16:creationId xmlns:a16="http://schemas.microsoft.com/office/drawing/2014/main" id="{B38E9068-F725-B8CC-B25D-CFCB379B7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200" y="155576"/>
              <a:ext cx="6350" cy="7938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69" name="Freeform 760">
              <a:extLst>
                <a:ext uri="{FF2B5EF4-FFF2-40B4-BE49-F238E27FC236}">
                  <a16:creationId xmlns:a16="http://schemas.microsoft.com/office/drawing/2014/main" id="{19EDF547-40A6-0447-41B1-1552058E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988" y="161926"/>
              <a:ext cx="12700" cy="14288"/>
            </a:xfrm>
            <a:custGeom>
              <a:avLst/>
              <a:gdLst>
                <a:gd name="T0" fmla="*/ 0 w 4"/>
                <a:gd name="T1" fmla="*/ 3 h 5"/>
                <a:gd name="T2" fmla="*/ 2 w 4"/>
                <a:gd name="T3" fmla="*/ 0 h 5"/>
                <a:gd name="T4" fmla="*/ 4 w 4"/>
                <a:gd name="T5" fmla="*/ 2 h 5"/>
                <a:gd name="T6" fmla="*/ 1 w 4"/>
                <a:gd name="T7" fmla="*/ 2 h 5"/>
                <a:gd name="T8" fmla="*/ 2 w 4"/>
                <a:gd name="T9" fmla="*/ 3 h 5"/>
                <a:gd name="T10" fmla="*/ 0 w 4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0" y="3"/>
                    <a:pt x="2" y="1"/>
                    <a:pt x="2" y="0"/>
                  </a:cubicBezTo>
                  <a:cubicBezTo>
                    <a:pt x="2" y="1"/>
                    <a:pt x="3" y="3"/>
                    <a:pt x="4" y="2"/>
                  </a:cubicBezTo>
                  <a:cubicBezTo>
                    <a:pt x="4" y="5"/>
                    <a:pt x="2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5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0" name="Freeform 761">
              <a:extLst>
                <a:ext uri="{FF2B5EF4-FFF2-40B4-BE49-F238E27FC236}">
                  <a16:creationId xmlns:a16="http://schemas.microsoft.com/office/drawing/2014/main" id="{92327C61-273D-06FD-50B5-EC341EB6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450" y="163513"/>
              <a:ext cx="9525" cy="25400"/>
            </a:xfrm>
            <a:custGeom>
              <a:avLst/>
              <a:gdLst>
                <a:gd name="T0" fmla="*/ 1 w 3"/>
                <a:gd name="T1" fmla="*/ 7 h 8"/>
                <a:gd name="T2" fmla="*/ 0 w 3"/>
                <a:gd name="T3" fmla="*/ 6 h 8"/>
                <a:gd name="T4" fmla="*/ 1 w 3"/>
                <a:gd name="T5" fmla="*/ 2 h 8"/>
                <a:gd name="T6" fmla="*/ 2 w 3"/>
                <a:gd name="T7" fmla="*/ 0 h 8"/>
                <a:gd name="T8" fmla="*/ 1 w 3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cubicBezTo>
                    <a:pt x="1" y="7"/>
                    <a:pt x="0" y="8"/>
                    <a:pt x="0" y="6"/>
                  </a:cubicBezTo>
                  <a:cubicBezTo>
                    <a:pt x="2" y="7"/>
                    <a:pt x="2" y="4"/>
                    <a:pt x="1" y="2"/>
                  </a:cubicBezTo>
                  <a:cubicBezTo>
                    <a:pt x="1" y="2"/>
                    <a:pt x="2" y="2"/>
                    <a:pt x="2" y="0"/>
                  </a:cubicBezTo>
                  <a:cubicBezTo>
                    <a:pt x="3" y="2"/>
                    <a:pt x="2" y="5"/>
                    <a:pt x="1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1" name="Freeform 762">
              <a:extLst>
                <a:ext uri="{FF2B5EF4-FFF2-40B4-BE49-F238E27FC236}">
                  <a16:creationId xmlns:a16="http://schemas.microsoft.com/office/drawing/2014/main" id="{F8BE3B8C-3B73-B576-326F-8BB10B647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325" y="161926"/>
              <a:ext cx="11113" cy="17463"/>
            </a:xfrm>
            <a:custGeom>
              <a:avLst/>
              <a:gdLst>
                <a:gd name="T0" fmla="*/ 0 w 4"/>
                <a:gd name="T1" fmla="*/ 2 h 6"/>
                <a:gd name="T2" fmla="*/ 1 w 4"/>
                <a:gd name="T3" fmla="*/ 6 h 6"/>
                <a:gd name="T4" fmla="*/ 0 w 4"/>
                <a:gd name="T5" fmla="*/ 2 h 6"/>
                <a:gd name="T6" fmla="*/ 0 w 4"/>
                <a:gd name="T7" fmla="*/ 1 h 6"/>
                <a:gd name="T8" fmla="*/ 4 w 4"/>
                <a:gd name="T9" fmla="*/ 1 h 6"/>
                <a:gd name="T10" fmla="*/ 3 w 4"/>
                <a:gd name="T11" fmla="*/ 1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2"/>
                    <a:pt x="2" y="0"/>
                    <a:pt x="4" y="1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3"/>
                    <a:pt x="2" y="3"/>
                    <a:pt x="1" y="5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2" name="Freeform 763">
              <a:extLst>
                <a:ext uri="{FF2B5EF4-FFF2-40B4-BE49-F238E27FC236}">
                  <a16:creationId xmlns:a16="http://schemas.microsoft.com/office/drawing/2014/main" id="{2F790E16-435A-D315-32B0-7B765E544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138" y="92076"/>
              <a:ext cx="9525" cy="11113"/>
            </a:xfrm>
            <a:custGeom>
              <a:avLst/>
              <a:gdLst>
                <a:gd name="T0" fmla="*/ 1 w 3"/>
                <a:gd name="T1" fmla="*/ 0 h 4"/>
                <a:gd name="T2" fmla="*/ 3 w 3"/>
                <a:gd name="T3" fmla="*/ 2 h 4"/>
                <a:gd name="T4" fmla="*/ 1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2" y="4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3" name="Freeform 764">
              <a:extLst>
                <a:ext uri="{FF2B5EF4-FFF2-40B4-BE49-F238E27FC236}">
                  <a16:creationId xmlns:a16="http://schemas.microsoft.com/office/drawing/2014/main" id="{348DF002-4D18-BC83-09C2-0D73A4671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5" y="185738"/>
              <a:ext cx="9525" cy="3175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0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4" name="Freeform 765">
              <a:extLst>
                <a:ext uri="{FF2B5EF4-FFF2-40B4-BE49-F238E27FC236}">
                  <a16:creationId xmlns:a16="http://schemas.microsoft.com/office/drawing/2014/main" id="{6B13C6F6-60F2-BCFE-5B5B-1552EDA7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475" y="173038"/>
              <a:ext cx="11113" cy="12700"/>
            </a:xfrm>
            <a:custGeom>
              <a:avLst/>
              <a:gdLst>
                <a:gd name="T0" fmla="*/ 4 w 4"/>
                <a:gd name="T1" fmla="*/ 3 h 4"/>
                <a:gd name="T2" fmla="*/ 1 w 4"/>
                <a:gd name="T3" fmla="*/ 4 h 4"/>
                <a:gd name="T4" fmla="*/ 0 w 4"/>
                <a:gd name="T5" fmla="*/ 1 h 4"/>
                <a:gd name="T6" fmla="*/ 2 w 4"/>
                <a:gd name="T7" fmla="*/ 2 h 4"/>
                <a:gd name="T8" fmla="*/ 2 w 4"/>
                <a:gd name="T9" fmla="*/ 0 h 4"/>
                <a:gd name="T10" fmla="*/ 4 w 4"/>
                <a:gd name="T11" fmla="*/ 0 h 4"/>
                <a:gd name="T12" fmla="*/ 4 w 4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3"/>
                    <a:pt x="2" y="4"/>
                    <a:pt x="1" y="4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1"/>
                    <a:pt x="3" y="1"/>
                    <a:pt x="4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5" name="Freeform 766">
              <a:extLst>
                <a:ext uri="{FF2B5EF4-FFF2-40B4-BE49-F238E27FC236}">
                  <a16:creationId xmlns:a16="http://schemas.microsoft.com/office/drawing/2014/main" id="{697617DB-6268-FAC3-A878-0C25D313B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0" y="169863"/>
              <a:ext cx="74613" cy="23813"/>
            </a:xfrm>
            <a:custGeom>
              <a:avLst/>
              <a:gdLst>
                <a:gd name="T0" fmla="*/ 0 w 25"/>
                <a:gd name="T1" fmla="*/ 8 h 8"/>
                <a:gd name="T2" fmla="*/ 7 w 25"/>
                <a:gd name="T3" fmla="*/ 2 h 8"/>
                <a:gd name="T4" fmla="*/ 8 w 25"/>
                <a:gd name="T5" fmla="*/ 1 h 8"/>
                <a:gd name="T6" fmla="*/ 8 w 25"/>
                <a:gd name="T7" fmla="*/ 3 h 8"/>
                <a:gd name="T8" fmla="*/ 10 w 25"/>
                <a:gd name="T9" fmla="*/ 4 h 8"/>
                <a:gd name="T10" fmla="*/ 10 w 25"/>
                <a:gd name="T11" fmla="*/ 2 h 8"/>
                <a:gd name="T12" fmla="*/ 22 w 25"/>
                <a:gd name="T13" fmla="*/ 0 h 8"/>
                <a:gd name="T14" fmla="*/ 23 w 25"/>
                <a:gd name="T15" fmla="*/ 3 h 8"/>
                <a:gd name="T16" fmla="*/ 23 w 25"/>
                <a:gd name="T17" fmla="*/ 3 h 8"/>
                <a:gd name="T18" fmla="*/ 23 w 25"/>
                <a:gd name="T19" fmla="*/ 1 h 8"/>
                <a:gd name="T20" fmla="*/ 25 w 25"/>
                <a:gd name="T21" fmla="*/ 4 h 8"/>
                <a:gd name="T22" fmla="*/ 24 w 25"/>
                <a:gd name="T23" fmla="*/ 5 h 8"/>
                <a:gd name="T24" fmla="*/ 5 w 25"/>
                <a:gd name="T25" fmla="*/ 5 h 8"/>
                <a:gd name="T26" fmla="*/ 4 w 25"/>
                <a:gd name="T27" fmla="*/ 6 h 8"/>
                <a:gd name="T28" fmla="*/ 3 w 25"/>
                <a:gd name="T29" fmla="*/ 5 h 8"/>
                <a:gd name="T30" fmla="*/ 2 w 25"/>
                <a:gd name="T31" fmla="*/ 7 h 8"/>
                <a:gd name="T32" fmla="*/ 0 w 25"/>
                <a:gd name="T3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8">
                  <a:moveTo>
                    <a:pt x="0" y="8"/>
                  </a:moveTo>
                  <a:cubicBezTo>
                    <a:pt x="1" y="5"/>
                    <a:pt x="5" y="2"/>
                    <a:pt x="7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2"/>
                    <a:pt x="8" y="3"/>
                  </a:cubicBezTo>
                  <a:cubicBezTo>
                    <a:pt x="9" y="3"/>
                    <a:pt x="9" y="2"/>
                    <a:pt x="10" y="4"/>
                  </a:cubicBezTo>
                  <a:cubicBezTo>
                    <a:pt x="10" y="4"/>
                    <a:pt x="10" y="3"/>
                    <a:pt x="10" y="2"/>
                  </a:cubicBezTo>
                  <a:cubicBezTo>
                    <a:pt x="15" y="3"/>
                    <a:pt x="19" y="1"/>
                    <a:pt x="22" y="0"/>
                  </a:cubicBezTo>
                  <a:cubicBezTo>
                    <a:pt x="22" y="2"/>
                    <a:pt x="23" y="1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4" y="2"/>
                    <a:pt x="24" y="1"/>
                    <a:pt x="25" y="4"/>
                  </a:cubicBezTo>
                  <a:cubicBezTo>
                    <a:pt x="24" y="5"/>
                    <a:pt x="24" y="1"/>
                    <a:pt x="24" y="5"/>
                  </a:cubicBezTo>
                  <a:cubicBezTo>
                    <a:pt x="17" y="5"/>
                    <a:pt x="13" y="5"/>
                    <a:pt x="5" y="5"/>
                  </a:cubicBezTo>
                  <a:cubicBezTo>
                    <a:pt x="4" y="4"/>
                    <a:pt x="5" y="6"/>
                    <a:pt x="4" y="6"/>
                  </a:cubicBezTo>
                  <a:cubicBezTo>
                    <a:pt x="4" y="5"/>
                    <a:pt x="3" y="6"/>
                    <a:pt x="3" y="5"/>
                  </a:cubicBezTo>
                  <a:cubicBezTo>
                    <a:pt x="3" y="6"/>
                    <a:pt x="2" y="6"/>
                    <a:pt x="2" y="7"/>
                  </a:cubicBezTo>
                  <a:cubicBezTo>
                    <a:pt x="2" y="8"/>
                    <a:pt x="1" y="7"/>
                    <a:pt x="0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6" name="Freeform 767">
              <a:extLst>
                <a:ext uri="{FF2B5EF4-FFF2-40B4-BE49-F238E27FC236}">
                  <a16:creationId xmlns:a16="http://schemas.microsoft.com/office/drawing/2014/main" id="{DB9BBD20-94CF-DF46-057B-4D6E84448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311151"/>
              <a:ext cx="57150" cy="36513"/>
            </a:xfrm>
            <a:custGeom>
              <a:avLst/>
              <a:gdLst>
                <a:gd name="T0" fmla="*/ 0 w 19"/>
                <a:gd name="T1" fmla="*/ 7 h 12"/>
                <a:gd name="T2" fmla="*/ 1 w 19"/>
                <a:gd name="T3" fmla="*/ 5 h 12"/>
                <a:gd name="T4" fmla="*/ 1 w 19"/>
                <a:gd name="T5" fmla="*/ 4 h 12"/>
                <a:gd name="T6" fmla="*/ 7 w 19"/>
                <a:gd name="T7" fmla="*/ 2 h 12"/>
                <a:gd name="T8" fmla="*/ 12 w 19"/>
                <a:gd name="T9" fmla="*/ 3 h 12"/>
                <a:gd name="T10" fmla="*/ 12 w 19"/>
                <a:gd name="T11" fmla="*/ 5 h 12"/>
                <a:gd name="T12" fmla="*/ 14 w 19"/>
                <a:gd name="T13" fmla="*/ 2 h 12"/>
                <a:gd name="T14" fmla="*/ 14 w 19"/>
                <a:gd name="T15" fmla="*/ 4 h 12"/>
                <a:gd name="T16" fmla="*/ 16 w 19"/>
                <a:gd name="T17" fmla="*/ 8 h 12"/>
                <a:gd name="T18" fmla="*/ 18 w 19"/>
                <a:gd name="T19" fmla="*/ 7 h 12"/>
                <a:gd name="T20" fmla="*/ 19 w 19"/>
                <a:gd name="T21" fmla="*/ 9 h 12"/>
                <a:gd name="T22" fmla="*/ 16 w 19"/>
                <a:gd name="T23" fmla="*/ 12 h 12"/>
                <a:gd name="T24" fmla="*/ 16 w 19"/>
                <a:gd name="T25" fmla="*/ 11 h 12"/>
                <a:gd name="T26" fmla="*/ 13 w 19"/>
                <a:gd name="T27" fmla="*/ 9 h 12"/>
                <a:gd name="T28" fmla="*/ 13 w 19"/>
                <a:gd name="T29" fmla="*/ 6 h 12"/>
                <a:gd name="T30" fmla="*/ 10 w 19"/>
                <a:gd name="T31" fmla="*/ 9 h 12"/>
                <a:gd name="T32" fmla="*/ 8 w 19"/>
                <a:gd name="T33" fmla="*/ 8 h 12"/>
                <a:gd name="T34" fmla="*/ 10 w 19"/>
                <a:gd name="T35" fmla="*/ 8 h 12"/>
                <a:gd name="T36" fmla="*/ 10 w 19"/>
                <a:gd name="T37" fmla="*/ 6 h 12"/>
                <a:gd name="T38" fmla="*/ 0 w 19"/>
                <a:gd name="T3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2">
                  <a:moveTo>
                    <a:pt x="0" y="7"/>
                  </a:moveTo>
                  <a:cubicBezTo>
                    <a:pt x="0" y="5"/>
                    <a:pt x="1" y="6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0"/>
                    <a:pt x="4" y="3"/>
                    <a:pt x="7" y="2"/>
                  </a:cubicBezTo>
                  <a:cubicBezTo>
                    <a:pt x="6" y="5"/>
                    <a:pt x="11" y="6"/>
                    <a:pt x="12" y="3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3" y="4"/>
                    <a:pt x="13" y="2"/>
                    <a:pt x="14" y="2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5" y="3"/>
                    <a:pt x="15" y="7"/>
                    <a:pt x="16" y="8"/>
                  </a:cubicBezTo>
                  <a:cubicBezTo>
                    <a:pt x="16" y="6"/>
                    <a:pt x="17" y="7"/>
                    <a:pt x="18" y="7"/>
                  </a:cubicBezTo>
                  <a:cubicBezTo>
                    <a:pt x="17" y="9"/>
                    <a:pt x="18" y="9"/>
                    <a:pt x="19" y="9"/>
                  </a:cubicBezTo>
                  <a:cubicBezTo>
                    <a:pt x="18" y="10"/>
                    <a:pt x="17" y="12"/>
                    <a:pt x="16" y="12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5" y="9"/>
                    <a:pt x="14" y="9"/>
                    <a:pt x="13" y="9"/>
                  </a:cubicBezTo>
                  <a:cubicBezTo>
                    <a:pt x="13" y="8"/>
                    <a:pt x="13" y="7"/>
                    <a:pt x="13" y="6"/>
                  </a:cubicBezTo>
                  <a:cubicBezTo>
                    <a:pt x="12" y="8"/>
                    <a:pt x="10" y="6"/>
                    <a:pt x="10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9" y="6"/>
                    <a:pt x="9" y="8"/>
                    <a:pt x="10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7" y="7"/>
                    <a:pt x="3" y="6"/>
                    <a:pt x="0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7" name="Freeform 768">
              <a:extLst>
                <a:ext uri="{FF2B5EF4-FFF2-40B4-BE49-F238E27FC236}">
                  <a16:creationId xmlns:a16="http://schemas.microsoft.com/office/drawing/2014/main" id="{DAF66E04-08B2-839B-3EAE-84F08FAE1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387351"/>
              <a:ext cx="12700" cy="6350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0 h 2"/>
                <a:gd name="T4" fmla="*/ 3 w 4"/>
                <a:gd name="T5" fmla="*/ 1 h 2"/>
                <a:gd name="T6" fmla="*/ 2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0"/>
                    <a:pt x="3" y="1"/>
                    <a:pt x="3" y="1"/>
                  </a:cubicBezTo>
                  <a:cubicBezTo>
                    <a:pt x="4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8" name="Freeform 769">
              <a:extLst>
                <a:ext uri="{FF2B5EF4-FFF2-40B4-BE49-F238E27FC236}">
                  <a16:creationId xmlns:a16="http://schemas.microsoft.com/office/drawing/2014/main" id="{69595589-A65D-4D88-0F82-5A065CF78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1209675"/>
              <a:ext cx="6350" cy="14288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0 h 5"/>
                <a:gd name="T4" fmla="*/ 2 w 2"/>
                <a:gd name="T5" fmla="*/ 1 h 5"/>
                <a:gd name="T6" fmla="*/ 2 w 2"/>
                <a:gd name="T7" fmla="*/ 3 h 5"/>
                <a:gd name="T8" fmla="*/ 1 w 2"/>
                <a:gd name="T9" fmla="*/ 3 h 5"/>
                <a:gd name="T10" fmla="*/ 0 w 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2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5"/>
                    <a:pt x="2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79" name="Freeform 770">
              <a:extLst>
                <a:ext uri="{FF2B5EF4-FFF2-40B4-BE49-F238E27FC236}">
                  <a16:creationId xmlns:a16="http://schemas.microsoft.com/office/drawing/2014/main" id="{93FD5E9B-C1E9-3564-0E7C-2980F897A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249238"/>
              <a:ext cx="11113" cy="11113"/>
            </a:xfrm>
            <a:custGeom>
              <a:avLst/>
              <a:gdLst>
                <a:gd name="T0" fmla="*/ 3 w 4"/>
                <a:gd name="T1" fmla="*/ 3 h 4"/>
                <a:gd name="T2" fmla="*/ 0 w 4"/>
                <a:gd name="T3" fmla="*/ 4 h 4"/>
                <a:gd name="T4" fmla="*/ 0 w 4"/>
                <a:gd name="T5" fmla="*/ 3 h 4"/>
                <a:gd name="T6" fmla="*/ 0 w 4"/>
                <a:gd name="T7" fmla="*/ 1 h 4"/>
                <a:gd name="T8" fmla="*/ 4 w 4"/>
                <a:gd name="T9" fmla="*/ 0 h 4"/>
                <a:gd name="T10" fmla="*/ 3 w 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3"/>
                    <a:pt x="2" y="2"/>
                    <a:pt x="4" y="0"/>
                  </a:cubicBezTo>
                  <a:cubicBezTo>
                    <a:pt x="3" y="1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0" name="Freeform 771">
              <a:extLst>
                <a:ext uri="{FF2B5EF4-FFF2-40B4-BE49-F238E27FC236}">
                  <a16:creationId xmlns:a16="http://schemas.microsoft.com/office/drawing/2014/main" id="{4518BD39-EBDA-06E1-451B-A64D5814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075" y="249238"/>
              <a:ext cx="3175" cy="11113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4 h 4"/>
                <a:gd name="T4" fmla="*/ 0 w 1"/>
                <a:gd name="T5" fmla="*/ 3 h 4"/>
                <a:gd name="T6" fmla="*/ 0 w 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0"/>
                    <a:pt x="1" y="2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1" name="Freeform 772">
              <a:extLst>
                <a:ext uri="{FF2B5EF4-FFF2-40B4-BE49-F238E27FC236}">
                  <a16:creationId xmlns:a16="http://schemas.microsoft.com/office/drawing/2014/main" id="{FDBD632B-6D8B-5D22-808B-3CE98DEED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209551"/>
              <a:ext cx="9525" cy="11113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1 h 4"/>
                <a:gd name="T4" fmla="*/ 1 w 3"/>
                <a:gd name="T5" fmla="*/ 0 h 4"/>
                <a:gd name="T6" fmla="*/ 3 w 3"/>
                <a:gd name="T7" fmla="*/ 4 h 4"/>
                <a:gd name="T8" fmla="*/ 3 w 3"/>
                <a:gd name="T9" fmla="*/ 2 h 4"/>
                <a:gd name="T10" fmla="*/ 0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3" y="0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2" name="Freeform 773">
              <a:extLst>
                <a:ext uri="{FF2B5EF4-FFF2-40B4-BE49-F238E27FC236}">
                  <a16:creationId xmlns:a16="http://schemas.microsoft.com/office/drawing/2014/main" id="{64A8BA55-BBCF-A4AD-D53D-39192DF7A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92076"/>
              <a:ext cx="12700" cy="26988"/>
            </a:xfrm>
            <a:custGeom>
              <a:avLst/>
              <a:gdLst>
                <a:gd name="T0" fmla="*/ 3 w 4"/>
                <a:gd name="T1" fmla="*/ 0 h 9"/>
                <a:gd name="T2" fmla="*/ 4 w 4"/>
                <a:gd name="T3" fmla="*/ 1 h 9"/>
                <a:gd name="T4" fmla="*/ 2 w 4"/>
                <a:gd name="T5" fmla="*/ 3 h 9"/>
                <a:gd name="T6" fmla="*/ 3 w 4"/>
                <a:gd name="T7" fmla="*/ 5 h 9"/>
                <a:gd name="T8" fmla="*/ 1 w 4"/>
                <a:gd name="T9" fmla="*/ 5 h 9"/>
                <a:gd name="T10" fmla="*/ 2 w 4"/>
                <a:gd name="T11" fmla="*/ 7 h 9"/>
                <a:gd name="T12" fmla="*/ 1 w 4"/>
                <a:gd name="T13" fmla="*/ 9 h 9"/>
                <a:gd name="T14" fmla="*/ 1 w 4"/>
                <a:gd name="T15" fmla="*/ 6 h 9"/>
                <a:gd name="T16" fmla="*/ 0 w 4"/>
                <a:gd name="T17" fmla="*/ 4 h 9"/>
                <a:gd name="T18" fmla="*/ 0 w 4"/>
                <a:gd name="T19" fmla="*/ 3 h 9"/>
                <a:gd name="T20" fmla="*/ 3 w 4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9">
                  <a:moveTo>
                    <a:pt x="3" y="0"/>
                  </a:moveTo>
                  <a:cubicBezTo>
                    <a:pt x="3" y="0"/>
                    <a:pt x="3" y="2"/>
                    <a:pt x="4" y="1"/>
                  </a:cubicBezTo>
                  <a:cubicBezTo>
                    <a:pt x="4" y="2"/>
                    <a:pt x="3" y="4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1" y="8"/>
                    <a:pt x="1" y="7"/>
                    <a:pt x="1" y="9"/>
                  </a:cubicBezTo>
                  <a:cubicBezTo>
                    <a:pt x="0" y="9"/>
                    <a:pt x="1" y="6"/>
                    <a:pt x="1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2" y="3"/>
                    <a:pt x="3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3" name="Freeform 774">
              <a:extLst>
                <a:ext uri="{FF2B5EF4-FFF2-40B4-BE49-F238E27FC236}">
                  <a16:creationId xmlns:a16="http://schemas.microsoft.com/office/drawing/2014/main" id="{10F04A6C-5ECA-28E6-5EC2-B9308FA31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441325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1 h 3"/>
                <a:gd name="T4" fmla="*/ 0 w 2"/>
                <a:gd name="T5" fmla="*/ 0 h 3"/>
                <a:gd name="T6" fmla="*/ 1 w 2"/>
                <a:gd name="T7" fmla="*/ 2 h 3"/>
                <a:gd name="T8" fmla="*/ 0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2" y="3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4" name="Freeform 775">
              <a:extLst>
                <a:ext uri="{FF2B5EF4-FFF2-40B4-BE49-F238E27FC236}">
                  <a16:creationId xmlns:a16="http://schemas.microsoft.com/office/drawing/2014/main" id="{A796BE3D-0D66-2462-07D2-C26EF10D4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238" y="393701"/>
              <a:ext cx="50800" cy="23813"/>
            </a:xfrm>
            <a:custGeom>
              <a:avLst/>
              <a:gdLst>
                <a:gd name="T0" fmla="*/ 0 w 17"/>
                <a:gd name="T1" fmla="*/ 4 h 8"/>
                <a:gd name="T2" fmla="*/ 2 w 17"/>
                <a:gd name="T3" fmla="*/ 2 h 8"/>
                <a:gd name="T4" fmla="*/ 4 w 17"/>
                <a:gd name="T5" fmla="*/ 3 h 8"/>
                <a:gd name="T6" fmla="*/ 4 w 17"/>
                <a:gd name="T7" fmla="*/ 0 h 8"/>
                <a:gd name="T8" fmla="*/ 10 w 17"/>
                <a:gd name="T9" fmla="*/ 4 h 8"/>
                <a:gd name="T10" fmla="*/ 12 w 17"/>
                <a:gd name="T11" fmla="*/ 1 h 8"/>
                <a:gd name="T12" fmla="*/ 12 w 17"/>
                <a:gd name="T13" fmla="*/ 3 h 8"/>
                <a:gd name="T14" fmla="*/ 15 w 17"/>
                <a:gd name="T15" fmla="*/ 4 h 8"/>
                <a:gd name="T16" fmla="*/ 16 w 17"/>
                <a:gd name="T17" fmla="*/ 6 h 8"/>
                <a:gd name="T18" fmla="*/ 15 w 17"/>
                <a:gd name="T19" fmla="*/ 5 h 8"/>
                <a:gd name="T20" fmla="*/ 12 w 17"/>
                <a:gd name="T21" fmla="*/ 4 h 8"/>
                <a:gd name="T22" fmla="*/ 12 w 17"/>
                <a:gd name="T23" fmla="*/ 6 h 8"/>
                <a:gd name="T24" fmla="*/ 9 w 17"/>
                <a:gd name="T25" fmla="*/ 6 h 8"/>
                <a:gd name="T26" fmla="*/ 5 w 17"/>
                <a:gd name="T27" fmla="*/ 2 h 8"/>
                <a:gd name="T28" fmla="*/ 0 w 17"/>
                <a:gd name="T2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8">
                  <a:moveTo>
                    <a:pt x="0" y="4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1" y="5"/>
                    <a:pt x="3" y="1"/>
                    <a:pt x="4" y="3"/>
                  </a:cubicBezTo>
                  <a:cubicBezTo>
                    <a:pt x="4" y="2"/>
                    <a:pt x="4" y="0"/>
                    <a:pt x="4" y="0"/>
                  </a:cubicBezTo>
                  <a:cubicBezTo>
                    <a:pt x="5" y="1"/>
                    <a:pt x="8" y="1"/>
                    <a:pt x="10" y="4"/>
                  </a:cubicBezTo>
                  <a:cubicBezTo>
                    <a:pt x="10" y="0"/>
                    <a:pt x="11" y="5"/>
                    <a:pt x="12" y="1"/>
                  </a:cubicBezTo>
                  <a:cubicBezTo>
                    <a:pt x="12" y="1"/>
                    <a:pt x="12" y="3"/>
                    <a:pt x="12" y="3"/>
                  </a:cubicBezTo>
                  <a:cubicBezTo>
                    <a:pt x="13" y="1"/>
                    <a:pt x="15" y="4"/>
                    <a:pt x="15" y="4"/>
                  </a:cubicBezTo>
                  <a:cubicBezTo>
                    <a:pt x="16" y="4"/>
                    <a:pt x="15" y="8"/>
                    <a:pt x="16" y="6"/>
                  </a:cubicBezTo>
                  <a:cubicBezTo>
                    <a:pt x="17" y="8"/>
                    <a:pt x="15" y="7"/>
                    <a:pt x="15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1" y="6"/>
                    <a:pt x="10" y="5"/>
                    <a:pt x="9" y="6"/>
                  </a:cubicBezTo>
                  <a:cubicBezTo>
                    <a:pt x="10" y="0"/>
                    <a:pt x="6" y="6"/>
                    <a:pt x="5" y="2"/>
                  </a:cubicBezTo>
                  <a:cubicBezTo>
                    <a:pt x="4" y="4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5" name="Freeform 776">
              <a:extLst>
                <a:ext uri="{FF2B5EF4-FFF2-40B4-BE49-F238E27FC236}">
                  <a16:creationId xmlns:a16="http://schemas.microsoft.com/office/drawing/2014/main" id="{D8EF1E7E-5971-1310-768B-D6D49CCD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238" y="266700"/>
              <a:ext cx="63500" cy="77788"/>
            </a:xfrm>
            <a:custGeom>
              <a:avLst/>
              <a:gdLst>
                <a:gd name="T0" fmla="*/ 5 w 21"/>
                <a:gd name="T1" fmla="*/ 6 h 26"/>
                <a:gd name="T2" fmla="*/ 6 w 21"/>
                <a:gd name="T3" fmla="*/ 5 h 26"/>
                <a:gd name="T4" fmla="*/ 6 w 21"/>
                <a:gd name="T5" fmla="*/ 3 h 26"/>
                <a:gd name="T6" fmla="*/ 9 w 21"/>
                <a:gd name="T7" fmla="*/ 0 h 26"/>
                <a:gd name="T8" fmla="*/ 14 w 21"/>
                <a:gd name="T9" fmla="*/ 7 h 26"/>
                <a:gd name="T10" fmla="*/ 15 w 21"/>
                <a:gd name="T11" fmla="*/ 6 h 26"/>
                <a:gd name="T12" fmla="*/ 17 w 21"/>
                <a:gd name="T13" fmla="*/ 9 h 26"/>
                <a:gd name="T14" fmla="*/ 21 w 21"/>
                <a:gd name="T15" fmla="*/ 17 h 26"/>
                <a:gd name="T16" fmla="*/ 19 w 21"/>
                <a:gd name="T17" fmla="*/ 17 h 26"/>
                <a:gd name="T18" fmla="*/ 5 w 21"/>
                <a:gd name="T19" fmla="*/ 19 h 26"/>
                <a:gd name="T20" fmla="*/ 8 w 21"/>
                <a:gd name="T21" fmla="*/ 17 h 26"/>
                <a:gd name="T22" fmla="*/ 6 w 21"/>
                <a:gd name="T23" fmla="*/ 23 h 26"/>
                <a:gd name="T24" fmla="*/ 7 w 21"/>
                <a:gd name="T25" fmla="*/ 25 h 26"/>
                <a:gd name="T26" fmla="*/ 5 w 21"/>
                <a:gd name="T27" fmla="*/ 25 h 26"/>
                <a:gd name="T28" fmla="*/ 2 w 21"/>
                <a:gd name="T29" fmla="*/ 22 h 26"/>
                <a:gd name="T30" fmla="*/ 3 w 21"/>
                <a:gd name="T31" fmla="*/ 20 h 26"/>
                <a:gd name="T32" fmla="*/ 5 w 21"/>
                <a:gd name="T33" fmla="*/ 20 h 26"/>
                <a:gd name="T34" fmla="*/ 0 w 21"/>
                <a:gd name="T35" fmla="*/ 18 h 26"/>
                <a:gd name="T36" fmla="*/ 5 w 21"/>
                <a:gd name="T37" fmla="*/ 10 h 26"/>
                <a:gd name="T38" fmla="*/ 8 w 21"/>
                <a:gd name="T39" fmla="*/ 7 h 26"/>
                <a:gd name="T40" fmla="*/ 9 w 21"/>
                <a:gd name="T41" fmla="*/ 9 h 26"/>
                <a:gd name="T42" fmla="*/ 10 w 21"/>
                <a:gd name="T43" fmla="*/ 7 h 26"/>
                <a:gd name="T44" fmla="*/ 11 w 21"/>
                <a:gd name="T45" fmla="*/ 5 h 26"/>
                <a:gd name="T46" fmla="*/ 8 w 21"/>
                <a:gd name="T47" fmla="*/ 2 h 26"/>
                <a:gd name="T48" fmla="*/ 8 w 21"/>
                <a:gd name="T49" fmla="*/ 4 h 26"/>
                <a:gd name="T50" fmla="*/ 8 w 21"/>
                <a:gd name="T51" fmla="*/ 5 h 26"/>
                <a:gd name="T52" fmla="*/ 7 w 21"/>
                <a:gd name="T53" fmla="*/ 4 h 26"/>
                <a:gd name="T54" fmla="*/ 5 w 21"/>
                <a:gd name="T5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26">
                  <a:moveTo>
                    <a:pt x="5" y="6"/>
                  </a:moveTo>
                  <a:cubicBezTo>
                    <a:pt x="5" y="5"/>
                    <a:pt x="5" y="5"/>
                    <a:pt x="6" y="5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3"/>
                    <a:pt x="8" y="1"/>
                    <a:pt x="9" y="0"/>
                  </a:cubicBezTo>
                  <a:cubicBezTo>
                    <a:pt x="8" y="4"/>
                    <a:pt x="13" y="2"/>
                    <a:pt x="14" y="7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5" y="8"/>
                    <a:pt x="16" y="9"/>
                    <a:pt x="17" y="9"/>
                  </a:cubicBezTo>
                  <a:cubicBezTo>
                    <a:pt x="18" y="13"/>
                    <a:pt x="20" y="14"/>
                    <a:pt x="21" y="17"/>
                  </a:cubicBezTo>
                  <a:cubicBezTo>
                    <a:pt x="20" y="16"/>
                    <a:pt x="19" y="17"/>
                    <a:pt x="19" y="17"/>
                  </a:cubicBezTo>
                  <a:cubicBezTo>
                    <a:pt x="15" y="19"/>
                    <a:pt x="9" y="12"/>
                    <a:pt x="5" y="19"/>
                  </a:cubicBezTo>
                  <a:cubicBezTo>
                    <a:pt x="6" y="20"/>
                    <a:pt x="7" y="16"/>
                    <a:pt x="8" y="17"/>
                  </a:cubicBezTo>
                  <a:cubicBezTo>
                    <a:pt x="7" y="19"/>
                    <a:pt x="7" y="21"/>
                    <a:pt x="6" y="23"/>
                  </a:cubicBezTo>
                  <a:cubicBezTo>
                    <a:pt x="5" y="25"/>
                    <a:pt x="7" y="22"/>
                    <a:pt x="7" y="25"/>
                  </a:cubicBezTo>
                  <a:cubicBezTo>
                    <a:pt x="6" y="26"/>
                    <a:pt x="6" y="24"/>
                    <a:pt x="5" y="25"/>
                  </a:cubicBezTo>
                  <a:cubicBezTo>
                    <a:pt x="6" y="21"/>
                    <a:pt x="3" y="22"/>
                    <a:pt x="2" y="22"/>
                  </a:cubicBezTo>
                  <a:cubicBezTo>
                    <a:pt x="2" y="21"/>
                    <a:pt x="3" y="21"/>
                    <a:pt x="3" y="20"/>
                  </a:cubicBezTo>
                  <a:cubicBezTo>
                    <a:pt x="3" y="19"/>
                    <a:pt x="4" y="21"/>
                    <a:pt x="5" y="20"/>
                  </a:cubicBezTo>
                  <a:cubicBezTo>
                    <a:pt x="4" y="16"/>
                    <a:pt x="2" y="18"/>
                    <a:pt x="0" y="18"/>
                  </a:cubicBezTo>
                  <a:cubicBezTo>
                    <a:pt x="2" y="17"/>
                    <a:pt x="4" y="12"/>
                    <a:pt x="5" y="10"/>
                  </a:cubicBezTo>
                  <a:cubicBezTo>
                    <a:pt x="6" y="10"/>
                    <a:pt x="8" y="10"/>
                    <a:pt x="8" y="7"/>
                  </a:cubicBezTo>
                  <a:cubicBezTo>
                    <a:pt x="8" y="8"/>
                    <a:pt x="8" y="9"/>
                    <a:pt x="9" y="9"/>
                  </a:cubicBezTo>
                  <a:cubicBezTo>
                    <a:pt x="10" y="8"/>
                    <a:pt x="9" y="6"/>
                    <a:pt x="10" y="7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0" y="2"/>
                    <a:pt x="8" y="5"/>
                    <a:pt x="8" y="2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5"/>
                    <a:pt x="9" y="3"/>
                    <a:pt x="8" y="5"/>
                  </a:cubicBezTo>
                  <a:cubicBezTo>
                    <a:pt x="8" y="6"/>
                    <a:pt x="7" y="6"/>
                    <a:pt x="7" y="4"/>
                  </a:cubicBezTo>
                  <a:cubicBezTo>
                    <a:pt x="6" y="4"/>
                    <a:pt x="6" y="7"/>
                    <a:pt x="5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6" name="Freeform 777">
              <a:extLst>
                <a:ext uri="{FF2B5EF4-FFF2-40B4-BE49-F238E27FC236}">
                  <a16:creationId xmlns:a16="http://schemas.microsoft.com/office/drawing/2014/main" id="{608CF66C-4EA1-FB8B-F9DB-65F069058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417512"/>
              <a:ext cx="3175" cy="7938"/>
            </a:xfrm>
            <a:custGeom>
              <a:avLst/>
              <a:gdLst>
                <a:gd name="T0" fmla="*/ 0 w 1"/>
                <a:gd name="T1" fmla="*/ 1 h 3"/>
                <a:gd name="T2" fmla="*/ 1 w 1"/>
                <a:gd name="T3" fmla="*/ 1 h 3"/>
                <a:gd name="T4" fmla="*/ 1 w 1"/>
                <a:gd name="T5" fmla="*/ 3 h 3"/>
                <a:gd name="T6" fmla="*/ 0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7" name="Freeform 778">
              <a:extLst>
                <a:ext uri="{FF2B5EF4-FFF2-40B4-BE49-F238E27FC236}">
                  <a16:creationId xmlns:a16="http://schemas.microsoft.com/office/drawing/2014/main" id="{DB2D34EF-5085-084A-4225-A937216BA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6925" y="414338"/>
              <a:ext cx="4763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2" y="1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8" name="Freeform 779">
              <a:extLst>
                <a:ext uri="{FF2B5EF4-FFF2-40B4-BE49-F238E27FC236}">
                  <a16:creationId xmlns:a16="http://schemas.microsoft.com/office/drawing/2014/main" id="{2BEFFBE0-66CD-5E8E-6DEE-D5EF3D785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0" y="341312"/>
              <a:ext cx="11113" cy="19050"/>
            </a:xfrm>
            <a:custGeom>
              <a:avLst/>
              <a:gdLst>
                <a:gd name="T0" fmla="*/ 4 w 4"/>
                <a:gd name="T1" fmla="*/ 1 h 6"/>
                <a:gd name="T2" fmla="*/ 0 w 4"/>
                <a:gd name="T3" fmla="*/ 0 h 6"/>
                <a:gd name="T4" fmla="*/ 4 w 4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6"/>
                    <a:pt x="2" y="1"/>
                    <a:pt x="0" y="0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89" name="Freeform 780">
              <a:extLst>
                <a:ext uri="{FF2B5EF4-FFF2-40B4-BE49-F238E27FC236}">
                  <a16:creationId xmlns:a16="http://schemas.microsoft.com/office/drawing/2014/main" id="{B531484C-1B4A-EE84-8C3C-18CA81A89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38" y="733425"/>
              <a:ext cx="6350" cy="1270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3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3"/>
                    <a:pt x="1" y="3"/>
                  </a:cubicBezTo>
                  <a:cubicBezTo>
                    <a:pt x="2" y="4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0" name="Freeform 781">
              <a:extLst>
                <a:ext uri="{FF2B5EF4-FFF2-40B4-BE49-F238E27FC236}">
                  <a16:creationId xmlns:a16="http://schemas.microsoft.com/office/drawing/2014/main" id="{A6A25533-9EC3-3C24-0B27-26CC85856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063" y="1139825"/>
              <a:ext cx="4763" cy="1270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4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3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1" name="Freeform 782">
              <a:extLst>
                <a:ext uri="{FF2B5EF4-FFF2-40B4-BE49-F238E27FC236}">
                  <a16:creationId xmlns:a16="http://schemas.microsoft.com/office/drawing/2014/main" id="{839865EA-6E48-8034-4B27-FE46D3AFC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920750"/>
              <a:ext cx="3175" cy="11113"/>
            </a:xfrm>
            <a:custGeom>
              <a:avLst/>
              <a:gdLst>
                <a:gd name="T0" fmla="*/ 0 w 1"/>
                <a:gd name="T1" fmla="*/ 1 h 4"/>
                <a:gd name="T2" fmla="*/ 1 w 1"/>
                <a:gd name="T3" fmla="*/ 2 h 4"/>
                <a:gd name="T4" fmla="*/ 0 w 1"/>
                <a:gd name="T5" fmla="*/ 4 h 4"/>
                <a:gd name="T6" fmla="*/ 0 w 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0" y="0"/>
                    <a:pt x="1" y="2"/>
                    <a:pt x="1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2" name="Freeform 783">
              <a:extLst>
                <a:ext uri="{FF2B5EF4-FFF2-40B4-BE49-F238E27FC236}">
                  <a16:creationId xmlns:a16="http://schemas.microsoft.com/office/drawing/2014/main" id="{8112BE3D-8FAC-D526-F0FA-839D0FDE6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1158875"/>
              <a:ext cx="6350" cy="4763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3" name="Freeform 784">
              <a:extLst>
                <a:ext uri="{FF2B5EF4-FFF2-40B4-BE49-F238E27FC236}">
                  <a16:creationId xmlns:a16="http://schemas.microsoft.com/office/drawing/2014/main" id="{DA86FD24-BA10-8FC1-36E9-27648E2E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1166812"/>
              <a:ext cx="7938" cy="12700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3 h 4"/>
                <a:gd name="T4" fmla="*/ 0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0"/>
                    <a:pt x="1" y="3"/>
                    <a:pt x="1" y="3"/>
                  </a:cubicBezTo>
                  <a:cubicBezTo>
                    <a:pt x="3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4" name="Freeform 785">
              <a:extLst>
                <a:ext uri="{FF2B5EF4-FFF2-40B4-BE49-F238E27FC236}">
                  <a16:creationId xmlns:a16="http://schemas.microsoft.com/office/drawing/2014/main" id="{8959966D-B0BE-0254-9A25-E5BAD988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325" y="989012"/>
              <a:ext cx="9525" cy="30163"/>
            </a:xfrm>
            <a:custGeom>
              <a:avLst/>
              <a:gdLst>
                <a:gd name="T0" fmla="*/ 2 w 3"/>
                <a:gd name="T1" fmla="*/ 8 h 10"/>
                <a:gd name="T2" fmla="*/ 3 w 3"/>
                <a:gd name="T3" fmla="*/ 8 h 10"/>
                <a:gd name="T4" fmla="*/ 1 w 3"/>
                <a:gd name="T5" fmla="*/ 9 h 10"/>
                <a:gd name="T6" fmla="*/ 0 w 3"/>
                <a:gd name="T7" fmla="*/ 5 h 10"/>
                <a:gd name="T8" fmla="*/ 1 w 3"/>
                <a:gd name="T9" fmla="*/ 0 h 10"/>
                <a:gd name="T10" fmla="*/ 3 w 3"/>
                <a:gd name="T11" fmla="*/ 4 h 10"/>
                <a:gd name="T12" fmla="*/ 2 w 3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2" y="8"/>
                  </a:moveTo>
                  <a:cubicBezTo>
                    <a:pt x="2" y="8"/>
                    <a:pt x="2" y="7"/>
                    <a:pt x="3" y="8"/>
                  </a:cubicBezTo>
                  <a:cubicBezTo>
                    <a:pt x="3" y="10"/>
                    <a:pt x="1" y="10"/>
                    <a:pt x="1" y="9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1" y="3"/>
                    <a:pt x="2" y="2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2" y="3"/>
                    <a:pt x="1" y="3"/>
                    <a:pt x="2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5" name="Freeform 786">
              <a:extLst>
                <a:ext uri="{FF2B5EF4-FFF2-40B4-BE49-F238E27FC236}">
                  <a16:creationId xmlns:a16="http://schemas.microsoft.com/office/drawing/2014/main" id="{4414087D-9469-896F-873C-B5B70451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935037"/>
              <a:ext cx="71438" cy="111125"/>
            </a:xfrm>
            <a:custGeom>
              <a:avLst/>
              <a:gdLst>
                <a:gd name="T0" fmla="*/ 20 w 24"/>
                <a:gd name="T1" fmla="*/ 17 h 37"/>
                <a:gd name="T2" fmla="*/ 20 w 24"/>
                <a:gd name="T3" fmla="*/ 19 h 37"/>
                <a:gd name="T4" fmla="*/ 23 w 24"/>
                <a:gd name="T5" fmla="*/ 17 h 37"/>
                <a:gd name="T6" fmla="*/ 23 w 24"/>
                <a:gd name="T7" fmla="*/ 21 h 37"/>
                <a:gd name="T8" fmla="*/ 21 w 24"/>
                <a:gd name="T9" fmla="*/ 23 h 37"/>
                <a:gd name="T10" fmla="*/ 15 w 24"/>
                <a:gd name="T11" fmla="*/ 27 h 37"/>
                <a:gd name="T12" fmla="*/ 19 w 24"/>
                <a:gd name="T13" fmla="*/ 28 h 37"/>
                <a:gd name="T14" fmla="*/ 20 w 24"/>
                <a:gd name="T15" fmla="*/ 31 h 37"/>
                <a:gd name="T16" fmla="*/ 14 w 24"/>
                <a:gd name="T17" fmla="*/ 31 h 37"/>
                <a:gd name="T18" fmla="*/ 15 w 24"/>
                <a:gd name="T19" fmla="*/ 28 h 37"/>
                <a:gd name="T20" fmla="*/ 10 w 24"/>
                <a:gd name="T21" fmla="*/ 19 h 37"/>
                <a:gd name="T22" fmla="*/ 9 w 24"/>
                <a:gd name="T23" fmla="*/ 20 h 37"/>
                <a:gd name="T24" fmla="*/ 9 w 24"/>
                <a:gd name="T25" fmla="*/ 17 h 37"/>
                <a:gd name="T26" fmla="*/ 8 w 24"/>
                <a:gd name="T27" fmla="*/ 15 h 37"/>
                <a:gd name="T28" fmla="*/ 7 w 24"/>
                <a:gd name="T29" fmla="*/ 16 h 37"/>
                <a:gd name="T30" fmla="*/ 6 w 24"/>
                <a:gd name="T31" fmla="*/ 14 h 37"/>
                <a:gd name="T32" fmla="*/ 5 w 24"/>
                <a:gd name="T33" fmla="*/ 15 h 37"/>
                <a:gd name="T34" fmla="*/ 3 w 24"/>
                <a:gd name="T35" fmla="*/ 10 h 37"/>
                <a:gd name="T36" fmla="*/ 0 w 24"/>
                <a:gd name="T37" fmla="*/ 5 h 37"/>
                <a:gd name="T38" fmla="*/ 9 w 24"/>
                <a:gd name="T39" fmla="*/ 8 h 37"/>
                <a:gd name="T40" fmla="*/ 12 w 24"/>
                <a:gd name="T41" fmla="*/ 11 h 37"/>
                <a:gd name="T42" fmla="*/ 12 w 24"/>
                <a:gd name="T43" fmla="*/ 14 h 37"/>
                <a:gd name="T44" fmla="*/ 14 w 24"/>
                <a:gd name="T45" fmla="*/ 15 h 37"/>
                <a:gd name="T46" fmla="*/ 22 w 24"/>
                <a:gd name="T47" fmla="*/ 6 h 37"/>
                <a:gd name="T48" fmla="*/ 23 w 24"/>
                <a:gd name="T49" fmla="*/ 7 h 37"/>
                <a:gd name="T50" fmla="*/ 20 w 24"/>
                <a:gd name="T51" fmla="*/ 14 h 37"/>
                <a:gd name="T52" fmla="*/ 20 w 24"/>
                <a:gd name="T53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37">
                  <a:moveTo>
                    <a:pt x="20" y="17"/>
                  </a:moveTo>
                  <a:cubicBezTo>
                    <a:pt x="19" y="16"/>
                    <a:pt x="20" y="18"/>
                    <a:pt x="20" y="19"/>
                  </a:cubicBezTo>
                  <a:cubicBezTo>
                    <a:pt x="20" y="17"/>
                    <a:pt x="22" y="18"/>
                    <a:pt x="23" y="17"/>
                  </a:cubicBezTo>
                  <a:cubicBezTo>
                    <a:pt x="23" y="18"/>
                    <a:pt x="24" y="19"/>
                    <a:pt x="23" y="21"/>
                  </a:cubicBezTo>
                  <a:cubicBezTo>
                    <a:pt x="23" y="21"/>
                    <a:pt x="21" y="19"/>
                    <a:pt x="21" y="23"/>
                  </a:cubicBezTo>
                  <a:cubicBezTo>
                    <a:pt x="19" y="25"/>
                    <a:pt x="17" y="24"/>
                    <a:pt x="15" y="27"/>
                  </a:cubicBezTo>
                  <a:cubicBezTo>
                    <a:pt x="16" y="33"/>
                    <a:pt x="18" y="30"/>
                    <a:pt x="19" y="28"/>
                  </a:cubicBezTo>
                  <a:cubicBezTo>
                    <a:pt x="19" y="30"/>
                    <a:pt x="20" y="30"/>
                    <a:pt x="20" y="31"/>
                  </a:cubicBezTo>
                  <a:cubicBezTo>
                    <a:pt x="19" y="37"/>
                    <a:pt x="16" y="32"/>
                    <a:pt x="14" y="31"/>
                  </a:cubicBezTo>
                  <a:cubicBezTo>
                    <a:pt x="15" y="30"/>
                    <a:pt x="14" y="29"/>
                    <a:pt x="15" y="28"/>
                  </a:cubicBezTo>
                  <a:cubicBezTo>
                    <a:pt x="13" y="25"/>
                    <a:pt x="11" y="23"/>
                    <a:pt x="10" y="19"/>
                  </a:cubicBezTo>
                  <a:cubicBezTo>
                    <a:pt x="10" y="19"/>
                    <a:pt x="10" y="20"/>
                    <a:pt x="9" y="20"/>
                  </a:cubicBezTo>
                  <a:cubicBezTo>
                    <a:pt x="9" y="18"/>
                    <a:pt x="9" y="17"/>
                    <a:pt x="9" y="17"/>
                  </a:cubicBezTo>
                  <a:cubicBezTo>
                    <a:pt x="8" y="18"/>
                    <a:pt x="7" y="18"/>
                    <a:pt x="8" y="15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6" y="16"/>
                    <a:pt x="6" y="14"/>
                    <a:pt x="6" y="14"/>
                  </a:cubicBezTo>
                  <a:cubicBezTo>
                    <a:pt x="5" y="13"/>
                    <a:pt x="6" y="15"/>
                    <a:pt x="5" y="15"/>
                  </a:cubicBezTo>
                  <a:cubicBezTo>
                    <a:pt x="5" y="12"/>
                    <a:pt x="3" y="13"/>
                    <a:pt x="3" y="10"/>
                  </a:cubicBezTo>
                  <a:cubicBezTo>
                    <a:pt x="2" y="12"/>
                    <a:pt x="1" y="8"/>
                    <a:pt x="0" y="5"/>
                  </a:cubicBezTo>
                  <a:cubicBezTo>
                    <a:pt x="3" y="0"/>
                    <a:pt x="5" y="8"/>
                    <a:pt x="9" y="8"/>
                  </a:cubicBezTo>
                  <a:cubicBezTo>
                    <a:pt x="9" y="11"/>
                    <a:pt x="10" y="12"/>
                    <a:pt x="12" y="11"/>
                  </a:cubicBezTo>
                  <a:cubicBezTo>
                    <a:pt x="12" y="12"/>
                    <a:pt x="12" y="13"/>
                    <a:pt x="12" y="14"/>
                  </a:cubicBezTo>
                  <a:cubicBezTo>
                    <a:pt x="13" y="14"/>
                    <a:pt x="13" y="14"/>
                    <a:pt x="14" y="15"/>
                  </a:cubicBezTo>
                  <a:cubicBezTo>
                    <a:pt x="16" y="12"/>
                    <a:pt x="18" y="7"/>
                    <a:pt x="22" y="6"/>
                  </a:cubicBezTo>
                  <a:cubicBezTo>
                    <a:pt x="22" y="8"/>
                    <a:pt x="22" y="7"/>
                    <a:pt x="23" y="7"/>
                  </a:cubicBezTo>
                  <a:cubicBezTo>
                    <a:pt x="22" y="9"/>
                    <a:pt x="21" y="12"/>
                    <a:pt x="20" y="14"/>
                  </a:cubicBezTo>
                  <a:cubicBezTo>
                    <a:pt x="21" y="14"/>
                    <a:pt x="20" y="16"/>
                    <a:pt x="20" y="1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6" name="Freeform 787">
              <a:extLst>
                <a:ext uri="{FF2B5EF4-FFF2-40B4-BE49-F238E27FC236}">
                  <a16:creationId xmlns:a16="http://schemas.microsoft.com/office/drawing/2014/main" id="{B37F20FE-4C8E-0DE1-B199-45E22E652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3" y="676275"/>
              <a:ext cx="9525" cy="23813"/>
            </a:xfrm>
            <a:custGeom>
              <a:avLst/>
              <a:gdLst>
                <a:gd name="T0" fmla="*/ 0 w 3"/>
                <a:gd name="T1" fmla="*/ 4 h 8"/>
                <a:gd name="T2" fmla="*/ 0 w 3"/>
                <a:gd name="T3" fmla="*/ 1 h 8"/>
                <a:gd name="T4" fmla="*/ 2 w 3"/>
                <a:gd name="T5" fmla="*/ 1 h 8"/>
                <a:gd name="T6" fmla="*/ 2 w 3"/>
                <a:gd name="T7" fmla="*/ 3 h 8"/>
                <a:gd name="T8" fmla="*/ 3 w 3"/>
                <a:gd name="T9" fmla="*/ 5 h 8"/>
                <a:gd name="T10" fmla="*/ 2 w 3"/>
                <a:gd name="T11" fmla="*/ 8 h 8"/>
                <a:gd name="T12" fmla="*/ 0 w 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0" y="4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1" y="2"/>
                    <a:pt x="1" y="0"/>
                    <a:pt x="2" y="1"/>
                  </a:cubicBezTo>
                  <a:cubicBezTo>
                    <a:pt x="2" y="2"/>
                    <a:pt x="2" y="4"/>
                    <a:pt x="2" y="3"/>
                  </a:cubicBezTo>
                  <a:cubicBezTo>
                    <a:pt x="3" y="4"/>
                    <a:pt x="2" y="6"/>
                    <a:pt x="3" y="5"/>
                  </a:cubicBezTo>
                  <a:cubicBezTo>
                    <a:pt x="3" y="7"/>
                    <a:pt x="2" y="6"/>
                    <a:pt x="2" y="8"/>
                  </a:cubicBezTo>
                  <a:cubicBezTo>
                    <a:pt x="1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7" name="Freeform 788">
              <a:extLst>
                <a:ext uri="{FF2B5EF4-FFF2-40B4-BE49-F238E27FC236}">
                  <a16:creationId xmlns:a16="http://schemas.microsoft.com/office/drawing/2014/main" id="{9623D9E8-510C-F43E-6B4B-F032EF51A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146051"/>
              <a:ext cx="22225" cy="17463"/>
            </a:xfrm>
            <a:custGeom>
              <a:avLst/>
              <a:gdLst>
                <a:gd name="T0" fmla="*/ 1 w 7"/>
                <a:gd name="T1" fmla="*/ 3 h 6"/>
                <a:gd name="T2" fmla="*/ 3 w 7"/>
                <a:gd name="T3" fmla="*/ 0 h 6"/>
                <a:gd name="T4" fmla="*/ 3 w 7"/>
                <a:gd name="T5" fmla="*/ 3 h 6"/>
                <a:gd name="T6" fmla="*/ 3 w 7"/>
                <a:gd name="T7" fmla="*/ 3 h 6"/>
                <a:gd name="T8" fmla="*/ 6 w 7"/>
                <a:gd name="T9" fmla="*/ 2 h 6"/>
                <a:gd name="T10" fmla="*/ 7 w 7"/>
                <a:gd name="T11" fmla="*/ 4 h 6"/>
                <a:gd name="T12" fmla="*/ 3 w 7"/>
                <a:gd name="T13" fmla="*/ 5 h 6"/>
                <a:gd name="T14" fmla="*/ 2 w 7"/>
                <a:gd name="T15" fmla="*/ 2 h 6"/>
                <a:gd name="T16" fmla="*/ 0 w 7"/>
                <a:gd name="T17" fmla="*/ 5 h 6"/>
                <a:gd name="T18" fmla="*/ 0 w 7"/>
                <a:gd name="T19" fmla="*/ 3 h 6"/>
                <a:gd name="T20" fmla="*/ 0 w 7"/>
                <a:gd name="T21" fmla="*/ 1 h 6"/>
                <a:gd name="T22" fmla="*/ 1 w 7"/>
                <a:gd name="T2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1" y="2"/>
                    <a:pt x="2" y="2"/>
                    <a:pt x="3" y="0"/>
                  </a:cubicBezTo>
                  <a:cubicBezTo>
                    <a:pt x="3" y="0"/>
                    <a:pt x="3" y="1"/>
                    <a:pt x="3" y="3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2"/>
                    <a:pt x="5" y="3"/>
                    <a:pt x="6" y="2"/>
                  </a:cubicBezTo>
                  <a:cubicBezTo>
                    <a:pt x="6" y="3"/>
                    <a:pt x="6" y="5"/>
                    <a:pt x="7" y="4"/>
                  </a:cubicBezTo>
                  <a:cubicBezTo>
                    <a:pt x="6" y="6"/>
                    <a:pt x="4" y="4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1" y="3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8" name="Freeform 789">
              <a:extLst>
                <a:ext uri="{FF2B5EF4-FFF2-40B4-BE49-F238E27FC236}">
                  <a16:creationId xmlns:a16="http://schemas.microsoft.com/office/drawing/2014/main" id="{657AF86B-802B-D6FA-2B7C-C7A793C0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675" y="257176"/>
              <a:ext cx="9525" cy="15875"/>
            </a:xfrm>
            <a:custGeom>
              <a:avLst/>
              <a:gdLst>
                <a:gd name="T0" fmla="*/ 0 w 3"/>
                <a:gd name="T1" fmla="*/ 2 h 5"/>
                <a:gd name="T2" fmla="*/ 1 w 3"/>
                <a:gd name="T3" fmla="*/ 1 h 5"/>
                <a:gd name="T4" fmla="*/ 3 w 3"/>
                <a:gd name="T5" fmla="*/ 3 h 5"/>
                <a:gd name="T6" fmla="*/ 1 w 3"/>
                <a:gd name="T7" fmla="*/ 4 h 5"/>
                <a:gd name="T8" fmla="*/ 0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1" y="2"/>
                    <a:pt x="1" y="0"/>
                    <a:pt x="1" y="1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5"/>
                    <a:pt x="2" y="3"/>
                    <a:pt x="1" y="4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799" name="Freeform 790">
              <a:extLst>
                <a:ext uri="{FF2B5EF4-FFF2-40B4-BE49-F238E27FC236}">
                  <a16:creationId xmlns:a16="http://schemas.microsoft.com/office/drawing/2014/main" id="{099E8FBB-AC2B-3D20-B34E-8C7CAD45E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106363"/>
              <a:ext cx="46038" cy="63500"/>
            </a:xfrm>
            <a:custGeom>
              <a:avLst/>
              <a:gdLst>
                <a:gd name="T0" fmla="*/ 12 w 15"/>
                <a:gd name="T1" fmla="*/ 11 h 21"/>
                <a:gd name="T2" fmla="*/ 11 w 15"/>
                <a:gd name="T3" fmla="*/ 14 h 21"/>
                <a:gd name="T4" fmla="*/ 10 w 15"/>
                <a:gd name="T5" fmla="*/ 10 h 21"/>
                <a:gd name="T6" fmla="*/ 8 w 15"/>
                <a:gd name="T7" fmla="*/ 18 h 21"/>
                <a:gd name="T8" fmla="*/ 1 w 15"/>
                <a:gd name="T9" fmla="*/ 14 h 21"/>
                <a:gd name="T10" fmla="*/ 3 w 15"/>
                <a:gd name="T11" fmla="*/ 2 h 21"/>
                <a:gd name="T12" fmla="*/ 11 w 15"/>
                <a:gd name="T13" fmla="*/ 5 h 21"/>
                <a:gd name="T14" fmla="*/ 15 w 15"/>
                <a:gd name="T15" fmla="*/ 7 h 21"/>
                <a:gd name="T16" fmla="*/ 15 w 15"/>
                <a:gd name="T17" fmla="*/ 11 h 21"/>
                <a:gd name="T18" fmla="*/ 13 w 15"/>
                <a:gd name="T19" fmla="*/ 13 h 21"/>
                <a:gd name="T20" fmla="*/ 12 w 15"/>
                <a:gd name="T2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12" y="11"/>
                  </a:moveTo>
                  <a:cubicBezTo>
                    <a:pt x="12" y="13"/>
                    <a:pt x="11" y="12"/>
                    <a:pt x="11" y="14"/>
                  </a:cubicBezTo>
                  <a:cubicBezTo>
                    <a:pt x="11" y="12"/>
                    <a:pt x="10" y="13"/>
                    <a:pt x="10" y="10"/>
                  </a:cubicBezTo>
                  <a:cubicBezTo>
                    <a:pt x="9" y="11"/>
                    <a:pt x="8" y="13"/>
                    <a:pt x="8" y="18"/>
                  </a:cubicBezTo>
                  <a:cubicBezTo>
                    <a:pt x="6" y="21"/>
                    <a:pt x="3" y="18"/>
                    <a:pt x="1" y="14"/>
                  </a:cubicBezTo>
                  <a:cubicBezTo>
                    <a:pt x="0" y="8"/>
                    <a:pt x="1" y="3"/>
                    <a:pt x="3" y="2"/>
                  </a:cubicBezTo>
                  <a:cubicBezTo>
                    <a:pt x="6" y="0"/>
                    <a:pt x="9" y="8"/>
                    <a:pt x="11" y="5"/>
                  </a:cubicBezTo>
                  <a:cubicBezTo>
                    <a:pt x="12" y="6"/>
                    <a:pt x="14" y="6"/>
                    <a:pt x="15" y="7"/>
                  </a:cubicBezTo>
                  <a:cubicBezTo>
                    <a:pt x="15" y="9"/>
                    <a:pt x="15" y="9"/>
                    <a:pt x="15" y="11"/>
                  </a:cubicBezTo>
                  <a:cubicBezTo>
                    <a:pt x="14" y="11"/>
                    <a:pt x="13" y="10"/>
                    <a:pt x="13" y="13"/>
                  </a:cubicBezTo>
                  <a:cubicBezTo>
                    <a:pt x="12" y="13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0" name="Freeform 791">
              <a:extLst>
                <a:ext uri="{FF2B5EF4-FFF2-40B4-BE49-F238E27FC236}">
                  <a16:creationId xmlns:a16="http://schemas.microsoft.com/office/drawing/2014/main" id="{A0D73C22-946B-30EA-04E7-C631D009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1158875"/>
              <a:ext cx="12700" cy="14288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4 h 5"/>
                <a:gd name="T4" fmla="*/ 4 w 4"/>
                <a:gd name="T5" fmla="*/ 0 h 5"/>
                <a:gd name="T6" fmla="*/ 0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" y="1"/>
                    <a:pt x="2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1" name="Freeform 792">
              <a:extLst>
                <a:ext uri="{FF2B5EF4-FFF2-40B4-BE49-F238E27FC236}">
                  <a16:creationId xmlns:a16="http://schemas.microsoft.com/office/drawing/2014/main" id="{83012F91-B701-276A-33D4-E08E2EA8C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3" y="1300162"/>
              <a:ext cx="7938" cy="14288"/>
            </a:xfrm>
            <a:custGeom>
              <a:avLst/>
              <a:gdLst>
                <a:gd name="T0" fmla="*/ 0 w 3"/>
                <a:gd name="T1" fmla="*/ 2 h 5"/>
                <a:gd name="T2" fmla="*/ 3 w 3"/>
                <a:gd name="T3" fmla="*/ 1 h 5"/>
                <a:gd name="T4" fmla="*/ 0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1" y="0"/>
                    <a:pt x="2" y="2"/>
                    <a:pt x="3" y="1"/>
                  </a:cubicBezTo>
                  <a:cubicBezTo>
                    <a:pt x="2" y="2"/>
                    <a:pt x="1" y="5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2" name="Freeform 793">
              <a:extLst>
                <a:ext uri="{FF2B5EF4-FFF2-40B4-BE49-F238E27FC236}">
                  <a16:creationId xmlns:a16="http://schemas.microsoft.com/office/drawing/2014/main" id="{B1144DE0-DC3C-EAE0-84B5-276AFD7B3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1281112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0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1"/>
                    <a:pt x="2" y="0"/>
                  </a:cubicBezTo>
                  <a:cubicBezTo>
                    <a:pt x="2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3" name="Freeform 794">
              <a:extLst>
                <a:ext uri="{FF2B5EF4-FFF2-40B4-BE49-F238E27FC236}">
                  <a16:creationId xmlns:a16="http://schemas.microsoft.com/office/drawing/2014/main" id="{B74B2B84-F86E-6746-5322-0996B9971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" y="1293812"/>
              <a:ext cx="20638" cy="20638"/>
            </a:xfrm>
            <a:custGeom>
              <a:avLst/>
              <a:gdLst>
                <a:gd name="T0" fmla="*/ 1 w 7"/>
                <a:gd name="T1" fmla="*/ 2 h 7"/>
                <a:gd name="T2" fmla="*/ 3 w 7"/>
                <a:gd name="T3" fmla="*/ 1 h 7"/>
                <a:gd name="T4" fmla="*/ 3 w 7"/>
                <a:gd name="T5" fmla="*/ 3 h 7"/>
                <a:gd name="T6" fmla="*/ 7 w 7"/>
                <a:gd name="T7" fmla="*/ 1 h 7"/>
                <a:gd name="T8" fmla="*/ 1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2"/>
                  </a:moveTo>
                  <a:cubicBezTo>
                    <a:pt x="0" y="1"/>
                    <a:pt x="3" y="2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5" y="4"/>
                    <a:pt x="6" y="0"/>
                    <a:pt x="7" y="1"/>
                  </a:cubicBezTo>
                  <a:cubicBezTo>
                    <a:pt x="6" y="7"/>
                    <a:pt x="3" y="4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4" name="Freeform 795">
              <a:extLst>
                <a:ext uri="{FF2B5EF4-FFF2-40B4-BE49-F238E27FC236}">
                  <a16:creationId xmlns:a16="http://schemas.microsoft.com/office/drawing/2014/main" id="{915234CD-53E3-CB99-EC37-6F3DD868E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" y="1276350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5" name="Freeform 796">
              <a:extLst>
                <a:ext uri="{FF2B5EF4-FFF2-40B4-BE49-F238E27FC236}">
                  <a16:creationId xmlns:a16="http://schemas.microsoft.com/office/drawing/2014/main" id="{5E28BE6D-970C-9ACC-8652-0D4B2E41C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" y="1279525"/>
              <a:ext cx="11113" cy="11113"/>
            </a:xfrm>
            <a:custGeom>
              <a:avLst/>
              <a:gdLst>
                <a:gd name="T0" fmla="*/ 0 w 4"/>
                <a:gd name="T1" fmla="*/ 3 h 4"/>
                <a:gd name="T2" fmla="*/ 4 w 4"/>
                <a:gd name="T3" fmla="*/ 2 h 4"/>
                <a:gd name="T4" fmla="*/ 0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1"/>
                    <a:pt x="3" y="0"/>
                    <a:pt x="4" y="2"/>
                  </a:cubicBezTo>
                  <a:cubicBezTo>
                    <a:pt x="3" y="4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6" name="Freeform 797">
              <a:extLst>
                <a:ext uri="{FF2B5EF4-FFF2-40B4-BE49-F238E27FC236}">
                  <a16:creationId xmlns:a16="http://schemas.microsoft.com/office/drawing/2014/main" id="{B7C24F01-BDBF-56B6-FF46-19C2A091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" y="863600"/>
              <a:ext cx="7938" cy="7938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0 h 3"/>
                <a:gd name="T4" fmla="*/ 2 w 3"/>
                <a:gd name="T5" fmla="*/ 1 h 3"/>
                <a:gd name="T6" fmla="*/ 3 w 3"/>
                <a:gd name="T7" fmla="*/ 1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1"/>
                    <a:pt x="2" y="3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7" name="Freeform 798">
              <a:extLst>
                <a:ext uri="{FF2B5EF4-FFF2-40B4-BE49-F238E27FC236}">
                  <a16:creationId xmlns:a16="http://schemas.microsoft.com/office/drawing/2014/main" id="{90D1EE30-3957-3342-5F5B-EBAA7E77B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8" y="881063"/>
              <a:ext cx="6350" cy="6350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8" name="Freeform 799">
              <a:extLst>
                <a:ext uri="{FF2B5EF4-FFF2-40B4-BE49-F238E27FC236}">
                  <a16:creationId xmlns:a16="http://schemas.microsoft.com/office/drawing/2014/main" id="{405FFC33-8845-C6D5-4444-7BC7BA83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3" y="588962"/>
              <a:ext cx="9525" cy="9525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1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09" name="Freeform 800">
              <a:extLst>
                <a:ext uri="{FF2B5EF4-FFF2-40B4-BE49-F238E27FC236}">
                  <a16:creationId xmlns:a16="http://schemas.microsoft.com/office/drawing/2014/main" id="{DFBF467C-F2B1-FF2D-B553-4CB174617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3" y="1290637"/>
              <a:ext cx="7938" cy="19050"/>
            </a:xfrm>
            <a:custGeom>
              <a:avLst/>
              <a:gdLst>
                <a:gd name="T0" fmla="*/ 0 w 3"/>
                <a:gd name="T1" fmla="*/ 4 h 6"/>
                <a:gd name="T2" fmla="*/ 3 w 3"/>
                <a:gd name="T3" fmla="*/ 4 h 6"/>
                <a:gd name="T4" fmla="*/ 0 w 3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1" y="0"/>
                    <a:pt x="3" y="3"/>
                    <a:pt x="3" y="4"/>
                  </a:cubicBezTo>
                  <a:cubicBezTo>
                    <a:pt x="3" y="6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0" name="Freeform 801">
              <a:extLst>
                <a:ext uri="{FF2B5EF4-FFF2-40B4-BE49-F238E27FC236}">
                  <a16:creationId xmlns:a16="http://schemas.microsoft.com/office/drawing/2014/main" id="{35DA781F-6547-EA7B-D177-CD1ADD766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3" y="866775"/>
              <a:ext cx="7938" cy="17463"/>
            </a:xfrm>
            <a:custGeom>
              <a:avLst/>
              <a:gdLst>
                <a:gd name="T0" fmla="*/ 2 w 3"/>
                <a:gd name="T1" fmla="*/ 5 h 6"/>
                <a:gd name="T2" fmla="*/ 0 w 3"/>
                <a:gd name="T3" fmla="*/ 5 h 6"/>
                <a:gd name="T4" fmla="*/ 1 w 3"/>
                <a:gd name="T5" fmla="*/ 2 h 6"/>
                <a:gd name="T6" fmla="*/ 3 w 3"/>
                <a:gd name="T7" fmla="*/ 1 h 6"/>
                <a:gd name="T8" fmla="*/ 2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5"/>
                  </a:moveTo>
                  <a:cubicBezTo>
                    <a:pt x="1" y="3"/>
                    <a:pt x="1" y="6"/>
                    <a:pt x="0" y="5"/>
                  </a:cubicBezTo>
                  <a:cubicBezTo>
                    <a:pt x="0" y="3"/>
                    <a:pt x="2" y="3"/>
                    <a:pt x="1" y="2"/>
                  </a:cubicBezTo>
                  <a:cubicBezTo>
                    <a:pt x="1" y="0"/>
                    <a:pt x="3" y="1"/>
                    <a:pt x="3" y="1"/>
                  </a:cubicBezTo>
                  <a:cubicBezTo>
                    <a:pt x="3" y="3"/>
                    <a:pt x="2" y="3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1" name="Freeform 802">
              <a:extLst>
                <a:ext uri="{FF2B5EF4-FFF2-40B4-BE49-F238E27FC236}">
                  <a16:creationId xmlns:a16="http://schemas.microsoft.com/office/drawing/2014/main" id="{2411DF1A-ABAD-B5F3-E1F6-C493A90C6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" y="592138"/>
              <a:ext cx="15875" cy="9525"/>
            </a:xfrm>
            <a:custGeom>
              <a:avLst/>
              <a:gdLst>
                <a:gd name="T0" fmla="*/ 1 w 5"/>
                <a:gd name="T1" fmla="*/ 2 h 3"/>
                <a:gd name="T2" fmla="*/ 5 w 5"/>
                <a:gd name="T3" fmla="*/ 3 h 3"/>
                <a:gd name="T4" fmla="*/ 1 w 5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1" y="2"/>
                  </a:moveTo>
                  <a:cubicBezTo>
                    <a:pt x="0" y="2"/>
                    <a:pt x="5" y="0"/>
                    <a:pt x="5" y="3"/>
                  </a:cubicBezTo>
                  <a:cubicBezTo>
                    <a:pt x="4" y="2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2" name="Freeform 803">
              <a:extLst>
                <a:ext uri="{FF2B5EF4-FFF2-40B4-BE49-F238E27FC236}">
                  <a16:creationId xmlns:a16="http://schemas.microsoft.com/office/drawing/2014/main" id="{7AAB6A39-0C1E-4580-2A70-F555C36F8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8" y="863600"/>
              <a:ext cx="6350" cy="7938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2" y="0"/>
                    <a:pt x="2" y="1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3" name="Freeform 804">
              <a:extLst>
                <a:ext uri="{FF2B5EF4-FFF2-40B4-BE49-F238E27FC236}">
                  <a16:creationId xmlns:a16="http://schemas.microsoft.com/office/drawing/2014/main" id="{082E6FF3-E910-BB52-1DC0-E0B1408D4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8" y="1306512"/>
              <a:ext cx="6350" cy="20638"/>
            </a:xfrm>
            <a:custGeom>
              <a:avLst/>
              <a:gdLst>
                <a:gd name="T0" fmla="*/ 0 w 2"/>
                <a:gd name="T1" fmla="*/ 4 h 7"/>
                <a:gd name="T2" fmla="*/ 2 w 2"/>
                <a:gd name="T3" fmla="*/ 5 h 7"/>
                <a:gd name="T4" fmla="*/ 0 w 2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cubicBezTo>
                    <a:pt x="0" y="0"/>
                    <a:pt x="1" y="3"/>
                    <a:pt x="2" y="5"/>
                  </a:cubicBezTo>
                  <a:cubicBezTo>
                    <a:pt x="1" y="7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4" name="Freeform 805">
              <a:extLst>
                <a:ext uri="{FF2B5EF4-FFF2-40B4-BE49-F238E27FC236}">
                  <a16:creationId xmlns:a16="http://schemas.microsoft.com/office/drawing/2014/main" id="{3A763033-CF04-F556-2E03-A633AC05D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3" y="1311275"/>
              <a:ext cx="9525" cy="15875"/>
            </a:xfrm>
            <a:custGeom>
              <a:avLst/>
              <a:gdLst>
                <a:gd name="T0" fmla="*/ 1 w 3"/>
                <a:gd name="T1" fmla="*/ 1 h 5"/>
                <a:gd name="T2" fmla="*/ 3 w 3"/>
                <a:gd name="T3" fmla="*/ 1 h 5"/>
                <a:gd name="T4" fmla="*/ 1 w 3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cubicBezTo>
                    <a:pt x="0" y="0"/>
                    <a:pt x="3" y="0"/>
                    <a:pt x="3" y="1"/>
                  </a:cubicBezTo>
                  <a:cubicBezTo>
                    <a:pt x="3" y="5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5" name="Freeform 806">
              <a:extLst>
                <a:ext uri="{FF2B5EF4-FFF2-40B4-BE49-F238E27FC236}">
                  <a16:creationId xmlns:a16="http://schemas.microsoft.com/office/drawing/2014/main" id="{CFB8CFDD-CC5B-8C5E-977E-F736F7F0D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88" y="1284287"/>
              <a:ext cx="15875" cy="6350"/>
            </a:xfrm>
            <a:custGeom>
              <a:avLst/>
              <a:gdLst>
                <a:gd name="T0" fmla="*/ 0 w 5"/>
                <a:gd name="T1" fmla="*/ 2 h 2"/>
                <a:gd name="T2" fmla="*/ 1 w 5"/>
                <a:gd name="T3" fmla="*/ 0 h 2"/>
                <a:gd name="T4" fmla="*/ 4 w 5"/>
                <a:gd name="T5" fmla="*/ 2 h 2"/>
                <a:gd name="T6" fmla="*/ 0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2" y="2"/>
                    <a:pt x="5" y="0"/>
                    <a:pt x="4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6" name="Freeform 807">
              <a:extLst>
                <a:ext uri="{FF2B5EF4-FFF2-40B4-BE49-F238E27FC236}">
                  <a16:creationId xmlns:a16="http://schemas.microsoft.com/office/drawing/2014/main" id="{6A6B0ABA-B634-D088-E3AC-CBD11DB94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13" y="1314450"/>
              <a:ext cx="15875" cy="12700"/>
            </a:xfrm>
            <a:custGeom>
              <a:avLst/>
              <a:gdLst>
                <a:gd name="T0" fmla="*/ 0 w 5"/>
                <a:gd name="T1" fmla="*/ 3 h 4"/>
                <a:gd name="T2" fmla="*/ 5 w 5"/>
                <a:gd name="T3" fmla="*/ 4 h 4"/>
                <a:gd name="T4" fmla="*/ 0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0" y="1"/>
                    <a:pt x="5" y="0"/>
                    <a:pt x="5" y="4"/>
                  </a:cubicBezTo>
                  <a:cubicBezTo>
                    <a:pt x="3" y="3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7" name="Freeform 809">
              <a:extLst>
                <a:ext uri="{FF2B5EF4-FFF2-40B4-BE49-F238E27FC236}">
                  <a16:creationId xmlns:a16="http://schemas.microsoft.com/office/drawing/2014/main" id="{D72FE769-5DCD-0275-35F8-FB725B5BF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38" y="904876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3" y="4"/>
                    <a:pt x="0" y="0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8" name="Freeform 810">
              <a:extLst>
                <a:ext uri="{FF2B5EF4-FFF2-40B4-BE49-F238E27FC236}">
                  <a16:creationId xmlns:a16="http://schemas.microsoft.com/office/drawing/2014/main" id="{3F10CC8E-3DB7-CC2A-38F4-8C66139F0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25" y="1330325"/>
              <a:ext cx="11113" cy="20638"/>
            </a:xfrm>
            <a:custGeom>
              <a:avLst/>
              <a:gdLst>
                <a:gd name="T0" fmla="*/ 0 w 4"/>
                <a:gd name="T1" fmla="*/ 4 h 7"/>
                <a:gd name="T2" fmla="*/ 4 w 4"/>
                <a:gd name="T3" fmla="*/ 3 h 7"/>
                <a:gd name="T4" fmla="*/ 0 w 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4"/>
                  </a:moveTo>
                  <a:cubicBezTo>
                    <a:pt x="1" y="0"/>
                    <a:pt x="2" y="2"/>
                    <a:pt x="4" y="3"/>
                  </a:cubicBezTo>
                  <a:cubicBezTo>
                    <a:pt x="3" y="7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19" name="Freeform 811">
              <a:extLst>
                <a:ext uri="{FF2B5EF4-FFF2-40B4-BE49-F238E27FC236}">
                  <a16:creationId xmlns:a16="http://schemas.microsoft.com/office/drawing/2014/main" id="{1B45D91C-7057-12C8-45BC-D9591DC59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3" y="954088"/>
              <a:ext cx="6350" cy="20638"/>
            </a:xfrm>
            <a:custGeom>
              <a:avLst/>
              <a:gdLst>
                <a:gd name="T0" fmla="*/ 0 w 2"/>
                <a:gd name="T1" fmla="*/ 3 h 7"/>
                <a:gd name="T2" fmla="*/ 1 w 2"/>
                <a:gd name="T3" fmla="*/ 1 h 7"/>
                <a:gd name="T4" fmla="*/ 1 w 2"/>
                <a:gd name="T5" fmla="*/ 6 h 7"/>
                <a:gd name="T6" fmla="*/ 0 w 2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cubicBezTo>
                    <a:pt x="0" y="2"/>
                    <a:pt x="1" y="0"/>
                    <a:pt x="1" y="1"/>
                  </a:cubicBezTo>
                  <a:cubicBezTo>
                    <a:pt x="2" y="2"/>
                    <a:pt x="1" y="4"/>
                    <a:pt x="1" y="6"/>
                  </a:cubicBezTo>
                  <a:cubicBezTo>
                    <a:pt x="0" y="7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0" name="Freeform 812">
              <a:extLst>
                <a:ext uri="{FF2B5EF4-FFF2-40B4-BE49-F238E27FC236}">
                  <a16:creationId xmlns:a16="http://schemas.microsoft.com/office/drawing/2014/main" id="{C989728F-94B5-59FC-C085-4F5A6DF47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8" y="955675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1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1" y="2"/>
                    <a:pt x="2" y="1"/>
                  </a:cubicBezTo>
                  <a:cubicBezTo>
                    <a:pt x="1" y="4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1" name="Freeform 813">
              <a:extLst>
                <a:ext uri="{FF2B5EF4-FFF2-40B4-BE49-F238E27FC236}">
                  <a16:creationId xmlns:a16="http://schemas.microsoft.com/office/drawing/2014/main" id="{B73CD0A4-BE2E-75DB-CFF0-710BB0EDD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3" y="134461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2" y="0"/>
                    <a:pt x="2" y="3"/>
                  </a:cubicBezTo>
                  <a:cubicBezTo>
                    <a:pt x="1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2" name="Freeform 814">
              <a:extLst>
                <a:ext uri="{FF2B5EF4-FFF2-40B4-BE49-F238E27FC236}">
                  <a16:creationId xmlns:a16="http://schemas.microsoft.com/office/drawing/2014/main" id="{94CEAEBE-EC7A-F878-5B15-858F875A7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3" y="827088"/>
              <a:ext cx="6350" cy="14288"/>
            </a:xfrm>
            <a:custGeom>
              <a:avLst/>
              <a:gdLst>
                <a:gd name="T0" fmla="*/ 0 w 2"/>
                <a:gd name="T1" fmla="*/ 3 h 5"/>
                <a:gd name="T2" fmla="*/ 2 w 2"/>
                <a:gd name="T3" fmla="*/ 4 h 5"/>
                <a:gd name="T4" fmla="*/ 0 w 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0"/>
                    <a:pt x="2" y="2"/>
                    <a:pt x="2" y="4"/>
                  </a:cubicBezTo>
                  <a:cubicBezTo>
                    <a:pt x="1" y="5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3" name="Freeform 815">
              <a:extLst>
                <a:ext uri="{FF2B5EF4-FFF2-40B4-BE49-F238E27FC236}">
                  <a16:creationId xmlns:a16="http://schemas.microsoft.com/office/drawing/2014/main" id="{5C1DDD80-7323-3BBC-4C87-144A54A90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8" y="1341438"/>
              <a:ext cx="14288" cy="12700"/>
            </a:xfrm>
            <a:custGeom>
              <a:avLst/>
              <a:gdLst>
                <a:gd name="T0" fmla="*/ 0 w 5"/>
                <a:gd name="T1" fmla="*/ 3 h 4"/>
                <a:gd name="T2" fmla="*/ 5 w 5"/>
                <a:gd name="T3" fmla="*/ 1 h 4"/>
                <a:gd name="T4" fmla="*/ 0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2" y="0"/>
                    <a:pt x="2" y="1"/>
                    <a:pt x="5" y="1"/>
                  </a:cubicBezTo>
                  <a:cubicBezTo>
                    <a:pt x="4" y="4"/>
                    <a:pt x="2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4" name="Freeform 816">
              <a:extLst>
                <a:ext uri="{FF2B5EF4-FFF2-40B4-BE49-F238E27FC236}">
                  <a16:creationId xmlns:a16="http://schemas.microsoft.com/office/drawing/2014/main" id="{4FD38292-494C-ED10-FFC4-BD4287F83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" y="1393825"/>
              <a:ext cx="6350" cy="17463"/>
            </a:xfrm>
            <a:custGeom>
              <a:avLst/>
              <a:gdLst>
                <a:gd name="T0" fmla="*/ 0 w 2"/>
                <a:gd name="T1" fmla="*/ 2 h 6"/>
                <a:gd name="T2" fmla="*/ 2 w 2"/>
                <a:gd name="T3" fmla="*/ 3 h 6"/>
                <a:gd name="T4" fmla="*/ 0 w 2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cubicBezTo>
                    <a:pt x="0" y="0"/>
                    <a:pt x="1" y="5"/>
                    <a:pt x="2" y="3"/>
                  </a:cubicBezTo>
                  <a:cubicBezTo>
                    <a:pt x="2" y="6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5" name="Freeform 817">
              <a:extLst>
                <a:ext uri="{FF2B5EF4-FFF2-40B4-BE49-F238E27FC236}">
                  <a16:creationId xmlns:a16="http://schemas.microsoft.com/office/drawing/2014/main" id="{773D3919-4D64-99FD-AA0B-563CAB101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" y="1398588"/>
              <a:ext cx="3175" cy="9525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0 h 3"/>
                <a:gd name="T4" fmla="*/ 1 w 1"/>
                <a:gd name="T5" fmla="*/ 3 h 3"/>
                <a:gd name="T6" fmla="*/ 0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2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6" name="Freeform 818">
              <a:extLst>
                <a:ext uri="{FF2B5EF4-FFF2-40B4-BE49-F238E27FC236}">
                  <a16:creationId xmlns:a16="http://schemas.microsoft.com/office/drawing/2014/main" id="{6E84FCBC-637C-EF15-4334-7D9477D01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" y="1338263"/>
              <a:ext cx="14288" cy="19050"/>
            </a:xfrm>
            <a:custGeom>
              <a:avLst/>
              <a:gdLst>
                <a:gd name="T0" fmla="*/ 0 w 5"/>
                <a:gd name="T1" fmla="*/ 0 h 6"/>
                <a:gd name="T2" fmla="*/ 5 w 5"/>
                <a:gd name="T3" fmla="*/ 1 h 6"/>
                <a:gd name="T4" fmla="*/ 0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cubicBezTo>
                    <a:pt x="1" y="3"/>
                    <a:pt x="3" y="1"/>
                    <a:pt x="5" y="1"/>
                  </a:cubicBezTo>
                  <a:cubicBezTo>
                    <a:pt x="4" y="4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7" name="Freeform 819">
              <a:extLst>
                <a:ext uri="{FF2B5EF4-FFF2-40B4-BE49-F238E27FC236}">
                  <a16:creationId xmlns:a16="http://schemas.microsoft.com/office/drawing/2014/main" id="{27B13230-1E03-BF3C-04ED-CE853FFD6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8" y="1884363"/>
              <a:ext cx="12700" cy="12700"/>
            </a:xfrm>
            <a:custGeom>
              <a:avLst/>
              <a:gdLst>
                <a:gd name="T0" fmla="*/ 0 w 4"/>
                <a:gd name="T1" fmla="*/ 3 h 4"/>
                <a:gd name="T2" fmla="*/ 2 w 4"/>
                <a:gd name="T3" fmla="*/ 2 h 4"/>
                <a:gd name="T4" fmla="*/ 0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0" y="0"/>
                    <a:pt x="1" y="2"/>
                    <a:pt x="2" y="2"/>
                  </a:cubicBezTo>
                  <a:cubicBezTo>
                    <a:pt x="4" y="2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8" name="Freeform 820">
              <a:extLst>
                <a:ext uri="{FF2B5EF4-FFF2-40B4-BE49-F238E27FC236}">
                  <a16:creationId xmlns:a16="http://schemas.microsoft.com/office/drawing/2014/main" id="{19CE2821-B137-F512-6C1E-9FF9D694D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" y="958850"/>
              <a:ext cx="7938" cy="12700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1 h 4"/>
                <a:gd name="T4" fmla="*/ 1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0" y="3"/>
                    <a:pt x="2" y="0"/>
                    <a:pt x="2" y="1"/>
                  </a:cubicBezTo>
                  <a:cubicBezTo>
                    <a:pt x="3" y="4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29" name="Freeform 821">
              <a:extLst>
                <a:ext uri="{FF2B5EF4-FFF2-40B4-BE49-F238E27FC236}">
                  <a16:creationId xmlns:a16="http://schemas.microsoft.com/office/drawing/2014/main" id="{DF931CF7-E47A-5AAA-414E-6BC08A09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8" y="1239838"/>
              <a:ext cx="7938" cy="11113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1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0" name="Freeform 822">
              <a:extLst>
                <a:ext uri="{FF2B5EF4-FFF2-40B4-BE49-F238E27FC236}">
                  <a16:creationId xmlns:a16="http://schemas.microsoft.com/office/drawing/2014/main" id="{FBF192A2-F23E-E09F-688F-C02CED6E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13" y="1300163"/>
              <a:ext cx="4763" cy="17463"/>
            </a:xfrm>
            <a:custGeom>
              <a:avLst/>
              <a:gdLst>
                <a:gd name="T0" fmla="*/ 0 w 2"/>
                <a:gd name="T1" fmla="*/ 4 h 6"/>
                <a:gd name="T2" fmla="*/ 1 w 2"/>
                <a:gd name="T3" fmla="*/ 2 h 6"/>
                <a:gd name="T4" fmla="*/ 2 w 2"/>
                <a:gd name="T5" fmla="*/ 5 h 6"/>
                <a:gd name="T6" fmla="*/ 1 w 2"/>
                <a:gd name="T7" fmla="*/ 6 h 6"/>
                <a:gd name="T8" fmla="*/ 0 w 2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0" y="4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1" y="0"/>
                    <a:pt x="2" y="3"/>
                    <a:pt x="2" y="5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5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1" name="Freeform 823">
              <a:extLst>
                <a:ext uri="{FF2B5EF4-FFF2-40B4-BE49-F238E27FC236}">
                  <a16:creationId xmlns:a16="http://schemas.microsoft.com/office/drawing/2014/main" id="{4F4DFD5F-7243-A334-DADF-7BD03B24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" y="1216025"/>
              <a:ext cx="9525" cy="7938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1 h 3"/>
                <a:gd name="T4" fmla="*/ 3 w 3"/>
                <a:gd name="T5" fmla="*/ 2 h 3"/>
                <a:gd name="T6" fmla="*/ 3 w 3"/>
                <a:gd name="T7" fmla="*/ 3 h 3"/>
                <a:gd name="T8" fmla="*/ 1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0"/>
                    <a:pt x="3" y="0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2" name="Freeform 824">
              <a:extLst>
                <a:ext uri="{FF2B5EF4-FFF2-40B4-BE49-F238E27FC236}">
                  <a16:creationId xmlns:a16="http://schemas.microsoft.com/office/drawing/2014/main" id="{6286F010-7105-9DF9-74ED-81FAF85F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" y="962025"/>
              <a:ext cx="11113" cy="12700"/>
            </a:xfrm>
            <a:custGeom>
              <a:avLst/>
              <a:gdLst>
                <a:gd name="T0" fmla="*/ 1 w 4"/>
                <a:gd name="T1" fmla="*/ 2 h 4"/>
                <a:gd name="T2" fmla="*/ 4 w 4"/>
                <a:gd name="T3" fmla="*/ 1 h 4"/>
                <a:gd name="T4" fmla="*/ 1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2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3" y="4"/>
                    <a:pt x="3" y="1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3" name="Freeform 825">
              <a:extLst>
                <a:ext uri="{FF2B5EF4-FFF2-40B4-BE49-F238E27FC236}">
                  <a16:creationId xmlns:a16="http://schemas.microsoft.com/office/drawing/2014/main" id="{9EF44442-C0B5-32CD-568E-DA7149AE7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1076325"/>
              <a:ext cx="3175" cy="1270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0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4" name="Freeform 826">
              <a:extLst>
                <a:ext uri="{FF2B5EF4-FFF2-40B4-BE49-F238E27FC236}">
                  <a16:creationId xmlns:a16="http://schemas.microsoft.com/office/drawing/2014/main" id="{23FD24BC-1C19-0F65-0231-8BA82161F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3" y="1058863"/>
              <a:ext cx="7938" cy="17463"/>
            </a:xfrm>
            <a:custGeom>
              <a:avLst/>
              <a:gdLst>
                <a:gd name="T0" fmla="*/ 0 w 3"/>
                <a:gd name="T1" fmla="*/ 4 h 6"/>
                <a:gd name="T2" fmla="*/ 3 w 3"/>
                <a:gd name="T3" fmla="*/ 4 h 6"/>
                <a:gd name="T4" fmla="*/ 0 w 3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0" y="0"/>
                    <a:pt x="2" y="6"/>
                    <a:pt x="3" y="4"/>
                  </a:cubicBezTo>
                  <a:cubicBezTo>
                    <a:pt x="3" y="6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5" name="Freeform 827">
              <a:extLst>
                <a:ext uri="{FF2B5EF4-FFF2-40B4-BE49-F238E27FC236}">
                  <a16:creationId xmlns:a16="http://schemas.microsoft.com/office/drawing/2014/main" id="{2C39F01F-12DB-37D4-6EDA-321CD577D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" y="148907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1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2"/>
                    <a:pt x="2" y="1"/>
                  </a:cubicBezTo>
                  <a:cubicBezTo>
                    <a:pt x="2" y="4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6" name="Freeform 828">
              <a:extLst>
                <a:ext uri="{FF2B5EF4-FFF2-40B4-BE49-F238E27FC236}">
                  <a16:creationId xmlns:a16="http://schemas.microsoft.com/office/drawing/2014/main" id="{898B5A2A-DED9-73CF-D39E-2E763223C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3" y="1162050"/>
              <a:ext cx="9525" cy="476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7" name="Freeform 829">
              <a:extLst>
                <a:ext uri="{FF2B5EF4-FFF2-40B4-BE49-F238E27FC236}">
                  <a16:creationId xmlns:a16="http://schemas.microsoft.com/office/drawing/2014/main" id="{5FEF8828-B296-B6F5-1BED-09C61B450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158875"/>
              <a:ext cx="12700" cy="11113"/>
            </a:xfrm>
            <a:custGeom>
              <a:avLst/>
              <a:gdLst>
                <a:gd name="T0" fmla="*/ 0 w 4"/>
                <a:gd name="T1" fmla="*/ 3 h 4"/>
                <a:gd name="T2" fmla="*/ 4 w 4"/>
                <a:gd name="T3" fmla="*/ 1 h 4"/>
                <a:gd name="T4" fmla="*/ 0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0" y="0"/>
                    <a:pt x="2" y="3"/>
                    <a:pt x="4" y="1"/>
                  </a:cubicBezTo>
                  <a:cubicBezTo>
                    <a:pt x="3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8" name="Freeform 830">
              <a:extLst>
                <a:ext uri="{FF2B5EF4-FFF2-40B4-BE49-F238E27FC236}">
                  <a16:creationId xmlns:a16="http://schemas.microsoft.com/office/drawing/2014/main" id="{1AC24229-A04B-1BFE-AF55-620A8101E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" y="1504950"/>
              <a:ext cx="4763" cy="14288"/>
            </a:xfrm>
            <a:custGeom>
              <a:avLst/>
              <a:gdLst>
                <a:gd name="T0" fmla="*/ 0 w 2"/>
                <a:gd name="T1" fmla="*/ 2 h 5"/>
                <a:gd name="T2" fmla="*/ 2 w 2"/>
                <a:gd name="T3" fmla="*/ 5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0"/>
                    <a:pt x="2" y="1"/>
                    <a:pt x="2" y="5"/>
                  </a:cubicBezTo>
                  <a:cubicBezTo>
                    <a:pt x="1" y="5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39" name="Freeform 831">
              <a:extLst>
                <a:ext uri="{FF2B5EF4-FFF2-40B4-BE49-F238E27FC236}">
                  <a16:creationId xmlns:a16="http://schemas.microsoft.com/office/drawing/2014/main" id="{5D882E81-E1DB-4343-DBA3-4C9DC58A6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" y="1176338"/>
              <a:ext cx="11113" cy="17463"/>
            </a:xfrm>
            <a:custGeom>
              <a:avLst/>
              <a:gdLst>
                <a:gd name="T0" fmla="*/ 0 w 4"/>
                <a:gd name="T1" fmla="*/ 3 h 6"/>
                <a:gd name="T2" fmla="*/ 3 w 4"/>
                <a:gd name="T3" fmla="*/ 1 h 6"/>
                <a:gd name="T4" fmla="*/ 2 w 4"/>
                <a:gd name="T5" fmla="*/ 4 h 6"/>
                <a:gd name="T6" fmla="*/ 0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3"/>
                    <a:pt x="1" y="2"/>
                    <a:pt x="2" y="4"/>
                  </a:cubicBezTo>
                  <a:cubicBezTo>
                    <a:pt x="2" y="6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0" name="Freeform 832">
              <a:extLst>
                <a:ext uri="{FF2B5EF4-FFF2-40B4-BE49-F238E27FC236}">
                  <a16:creationId xmlns:a16="http://schemas.microsoft.com/office/drawing/2014/main" id="{BDC1FEC6-4954-5F89-1E6A-64A5B4D06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38" y="1176338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1"/>
                    <a:pt x="1" y="3"/>
                  </a:cubicBezTo>
                  <a:cubicBezTo>
                    <a:pt x="1" y="2"/>
                    <a:pt x="0" y="3"/>
                    <a:pt x="0" y="1"/>
                  </a:cubicBezTo>
                  <a:cubicBezTo>
                    <a:pt x="0" y="1"/>
                    <a:pt x="0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1" name="Freeform 833">
              <a:extLst>
                <a:ext uri="{FF2B5EF4-FFF2-40B4-BE49-F238E27FC236}">
                  <a16:creationId xmlns:a16="http://schemas.microsoft.com/office/drawing/2014/main" id="{CB181B63-B2E4-6F04-23E7-CFD0E5AB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3" y="1166813"/>
              <a:ext cx="9525" cy="19050"/>
            </a:xfrm>
            <a:custGeom>
              <a:avLst/>
              <a:gdLst>
                <a:gd name="T0" fmla="*/ 0 w 3"/>
                <a:gd name="T1" fmla="*/ 2 h 6"/>
                <a:gd name="T2" fmla="*/ 3 w 3"/>
                <a:gd name="T3" fmla="*/ 2 h 6"/>
                <a:gd name="T4" fmla="*/ 0 w 3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1" y="0"/>
                    <a:pt x="2" y="5"/>
                    <a:pt x="3" y="2"/>
                  </a:cubicBezTo>
                  <a:cubicBezTo>
                    <a:pt x="3" y="6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2" name="Freeform 834">
              <a:extLst>
                <a:ext uri="{FF2B5EF4-FFF2-40B4-BE49-F238E27FC236}">
                  <a16:creationId xmlns:a16="http://schemas.microsoft.com/office/drawing/2014/main" id="{352886A1-052F-8241-CBD7-FE9956B3E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8" y="749301"/>
              <a:ext cx="4763" cy="17463"/>
            </a:xfrm>
            <a:custGeom>
              <a:avLst/>
              <a:gdLst>
                <a:gd name="T0" fmla="*/ 1 w 2"/>
                <a:gd name="T1" fmla="*/ 4 h 6"/>
                <a:gd name="T2" fmla="*/ 2 w 2"/>
                <a:gd name="T3" fmla="*/ 4 h 6"/>
                <a:gd name="T4" fmla="*/ 1 w 2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1" y="4"/>
                  </a:moveTo>
                  <a:cubicBezTo>
                    <a:pt x="0" y="0"/>
                    <a:pt x="2" y="3"/>
                    <a:pt x="2" y="4"/>
                  </a:cubicBezTo>
                  <a:cubicBezTo>
                    <a:pt x="2" y="6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3" name="Freeform 835">
              <a:extLst>
                <a:ext uri="{FF2B5EF4-FFF2-40B4-BE49-F238E27FC236}">
                  <a16:creationId xmlns:a16="http://schemas.microsoft.com/office/drawing/2014/main" id="{55A49793-EB63-1D09-A1A9-6F0FD81EB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954088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2" y="1"/>
                    <a:pt x="2" y="3"/>
                  </a:cubicBezTo>
                  <a:cubicBezTo>
                    <a:pt x="1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4" name="Freeform 836">
              <a:extLst>
                <a:ext uri="{FF2B5EF4-FFF2-40B4-BE49-F238E27FC236}">
                  <a16:creationId xmlns:a16="http://schemas.microsoft.com/office/drawing/2014/main" id="{0CBEF6DA-564F-E08F-17E2-FD3D51E4B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8" y="838201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5" name="Freeform 837">
              <a:extLst>
                <a:ext uri="{FF2B5EF4-FFF2-40B4-BE49-F238E27FC236}">
                  <a16:creationId xmlns:a16="http://schemas.microsoft.com/office/drawing/2014/main" id="{9235187B-B1ED-5A4F-51AD-70A5AF731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8" y="411163"/>
              <a:ext cx="6350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3 h 3"/>
                <a:gd name="T6" fmla="*/ 1 w 2"/>
                <a:gd name="T7" fmla="*/ 3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6" name="Freeform 838">
              <a:extLst>
                <a:ext uri="{FF2B5EF4-FFF2-40B4-BE49-F238E27FC236}">
                  <a16:creationId xmlns:a16="http://schemas.microsoft.com/office/drawing/2014/main" id="{BD7E75BF-3829-7123-5A1F-B52C0EDE8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3" y="1082676"/>
              <a:ext cx="39688" cy="36513"/>
            </a:xfrm>
            <a:custGeom>
              <a:avLst/>
              <a:gdLst>
                <a:gd name="T0" fmla="*/ 0 w 13"/>
                <a:gd name="T1" fmla="*/ 3 h 12"/>
                <a:gd name="T2" fmla="*/ 13 w 13"/>
                <a:gd name="T3" fmla="*/ 3 h 12"/>
                <a:gd name="T4" fmla="*/ 0 w 13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2">
                  <a:moveTo>
                    <a:pt x="0" y="3"/>
                  </a:moveTo>
                  <a:cubicBezTo>
                    <a:pt x="4" y="0"/>
                    <a:pt x="8" y="3"/>
                    <a:pt x="13" y="3"/>
                  </a:cubicBezTo>
                  <a:cubicBezTo>
                    <a:pt x="9" y="12"/>
                    <a:pt x="4" y="0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7" name="Freeform 839">
              <a:extLst>
                <a:ext uri="{FF2B5EF4-FFF2-40B4-BE49-F238E27FC236}">
                  <a16:creationId xmlns:a16="http://schemas.microsoft.com/office/drawing/2014/main" id="{18EE5E39-E36D-1FEB-8A7D-C050A511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8" y="652463"/>
              <a:ext cx="6350" cy="11113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4 h 4"/>
                <a:gd name="T4" fmla="*/ 0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1"/>
                    <a:pt x="2" y="0"/>
                    <a:pt x="2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8" name="Freeform 840">
              <a:extLst>
                <a:ext uri="{FF2B5EF4-FFF2-40B4-BE49-F238E27FC236}">
                  <a16:creationId xmlns:a16="http://schemas.microsoft.com/office/drawing/2014/main" id="{783D9E92-3EBC-199F-C6AE-34A53CBB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8" y="549276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4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49" name="Freeform 841">
              <a:extLst>
                <a:ext uri="{FF2B5EF4-FFF2-40B4-BE49-F238E27FC236}">
                  <a16:creationId xmlns:a16="http://schemas.microsoft.com/office/drawing/2014/main" id="{5522F000-5344-06E0-B906-2E1F8F4D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8" y="655638"/>
              <a:ext cx="4763" cy="7938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0" name="Freeform 842">
              <a:extLst>
                <a:ext uri="{FF2B5EF4-FFF2-40B4-BE49-F238E27FC236}">
                  <a16:creationId xmlns:a16="http://schemas.microsoft.com/office/drawing/2014/main" id="{78D85756-31BE-D3E8-DF42-3C8CFE23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" y="619125"/>
              <a:ext cx="12700" cy="14288"/>
            </a:xfrm>
            <a:custGeom>
              <a:avLst/>
              <a:gdLst>
                <a:gd name="T0" fmla="*/ 2 w 4"/>
                <a:gd name="T1" fmla="*/ 4 h 5"/>
                <a:gd name="T2" fmla="*/ 3 w 4"/>
                <a:gd name="T3" fmla="*/ 4 h 5"/>
                <a:gd name="T4" fmla="*/ 2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2" y="4"/>
                  </a:moveTo>
                  <a:cubicBezTo>
                    <a:pt x="0" y="2"/>
                    <a:pt x="4" y="0"/>
                    <a:pt x="3" y="4"/>
                  </a:cubicBezTo>
                  <a:cubicBezTo>
                    <a:pt x="3" y="5"/>
                    <a:pt x="2" y="1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1" name="Freeform 843">
              <a:extLst>
                <a:ext uri="{FF2B5EF4-FFF2-40B4-BE49-F238E27FC236}">
                  <a16:creationId xmlns:a16="http://schemas.microsoft.com/office/drawing/2014/main" id="{10927642-43A2-BFFC-C360-785C5D3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" y="619125"/>
              <a:ext cx="9525" cy="12700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1"/>
                    <a:pt x="3" y="0"/>
                    <a:pt x="2" y="3"/>
                  </a:cubicBezTo>
                  <a:cubicBezTo>
                    <a:pt x="1" y="2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2" name="Freeform 844">
              <a:extLst>
                <a:ext uri="{FF2B5EF4-FFF2-40B4-BE49-F238E27FC236}">
                  <a16:creationId xmlns:a16="http://schemas.microsoft.com/office/drawing/2014/main" id="{D8F9F13A-E010-A2D9-0919-151219929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1085850"/>
              <a:ext cx="11113" cy="17463"/>
            </a:xfrm>
            <a:custGeom>
              <a:avLst/>
              <a:gdLst>
                <a:gd name="T0" fmla="*/ 0 w 4"/>
                <a:gd name="T1" fmla="*/ 4 h 6"/>
                <a:gd name="T2" fmla="*/ 2 w 4"/>
                <a:gd name="T3" fmla="*/ 0 h 6"/>
                <a:gd name="T4" fmla="*/ 4 w 4"/>
                <a:gd name="T5" fmla="*/ 3 h 6"/>
                <a:gd name="T6" fmla="*/ 0 w 4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cubicBezTo>
                    <a:pt x="0" y="1"/>
                    <a:pt x="2" y="3"/>
                    <a:pt x="2" y="0"/>
                  </a:cubicBezTo>
                  <a:cubicBezTo>
                    <a:pt x="3" y="1"/>
                    <a:pt x="3" y="1"/>
                    <a:pt x="4" y="3"/>
                  </a:cubicBezTo>
                  <a:cubicBezTo>
                    <a:pt x="3" y="6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3" name="Freeform 845">
              <a:extLst>
                <a:ext uri="{FF2B5EF4-FFF2-40B4-BE49-F238E27FC236}">
                  <a16:creationId xmlns:a16="http://schemas.microsoft.com/office/drawing/2014/main" id="{B702D634-5F70-8358-872F-6B03F541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75" y="981075"/>
              <a:ext cx="7938" cy="7938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0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4" name="Freeform 846">
              <a:extLst>
                <a:ext uri="{FF2B5EF4-FFF2-40B4-BE49-F238E27FC236}">
                  <a16:creationId xmlns:a16="http://schemas.microsoft.com/office/drawing/2014/main" id="{3154F985-7884-8692-B691-8E2F5C51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985838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0 h 4"/>
                <a:gd name="T4" fmla="*/ 0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0" y="0"/>
                    <a:pt x="2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5" name="Freeform 847">
              <a:extLst>
                <a:ext uri="{FF2B5EF4-FFF2-40B4-BE49-F238E27FC236}">
                  <a16:creationId xmlns:a16="http://schemas.microsoft.com/office/drawing/2014/main" id="{C19FE057-7F68-0B3D-4E1C-540D6C923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750889"/>
              <a:ext cx="4763" cy="9525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0 w 2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2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6" name="Freeform 848">
              <a:extLst>
                <a:ext uri="{FF2B5EF4-FFF2-40B4-BE49-F238E27FC236}">
                  <a16:creationId xmlns:a16="http://schemas.microsoft.com/office/drawing/2014/main" id="{DFF87A47-F785-D3DA-1AD9-0AF73611B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612775"/>
              <a:ext cx="4763" cy="15875"/>
            </a:xfrm>
            <a:custGeom>
              <a:avLst/>
              <a:gdLst>
                <a:gd name="T0" fmla="*/ 0 w 2"/>
                <a:gd name="T1" fmla="*/ 2 h 5"/>
                <a:gd name="T2" fmla="*/ 1 w 2"/>
                <a:gd name="T3" fmla="*/ 0 h 5"/>
                <a:gd name="T4" fmla="*/ 2 w 2"/>
                <a:gd name="T5" fmla="*/ 2 h 5"/>
                <a:gd name="T6" fmla="*/ 0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5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7" name="Freeform 849">
              <a:extLst>
                <a:ext uri="{FF2B5EF4-FFF2-40B4-BE49-F238E27FC236}">
                  <a16:creationId xmlns:a16="http://schemas.microsoft.com/office/drawing/2014/main" id="{8BAEF030-55C3-B70C-1BFE-CE1D02FF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63" y="401638"/>
              <a:ext cx="4763" cy="12700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2 h 4"/>
                <a:gd name="T4" fmla="*/ 0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0"/>
                    <a:pt x="2" y="2"/>
                    <a:pt x="2" y="2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8" name="Freeform 850">
              <a:extLst>
                <a:ext uri="{FF2B5EF4-FFF2-40B4-BE49-F238E27FC236}">
                  <a16:creationId xmlns:a16="http://schemas.microsoft.com/office/drawing/2014/main" id="{F5EDF614-48FD-0842-3D67-2666A7A74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3" y="1601788"/>
              <a:ext cx="6350" cy="11113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0 h 4"/>
                <a:gd name="T4" fmla="*/ 2 w 2"/>
                <a:gd name="T5" fmla="*/ 2 h 4"/>
                <a:gd name="T6" fmla="*/ 0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59" name="Freeform 851">
              <a:extLst>
                <a:ext uri="{FF2B5EF4-FFF2-40B4-BE49-F238E27FC236}">
                  <a16:creationId xmlns:a16="http://schemas.microsoft.com/office/drawing/2014/main" id="{C70E2C67-8895-5797-7660-1F13136DC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3" y="655638"/>
              <a:ext cx="9525" cy="7938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3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0"/>
                    <a:pt x="3" y="1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0" name="Freeform 852">
              <a:extLst>
                <a:ext uri="{FF2B5EF4-FFF2-40B4-BE49-F238E27FC236}">
                  <a16:creationId xmlns:a16="http://schemas.microsoft.com/office/drawing/2014/main" id="{E7D2FF6E-5CEC-2AC7-9B58-E069B7F48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" y="1658938"/>
              <a:ext cx="12700" cy="11113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0 h 4"/>
                <a:gd name="T4" fmla="*/ 4 w 4"/>
                <a:gd name="T5" fmla="*/ 0 h 4"/>
                <a:gd name="T6" fmla="*/ 0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2" y="2"/>
                    <a:pt x="2" y="1"/>
                    <a:pt x="4" y="0"/>
                  </a:cubicBezTo>
                  <a:cubicBezTo>
                    <a:pt x="3" y="4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1" name="Freeform 853">
              <a:extLst>
                <a:ext uri="{FF2B5EF4-FFF2-40B4-BE49-F238E27FC236}">
                  <a16:creationId xmlns:a16="http://schemas.microsoft.com/office/drawing/2014/main" id="{5104D2E2-E1F3-5F28-B098-E128C9406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500" y="1565275"/>
              <a:ext cx="12700" cy="9525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3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2" name="Freeform 854">
              <a:extLst>
                <a:ext uri="{FF2B5EF4-FFF2-40B4-BE49-F238E27FC236}">
                  <a16:creationId xmlns:a16="http://schemas.microsoft.com/office/drawing/2014/main" id="{8F334ECC-DE9B-B985-5D82-D8FC8FF0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25" y="1649412"/>
              <a:ext cx="20638" cy="20638"/>
            </a:xfrm>
            <a:custGeom>
              <a:avLst/>
              <a:gdLst>
                <a:gd name="T0" fmla="*/ 1 w 7"/>
                <a:gd name="T1" fmla="*/ 5 h 7"/>
                <a:gd name="T2" fmla="*/ 2 w 7"/>
                <a:gd name="T3" fmla="*/ 3 h 7"/>
                <a:gd name="T4" fmla="*/ 3 w 7"/>
                <a:gd name="T5" fmla="*/ 3 h 7"/>
                <a:gd name="T6" fmla="*/ 3 w 7"/>
                <a:gd name="T7" fmla="*/ 4 h 7"/>
                <a:gd name="T8" fmla="*/ 2 w 7"/>
                <a:gd name="T9" fmla="*/ 6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0" y="0"/>
                    <a:pt x="2" y="6"/>
                    <a:pt x="2" y="3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7" y="2"/>
                    <a:pt x="4" y="5"/>
                    <a:pt x="3" y="4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1" y="7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3" name="Freeform 855">
              <a:extLst>
                <a:ext uri="{FF2B5EF4-FFF2-40B4-BE49-F238E27FC236}">
                  <a16:creationId xmlns:a16="http://schemas.microsoft.com/office/drawing/2014/main" id="{478551F2-667A-5274-4687-C14163999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50" y="538164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4" name="Freeform 856">
              <a:extLst>
                <a:ext uri="{FF2B5EF4-FFF2-40B4-BE49-F238E27FC236}">
                  <a16:creationId xmlns:a16="http://schemas.microsoft.com/office/drawing/2014/main" id="{6AD053E8-F0FC-1BD5-9459-278B8DCFC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0" y="652463"/>
              <a:ext cx="9525" cy="11113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0 h 4"/>
                <a:gd name="T4" fmla="*/ 3 w 3"/>
                <a:gd name="T5" fmla="*/ 3 h 4"/>
                <a:gd name="T6" fmla="*/ 0 w 3"/>
                <a:gd name="T7" fmla="*/ 4 h 4"/>
                <a:gd name="T8" fmla="*/ 0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5" name="Freeform 857">
              <a:extLst>
                <a:ext uri="{FF2B5EF4-FFF2-40B4-BE49-F238E27FC236}">
                  <a16:creationId xmlns:a16="http://schemas.microsoft.com/office/drawing/2014/main" id="{33FEADAC-96AD-AA10-DDAC-B5932B5B3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601663"/>
              <a:ext cx="17463" cy="30163"/>
            </a:xfrm>
            <a:custGeom>
              <a:avLst/>
              <a:gdLst>
                <a:gd name="T0" fmla="*/ 0 w 6"/>
                <a:gd name="T1" fmla="*/ 8 h 10"/>
                <a:gd name="T2" fmla="*/ 6 w 6"/>
                <a:gd name="T3" fmla="*/ 3 h 10"/>
                <a:gd name="T4" fmla="*/ 4 w 6"/>
                <a:gd name="T5" fmla="*/ 4 h 10"/>
                <a:gd name="T6" fmla="*/ 6 w 6"/>
                <a:gd name="T7" fmla="*/ 6 h 10"/>
                <a:gd name="T8" fmla="*/ 0 w 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8"/>
                  </a:moveTo>
                  <a:cubicBezTo>
                    <a:pt x="2" y="7"/>
                    <a:pt x="4" y="0"/>
                    <a:pt x="6" y="3"/>
                  </a:cubicBezTo>
                  <a:cubicBezTo>
                    <a:pt x="6" y="5"/>
                    <a:pt x="5" y="4"/>
                    <a:pt x="4" y="4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5" y="8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6" name="Freeform 858">
              <a:extLst>
                <a:ext uri="{FF2B5EF4-FFF2-40B4-BE49-F238E27FC236}">
                  <a16:creationId xmlns:a16="http://schemas.microsoft.com/office/drawing/2014/main" id="{3C9A50F2-1962-F80B-EDA8-3BFD93F66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3" y="1655763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7" name="Freeform 859">
              <a:extLst>
                <a:ext uri="{FF2B5EF4-FFF2-40B4-BE49-F238E27FC236}">
                  <a16:creationId xmlns:a16="http://schemas.microsoft.com/office/drawing/2014/main" id="{F3F1685A-FE4B-5BFD-F351-BE8B64BA4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13" y="1658938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2"/>
                    <a:pt x="2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8" name="Freeform 860">
              <a:extLst>
                <a:ext uri="{FF2B5EF4-FFF2-40B4-BE49-F238E27FC236}">
                  <a16:creationId xmlns:a16="http://schemas.microsoft.com/office/drawing/2014/main" id="{D76F04A3-B0BC-0B93-80BF-FAA44C1A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538" y="1649412"/>
              <a:ext cx="11113" cy="23813"/>
            </a:xfrm>
            <a:custGeom>
              <a:avLst/>
              <a:gdLst>
                <a:gd name="T0" fmla="*/ 0 w 4"/>
                <a:gd name="T1" fmla="*/ 4 h 8"/>
                <a:gd name="T2" fmla="*/ 3 w 4"/>
                <a:gd name="T3" fmla="*/ 1 h 8"/>
                <a:gd name="T4" fmla="*/ 3 w 4"/>
                <a:gd name="T5" fmla="*/ 6 h 8"/>
                <a:gd name="T6" fmla="*/ 0 w 4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cubicBezTo>
                    <a:pt x="0" y="0"/>
                    <a:pt x="4" y="8"/>
                    <a:pt x="3" y="1"/>
                  </a:cubicBezTo>
                  <a:cubicBezTo>
                    <a:pt x="3" y="2"/>
                    <a:pt x="4" y="5"/>
                    <a:pt x="3" y="6"/>
                  </a:cubicBezTo>
                  <a:cubicBezTo>
                    <a:pt x="1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69" name="Freeform 861">
              <a:extLst>
                <a:ext uri="{FF2B5EF4-FFF2-40B4-BE49-F238E27FC236}">
                  <a16:creationId xmlns:a16="http://schemas.microsoft.com/office/drawing/2014/main" id="{5A8E192E-353F-EB30-50D3-E6623342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3" y="606426"/>
              <a:ext cx="7938" cy="12700"/>
            </a:xfrm>
            <a:custGeom>
              <a:avLst/>
              <a:gdLst>
                <a:gd name="T0" fmla="*/ 0 w 3"/>
                <a:gd name="T1" fmla="*/ 3 h 4"/>
                <a:gd name="T2" fmla="*/ 0 w 3"/>
                <a:gd name="T3" fmla="*/ 0 h 4"/>
                <a:gd name="T4" fmla="*/ 3 w 3"/>
                <a:gd name="T5" fmla="*/ 2 h 4"/>
                <a:gd name="T6" fmla="*/ 1 w 3"/>
                <a:gd name="T7" fmla="*/ 4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2"/>
                    <a:pt x="3" y="2"/>
                  </a:cubicBezTo>
                  <a:cubicBezTo>
                    <a:pt x="3" y="4"/>
                    <a:pt x="1" y="1"/>
                    <a:pt x="1" y="4"/>
                  </a:cubicBezTo>
                  <a:cubicBezTo>
                    <a:pt x="1" y="4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0" name="Freeform 862">
              <a:extLst>
                <a:ext uri="{FF2B5EF4-FFF2-40B4-BE49-F238E27FC236}">
                  <a16:creationId xmlns:a16="http://schemas.microsoft.com/office/drawing/2014/main" id="{EA6FEA0F-6D81-CFD0-EE40-AB58CD851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1035050"/>
              <a:ext cx="4763" cy="952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0"/>
                    <a:pt x="2" y="0"/>
                    <a:pt x="2" y="3"/>
                  </a:cubicBezTo>
                  <a:cubicBezTo>
                    <a:pt x="1" y="3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1" name="Freeform 863">
              <a:extLst>
                <a:ext uri="{FF2B5EF4-FFF2-40B4-BE49-F238E27FC236}">
                  <a16:creationId xmlns:a16="http://schemas.microsoft.com/office/drawing/2014/main" id="{C20FFA20-4BB1-85A2-3587-D74CD2315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606426"/>
              <a:ext cx="9525" cy="19050"/>
            </a:xfrm>
            <a:custGeom>
              <a:avLst/>
              <a:gdLst>
                <a:gd name="T0" fmla="*/ 0 w 3"/>
                <a:gd name="T1" fmla="*/ 6 h 6"/>
                <a:gd name="T2" fmla="*/ 0 w 3"/>
                <a:gd name="T3" fmla="*/ 2 h 6"/>
                <a:gd name="T4" fmla="*/ 1 w 3"/>
                <a:gd name="T5" fmla="*/ 0 h 6"/>
                <a:gd name="T6" fmla="*/ 3 w 3"/>
                <a:gd name="T7" fmla="*/ 3 h 6"/>
                <a:gd name="T8" fmla="*/ 0 w 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4"/>
                    <a:pt x="0" y="4"/>
                    <a:pt x="0" y="2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2" y="0"/>
                    <a:pt x="1" y="4"/>
                    <a:pt x="3" y="3"/>
                  </a:cubicBezTo>
                  <a:cubicBezTo>
                    <a:pt x="2" y="4"/>
                    <a:pt x="1" y="6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2" name="Freeform 864">
              <a:extLst>
                <a:ext uri="{FF2B5EF4-FFF2-40B4-BE49-F238E27FC236}">
                  <a16:creationId xmlns:a16="http://schemas.microsoft.com/office/drawing/2014/main" id="{DE62D580-917F-9427-3FBD-B170C320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565150"/>
              <a:ext cx="6350" cy="7938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1"/>
                    <a:pt x="2" y="0"/>
                    <a:pt x="2" y="3"/>
                  </a:cubicBezTo>
                  <a:cubicBezTo>
                    <a:pt x="2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3" name="Freeform 865">
              <a:extLst>
                <a:ext uri="{FF2B5EF4-FFF2-40B4-BE49-F238E27FC236}">
                  <a16:creationId xmlns:a16="http://schemas.microsoft.com/office/drawing/2014/main" id="{9E89DA99-B577-6E72-B809-ABEBFDD6A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75" y="612775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4" name="Freeform 866">
              <a:extLst>
                <a:ext uri="{FF2B5EF4-FFF2-40B4-BE49-F238E27FC236}">
                  <a16:creationId xmlns:a16="http://schemas.microsoft.com/office/drawing/2014/main" id="{E6480049-B6A1-F6EE-0346-2425A40B9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75" y="622300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2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5" name="Freeform 867">
              <a:extLst>
                <a:ext uri="{FF2B5EF4-FFF2-40B4-BE49-F238E27FC236}">
                  <a16:creationId xmlns:a16="http://schemas.microsoft.com/office/drawing/2014/main" id="{2FA6E579-3102-D36C-3379-35B01179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00" y="565150"/>
              <a:ext cx="11113" cy="6350"/>
            </a:xfrm>
            <a:custGeom>
              <a:avLst/>
              <a:gdLst>
                <a:gd name="T0" fmla="*/ 1 w 4"/>
                <a:gd name="T1" fmla="*/ 1 h 2"/>
                <a:gd name="T2" fmla="*/ 4 w 4"/>
                <a:gd name="T3" fmla="*/ 1 h 2"/>
                <a:gd name="T4" fmla="*/ 1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cubicBezTo>
                    <a:pt x="0" y="1"/>
                    <a:pt x="3" y="0"/>
                    <a:pt x="4" y="1"/>
                  </a:cubicBezTo>
                  <a:cubicBezTo>
                    <a:pt x="3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6" name="Freeform 868">
              <a:extLst>
                <a:ext uri="{FF2B5EF4-FFF2-40B4-BE49-F238E27FC236}">
                  <a16:creationId xmlns:a16="http://schemas.microsoft.com/office/drawing/2014/main" id="{1D640D77-E3E2-2D32-0B97-1BF805D4D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8" y="1636713"/>
              <a:ext cx="6350" cy="15875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0 h 5"/>
                <a:gd name="T4" fmla="*/ 1 w 2"/>
                <a:gd name="T5" fmla="*/ 5 h 5"/>
                <a:gd name="T6" fmla="*/ 0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2"/>
                    <a:pt x="1" y="3"/>
                    <a:pt x="1" y="5"/>
                  </a:cubicBezTo>
                  <a:cubicBezTo>
                    <a:pt x="1" y="4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7" name="Freeform 869">
              <a:extLst>
                <a:ext uri="{FF2B5EF4-FFF2-40B4-BE49-F238E27FC236}">
                  <a16:creationId xmlns:a16="http://schemas.microsoft.com/office/drawing/2014/main" id="{9A4E4ACB-7D9D-43F3-0853-0321A19E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633413"/>
              <a:ext cx="12700" cy="12700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1 h 4"/>
                <a:gd name="T4" fmla="*/ 1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4" y="0"/>
                    <a:pt x="4" y="1"/>
                  </a:cubicBezTo>
                  <a:cubicBezTo>
                    <a:pt x="4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8" name="Freeform 870">
              <a:extLst>
                <a:ext uri="{FF2B5EF4-FFF2-40B4-BE49-F238E27FC236}">
                  <a16:creationId xmlns:a16="http://schemas.microsoft.com/office/drawing/2014/main" id="{BD15A63E-564C-C014-77B4-38D2E88A3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63" y="444500"/>
              <a:ext cx="3175" cy="11113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0 h 4"/>
                <a:gd name="T4" fmla="*/ 0 w 1"/>
                <a:gd name="T5" fmla="*/ 4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4"/>
                    <a:pt x="0" y="4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79" name="Freeform 871">
              <a:extLst>
                <a:ext uri="{FF2B5EF4-FFF2-40B4-BE49-F238E27FC236}">
                  <a16:creationId xmlns:a16="http://schemas.microsoft.com/office/drawing/2014/main" id="{2D52DD84-6856-0CD6-3AEE-AD6F611F4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3" y="1585913"/>
              <a:ext cx="3175" cy="15875"/>
            </a:xfrm>
            <a:custGeom>
              <a:avLst/>
              <a:gdLst>
                <a:gd name="T0" fmla="*/ 0 w 1"/>
                <a:gd name="T1" fmla="*/ 4 h 5"/>
                <a:gd name="T2" fmla="*/ 1 w 1"/>
                <a:gd name="T3" fmla="*/ 1 h 5"/>
                <a:gd name="T4" fmla="*/ 0 w 1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4"/>
                  </a:moveTo>
                  <a:cubicBezTo>
                    <a:pt x="1" y="3"/>
                    <a:pt x="0" y="0"/>
                    <a:pt x="1" y="1"/>
                  </a:cubicBezTo>
                  <a:cubicBezTo>
                    <a:pt x="1" y="3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0" name="Freeform 872">
              <a:extLst>
                <a:ext uri="{FF2B5EF4-FFF2-40B4-BE49-F238E27FC236}">
                  <a16:creationId xmlns:a16="http://schemas.microsoft.com/office/drawing/2014/main" id="{8FC91776-65A0-BE30-6A9A-85DBA3445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25" y="1589088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0"/>
                    <a:pt x="1" y="1"/>
                    <a:pt x="2" y="0"/>
                  </a:cubicBezTo>
                  <a:cubicBezTo>
                    <a:pt x="2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1" name="Freeform 873">
              <a:extLst>
                <a:ext uri="{FF2B5EF4-FFF2-40B4-BE49-F238E27FC236}">
                  <a16:creationId xmlns:a16="http://schemas.microsoft.com/office/drawing/2014/main" id="{F856BE88-E806-6E1A-E6EF-3F355DC30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25" y="603251"/>
              <a:ext cx="6350" cy="12700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1 w 2"/>
                <a:gd name="T5" fmla="*/ 4 h 4"/>
                <a:gd name="T6" fmla="*/ 0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2"/>
                    <a:pt x="0" y="3"/>
                    <a:pt x="0" y="0"/>
                  </a:cubicBezTo>
                  <a:cubicBezTo>
                    <a:pt x="1" y="1"/>
                    <a:pt x="2" y="1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2" name="Freeform 874">
              <a:extLst>
                <a:ext uri="{FF2B5EF4-FFF2-40B4-BE49-F238E27FC236}">
                  <a16:creationId xmlns:a16="http://schemas.microsoft.com/office/drawing/2014/main" id="{BCB80F5B-9144-8589-44E1-214537C71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31825"/>
              <a:ext cx="6350" cy="20638"/>
            </a:xfrm>
            <a:custGeom>
              <a:avLst/>
              <a:gdLst>
                <a:gd name="T0" fmla="*/ 2 w 2"/>
                <a:gd name="T1" fmla="*/ 0 h 7"/>
                <a:gd name="T2" fmla="*/ 1 w 2"/>
                <a:gd name="T3" fmla="*/ 2 h 7"/>
                <a:gd name="T4" fmla="*/ 2 w 2"/>
                <a:gd name="T5" fmla="*/ 4 h 7"/>
                <a:gd name="T6" fmla="*/ 2 w 2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1" y="7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3" name="Freeform 875">
              <a:extLst>
                <a:ext uri="{FF2B5EF4-FFF2-40B4-BE49-F238E27FC236}">
                  <a16:creationId xmlns:a16="http://schemas.microsoft.com/office/drawing/2014/main" id="{BFA890A3-9D29-12D2-54BB-6321A9A5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501650"/>
              <a:ext cx="12700" cy="14288"/>
            </a:xfrm>
            <a:custGeom>
              <a:avLst/>
              <a:gdLst>
                <a:gd name="T0" fmla="*/ 0 w 4"/>
                <a:gd name="T1" fmla="*/ 2 h 5"/>
                <a:gd name="T2" fmla="*/ 4 w 4"/>
                <a:gd name="T3" fmla="*/ 1 h 5"/>
                <a:gd name="T4" fmla="*/ 0 w 4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cubicBezTo>
                    <a:pt x="2" y="0"/>
                    <a:pt x="2" y="4"/>
                    <a:pt x="4" y="1"/>
                  </a:cubicBezTo>
                  <a:cubicBezTo>
                    <a:pt x="4" y="5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4" name="Freeform 876">
              <a:extLst>
                <a:ext uri="{FF2B5EF4-FFF2-40B4-BE49-F238E27FC236}">
                  <a16:creationId xmlns:a16="http://schemas.microsoft.com/office/drawing/2014/main" id="{5580CC35-2339-C507-497F-51F5914EA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625476"/>
              <a:ext cx="4763" cy="23813"/>
            </a:xfrm>
            <a:custGeom>
              <a:avLst/>
              <a:gdLst>
                <a:gd name="T0" fmla="*/ 0 w 2"/>
                <a:gd name="T1" fmla="*/ 4 h 8"/>
                <a:gd name="T2" fmla="*/ 1 w 2"/>
                <a:gd name="T3" fmla="*/ 0 h 8"/>
                <a:gd name="T4" fmla="*/ 2 w 2"/>
                <a:gd name="T5" fmla="*/ 2 h 8"/>
                <a:gd name="T6" fmla="*/ 1 w 2"/>
                <a:gd name="T7" fmla="*/ 5 h 8"/>
                <a:gd name="T8" fmla="*/ 0 w 2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4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1"/>
                    <a:pt x="1" y="3"/>
                    <a:pt x="2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8"/>
                    <a:pt x="1" y="1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5" name="Freeform 877">
              <a:extLst>
                <a:ext uri="{FF2B5EF4-FFF2-40B4-BE49-F238E27FC236}">
                  <a16:creationId xmlns:a16="http://schemas.microsoft.com/office/drawing/2014/main" id="{A07FED8F-0611-1F1A-73E1-B1B5BF4C1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595314"/>
              <a:ext cx="11113" cy="20638"/>
            </a:xfrm>
            <a:custGeom>
              <a:avLst/>
              <a:gdLst>
                <a:gd name="T0" fmla="*/ 0 w 4"/>
                <a:gd name="T1" fmla="*/ 4 h 7"/>
                <a:gd name="T2" fmla="*/ 4 w 4"/>
                <a:gd name="T3" fmla="*/ 4 h 7"/>
                <a:gd name="T4" fmla="*/ 0 w 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4"/>
                  </a:moveTo>
                  <a:cubicBezTo>
                    <a:pt x="0" y="0"/>
                    <a:pt x="3" y="4"/>
                    <a:pt x="4" y="4"/>
                  </a:cubicBezTo>
                  <a:cubicBezTo>
                    <a:pt x="2" y="7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6" name="Freeform 878">
              <a:extLst>
                <a:ext uri="{FF2B5EF4-FFF2-40B4-BE49-F238E27FC236}">
                  <a16:creationId xmlns:a16="http://schemas.microsoft.com/office/drawing/2014/main" id="{60B13D7B-7630-43C5-47A2-07ACE6903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1606550"/>
              <a:ext cx="9525" cy="15875"/>
            </a:xfrm>
            <a:custGeom>
              <a:avLst/>
              <a:gdLst>
                <a:gd name="T0" fmla="*/ 0 w 3"/>
                <a:gd name="T1" fmla="*/ 2 h 5"/>
                <a:gd name="T2" fmla="*/ 3 w 3"/>
                <a:gd name="T3" fmla="*/ 3 h 5"/>
                <a:gd name="T4" fmla="*/ 0 w 3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0"/>
                    <a:pt x="2" y="4"/>
                    <a:pt x="3" y="3"/>
                  </a:cubicBezTo>
                  <a:cubicBezTo>
                    <a:pt x="2" y="5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7" name="Freeform 879">
              <a:extLst>
                <a:ext uri="{FF2B5EF4-FFF2-40B4-BE49-F238E27FC236}">
                  <a16:creationId xmlns:a16="http://schemas.microsoft.com/office/drawing/2014/main" id="{6330864F-17B2-1EDF-C00C-336A57CA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8" y="485775"/>
              <a:ext cx="17463" cy="25400"/>
            </a:xfrm>
            <a:custGeom>
              <a:avLst/>
              <a:gdLst>
                <a:gd name="T0" fmla="*/ 0 w 6"/>
                <a:gd name="T1" fmla="*/ 8 h 8"/>
                <a:gd name="T2" fmla="*/ 0 w 6"/>
                <a:gd name="T3" fmla="*/ 6 h 8"/>
                <a:gd name="T4" fmla="*/ 2 w 6"/>
                <a:gd name="T5" fmla="*/ 2 h 8"/>
                <a:gd name="T6" fmla="*/ 6 w 6"/>
                <a:gd name="T7" fmla="*/ 1 h 8"/>
                <a:gd name="T8" fmla="*/ 6 w 6"/>
                <a:gd name="T9" fmla="*/ 4 h 8"/>
                <a:gd name="T10" fmla="*/ 0 w 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8"/>
                  </a:moveTo>
                  <a:cubicBezTo>
                    <a:pt x="0" y="8"/>
                    <a:pt x="0" y="7"/>
                    <a:pt x="0" y="6"/>
                  </a:cubicBezTo>
                  <a:cubicBezTo>
                    <a:pt x="1" y="6"/>
                    <a:pt x="2" y="3"/>
                    <a:pt x="2" y="2"/>
                  </a:cubicBezTo>
                  <a:cubicBezTo>
                    <a:pt x="3" y="0"/>
                    <a:pt x="4" y="3"/>
                    <a:pt x="6" y="1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3" y="1"/>
                    <a:pt x="3" y="7"/>
                    <a:pt x="0" y="8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8" name="Freeform 880">
              <a:extLst>
                <a:ext uri="{FF2B5EF4-FFF2-40B4-BE49-F238E27FC236}">
                  <a16:creationId xmlns:a16="http://schemas.microsoft.com/office/drawing/2014/main" id="{5EA3F267-C224-AF43-99D4-41043C4F5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5" y="606426"/>
              <a:ext cx="9525" cy="15875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4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1" y="1"/>
                    <a:pt x="3" y="0"/>
                    <a:pt x="2" y="4"/>
                  </a:cubicBezTo>
                  <a:cubicBezTo>
                    <a:pt x="2" y="1"/>
                    <a:pt x="1" y="5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89" name="Rectangle 881">
              <a:extLst>
                <a:ext uri="{FF2B5EF4-FFF2-40B4-BE49-F238E27FC236}">
                  <a16:creationId xmlns:a16="http://schemas.microsoft.com/office/drawing/2014/main" id="{81B217DB-0C4C-A0F8-38A8-1B62F106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125" y="468313"/>
              <a:ext cx="6350" cy="6350"/>
            </a:xfrm>
            <a:prstGeom prst="rect">
              <a:avLst/>
            </a:pr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0" name="Freeform 882">
              <a:extLst>
                <a:ext uri="{FF2B5EF4-FFF2-40B4-BE49-F238E27FC236}">
                  <a16:creationId xmlns:a16="http://schemas.microsoft.com/office/drawing/2014/main" id="{D851CCDB-FBB7-E5BD-2917-5E049C83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603251"/>
              <a:ext cx="9525" cy="12700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0 h 4"/>
                <a:gd name="T4" fmla="*/ 0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3" y="1"/>
                    <a:pt x="3" y="0"/>
                  </a:cubicBezTo>
                  <a:cubicBezTo>
                    <a:pt x="3" y="4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1" name="Freeform 883">
              <a:extLst>
                <a:ext uri="{FF2B5EF4-FFF2-40B4-BE49-F238E27FC236}">
                  <a16:creationId xmlns:a16="http://schemas.microsoft.com/office/drawing/2014/main" id="{058DA3E4-B5E6-69A2-4FD9-D0933BE5C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612775"/>
              <a:ext cx="14288" cy="23813"/>
            </a:xfrm>
            <a:custGeom>
              <a:avLst/>
              <a:gdLst>
                <a:gd name="T0" fmla="*/ 0 w 5"/>
                <a:gd name="T1" fmla="*/ 1 h 8"/>
                <a:gd name="T2" fmla="*/ 5 w 5"/>
                <a:gd name="T3" fmla="*/ 6 h 8"/>
                <a:gd name="T4" fmla="*/ 0 w 5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0" y="1"/>
                  </a:moveTo>
                  <a:cubicBezTo>
                    <a:pt x="1" y="0"/>
                    <a:pt x="4" y="3"/>
                    <a:pt x="5" y="6"/>
                  </a:cubicBezTo>
                  <a:cubicBezTo>
                    <a:pt x="4" y="8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2" name="Freeform 884">
              <a:extLst>
                <a:ext uri="{FF2B5EF4-FFF2-40B4-BE49-F238E27FC236}">
                  <a16:creationId xmlns:a16="http://schemas.microsoft.com/office/drawing/2014/main" id="{01060018-B6ED-9B0F-6CB8-A2CA877C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484189"/>
              <a:ext cx="6350" cy="20638"/>
            </a:xfrm>
            <a:custGeom>
              <a:avLst/>
              <a:gdLst>
                <a:gd name="T0" fmla="*/ 0 w 2"/>
                <a:gd name="T1" fmla="*/ 5 h 7"/>
                <a:gd name="T2" fmla="*/ 1 w 2"/>
                <a:gd name="T3" fmla="*/ 3 h 7"/>
                <a:gd name="T4" fmla="*/ 2 w 2"/>
                <a:gd name="T5" fmla="*/ 6 h 7"/>
                <a:gd name="T6" fmla="*/ 0 w 2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5"/>
                  </a:moveTo>
                  <a:cubicBezTo>
                    <a:pt x="0" y="0"/>
                    <a:pt x="1" y="7"/>
                    <a:pt x="1" y="3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1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3" name="Freeform 885">
              <a:extLst>
                <a:ext uri="{FF2B5EF4-FFF2-40B4-BE49-F238E27FC236}">
                  <a16:creationId xmlns:a16="http://schemas.microsoft.com/office/drawing/2014/main" id="{2002BE8B-B298-B181-E983-19A60A6B4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582614"/>
              <a:ext cx="6350" cy="15875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1 h 5"/>
                <a:gd name="T4" fmla="*/ 2 w 2"/>
                <a:gd name="T5" fmla="*/ 5 h 5"/>
                <a:gd name="T6" fmla="*/ 0 w 2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3"/>
                    <a:pt x="1" y="2"/>
                    <a:pt x="2" y="5"/>
                  </a:cubicBezTo>
                  <a:cubicBezTo>
                    <a:pt x="1" y="4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4" name="Freeform 886">
              <a:extLst>
                <a:ext uri="{FF2B5EF4-FFF2-40B4-BE49-F238E27FC236}">
                  <a16:creationId xmlns:a16="http://schemas.microsoft.com/office/drawing/2014/main" id="{C51A937E-260B-A789-4590-3E437304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0" y="555625"/>
              <a:ext cx="1588" cy="15875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3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2"/>
                    <a:pt x="1" y="0"/>
                    <a:pt x="1" y="3"/>
                  </a:cubicBezTo>
                  <a:cubicBezTo>
                    <a:pt x="1" y="4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5" name="Freeform 887">
              <a:extLst>
                <a:ext uri="{FF2B5EF4-FFF2-40B4-BE49-F238E27FC236}">
                  <a16:creationId xmlns:a16="http://schemas.microsoft.com/office/drawing/2014/main" id="{DC01A5DC-9D6E-238F-F7D3-6DD42CF11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573089"/>
              <a:ext cx="9525" cy="19050"/>
            </a:xfrm>
            <a:custGeom>
              <a:avLst/>
              <a:gdLst>
                <a:gd name="T0" fmla="*/ 0 w 3"/>
                <a:gd name="T1" fmla="*/ 4 h 6"/>
                <a:gd name="T2" fmla="*/ 3 w 3"/>
                <a:gd name="T3" fmla="*/ 2 h 6"/>
                <a:gd name="T4" fmla="*/ 3 w 3"/>
                <a:gd name="T5" fmla="*/ 6 h 6"/>
                <a:gd name="T6" fmla="*/ 0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1" y="2"/>
                    <a:pt x="3" y="0"/>
                    <a:pt x="3" y="2"/>
                  </a:cubicBezTo>
                  <a:cubicBezTo>
                    <a:pt x="3" y="4"/>
                    <a:pt x="2" y="3"/>
                    <a:pt x="3" y="6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6" name="Freeform 888">
              <a:extLst>
                <a:ext uri="{FF2B5EF4-FFF2-40B4-BE49-F238E27FC236}">
                  <a16:creationId xmlns:a16="http://schemas.microsoft.com/office/drawing/2014/main" id="{639584D1-FC15-09A1-4C53-2CBD4934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" y="1116013"/>
              <a:ext cx="6350" cy="15875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1 h 5"/>
                <a:gd name="T4" fmla="*/ 2 w 2"/>
                <a:gd name="T5" fmla="*/ 2 h 5"/>
                <a:gd name="T6" fmla="*/ 0 w 2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1" y="5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7" name="Freeform 889">
              <a:extLst>
                <a:ext uri="{FF2B5EF4-FFF2-40B4-BE49-F238E27FC236}">
                  <a16:creationId xmlns:a16="http://schemas.microsoft.com/office/drawing/2014/main" id="{E70A7F3C-D0E0-A025-ED8A-FC10F5341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0" y="576263"/>
              <a:ext cx="19050" cy="19050"/>
            </a:xfrm>
            <a:custGeom>
              <a:avLst/>
              <a:gdLst>
                <a:gd name="T0" fmla="*/ 0 w 6"/>
                <a:gd name="T1" fmla="*/ 5 h 6"/>
                <a:gd name="T2" fmla="*/ 5 w 6"/>
                <a:gd name="T3" fmla="*/ 6 h 6"/>
                <a:gd name="T4" fmla="*/ 4 w 6"/>
                <a:gd name="T5" fmla="*/ 4 h 6"/>
                <a:gd name="T6" fmla="*/ 0 w 6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cubicBezTo>
                    <a:pt x="0" y="0"/>
                    <a:pt x="6" y="0"/>
                    <a:pt x="5" y="6"/>
                  </a:cubicBezTo>
                  <a:cubicBezTo>
                    <a:pt x="4" y="6"/>
                    <a:pt x="4" y="4"/>
                    <a:pt x="4" y="4"/>
                  </a:cubicBezTo>
                  <a:cubicBezTo>
                    <a:pt x="3" y="5"/>
                    <a:pt x="1" y="2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8" name="Freeform 890">
              <a:extLst>
                <a:ext uri="{FF2B5EF4-FFF2-40B4-BE49-F238E27FC236}">
                  <a16:creationId xmlns:a16="http://schemas.microsoft.com/office/drawing/2014/main" id="{24B191C7-D37C-7098-DA23-4EB1D0D6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" y="1143000"/>
              <a:ext cx="6350" cy="12700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1 h 4"/>
                <a:gd name="T4" fmla="*/ 2 w 2"/>
                <a:gd name="T5" fmla="*/ 4 h 4"/>
                <a:gd name="T6" fmla="*/ 0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899" name="Freeform 891">
              <a:extLst>
                <a:ext uri="{FF2B5EF4-FFF2-40B4-BE49-F238E27FC236}">
                  <a16:creationId xmlns:a16="http://schemas.microsoft.com/office/drawing/2014/main" id="{E56F875F-2CE5-B323-7D71-687F8BBC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" y="1109663"/>
              <a:ext cx="11113" cy="6350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0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0"/>
                    <a:pt x="2" y="0"/>
                    <a:pt x="4" y="0"/>
                  </a:cubicBezTo>
                  <a:cubicBezTo>
                    <a:pt x="3" y="2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0" name="Freeform 892">
              <a:extLst>
                <a:ext uri="{FF2B5EF4-FFF2-40B4-BE49-F238E27FC236}">
                  <a16:creationId xmlns:a16="http://schemas.microsoft.com/office/drawing/2014/main" id="{1DDB8723-D5AB-2F84-9AEB-09EAFA1C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263" y="1639888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1" name="Freeform 893">
              <a:extLst>
                <a:ext uri="{FF2B5EF4-FFF2-40B4-BE49-F238E27FC236}">
                  <a16:creationId xmlns:a16="http://schemas.microsoft.com/office/drawing/2014/main" id="{DBA27B97-ED9A-C00C-91E8-7BEECC349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1133475"/>
              <a:ext cx="6350" cy="15875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1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3"/>
                    <a:pt x="1" y="0"/>
                    <a:pt x="2" y="1"/>
                  </a:cubicBezTo>
                  <a:cubicBezTo>
                    <a:pt x="1" y="2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2" name="Freeform 894">
              <a:extLst>
                <a:ext uri="{FF2B5EF4-FFF2-40B4-BE49-F238E27FC236}">
                  <a16:creationId xmlns:a16="http://schemas.microsoft.com/office/drawing/2014/main" id="{77EE131D-9C12-0C6C-EBC7-EC6A45DF0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3" y="561976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2" y="2"/>
                    <a:pt x="2" y="1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3" name="Freeform 895">
              <a:extLst>
                <a:ext uri="{FF2B5EF4-FFF2-40B4-BE49-F238E27FC236}">
                  <a16:creationId xmlns:a16="http://schemas.microsoft.com/office/drawing/2014/main" id="{71749968-4512-200F-A1DF-6730348FC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" y="1122363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0 h 4"/>
                <a:gd name="T4" fmla="*/ 2 w 2"/>
                <a:gd name="T5" fmla="*/ 1 h 4"/>
                <a:gd name="T6" fmla="*/ 2 w 2"/>
                <a:gd name="T7" fmla="*/ 2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1"/>
                    <a:pt x="1" y="2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4" name="Freeform 896">
              <a:extLst>
                <a:ext uri="{FF2B5EF4-FFF2-40B4-BE49-F238E27FC236}">
                  <a16:creationId xmlns:a16="http://schemas.microsoft.com/office/drawing/2014/main" id="{C82E5FF5-8E07-E35F-4E44-D7DFDA0D0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" y="1633538"/>
              <a:ext cx="17463" cy="1270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1 h 4"/>
                <a:gd name="T4" fmla="*/ 2 w 6"/>
                <a:gd name="T5" fmla="*/ 2 h 4"/>
                <a:gd name="T6" fmla="*/ 0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6" y="0"/>
                    <a:pt x="2" y="2"/>
                  </a:cubicBezTo>
                  <a:cubicBezTo>
                    <a:pt x="2" y="2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5" name="Freeform 897">
              <a:extLst>
                <a:ext uri="{FF2B5EF4-FFF2-40B4-BE49-F238E27FC236}">
                  <a16:creationId xmlns:a16="http://schemas.microsoft.com/office/drawing/2014/main" id="{4603D605-CCD3-A9EF-61AB-276E57DD9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125" y="1727200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6" name="Freeform 898">
              <a:extLst>
                <a:ext uri="{FF2B5EF4-FFF2-40B4-BE49-F238E27FC236}">
                  <a16:creationId xmlns:a16="http://schemas.microsoft.com/office/drawing/2014/main" id="{ADAE2EC9-3D9A-8F25-2747-67224B45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3" y="1109663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2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0"/>
                    <a:pt x="3" y="1"/>
                    <a:pt x="3" y="2"/>
                  </a:cubicBezTo>
                  <a:cubicBezTo>
                    <a:pt x="3" y="3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7" name="Freeform 899">
              <a:extLst>
                <a:ext uri="{FF2B5EF4-FFF2-40B4-BE49-F238E27FC236}">
                  <a16:creationId xmlns:a16="http://schemas.microsoft.com/office/drawing/2014/main" id="{91D44F73-A077-1295-B4EF-AE131A77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763" y="1724025"/>
              <a:ext cx="6350" cy="19050"/>
            </a:xfrm>
            <a:custGeom>
              <a:avLst/>
              <a:gdLst>
                <a:gd name="T0" fmla="*/ 0 w 2"/>
                <a:gd name="T1" fmla="*/ 4 h 6"/>
                <a:gd name="T2" fmla="*/ 2 w 2"/>
                <a:gd name="T3" fmla="*/ 3 h 6"/>
                <a:gd name="T4" fmla="*/ 0 w 2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0" y="4"/>
                  </a:moveTo>
                  <a:cubicBezTo>
                    <a:pt x="1" y="3"/>
                    <a:pt x="1" y="0"/>
                    <a:pt x="2" y="3"/>
                  </a:cubicBezTo>
                  <a:cubicBezTo>
                    <a:pt x="1" y="5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8" name="Freeform 900">
              <a:extLst>
                <a:ext uri="{FF2B5EF4-FFF2-40B4-BE49-F238E27FC236}">
                  <a16:creationId xmlns:a16="http://schemas.microsoft.com/office/drawing/2014/main" id="{D1BE67E9-F385-F483-19D5-5192D4B88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3" y="1739900"/>
              <a:ext cx="4763" cy="9525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1 w 2"/>
                <a:gd name="T5" fmla="*/ 3 h 3"/>
                <a:gd name="T6" fmla="*/ 0 w 2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0"/>
                    <a:pt x="1" y="3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09" name="Freeform 901">
              <a:extLst>
                <a:ext uri="{FF2B5EF4-FFF2-40B4-BE49-F238E27FC236}">
                  <a16:creationId xmlns:a16="http://schemas.microsoft.com/office/drawing/2014/main" id="{F73DAF50-B94E-C9A8-76C0-89DE1F19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546100"/>
              <a:ext cx="3175" cy="9525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0" name="Freeform 902">
              <a:extLst>
                <a:ext uri="{FF2B5EF4-FFF2-40B4-BE49-F238E27FC236}">
                  <a16:creationId xmlns:a16="http://schemas.microsoft.com/office/drawing/2014/main" id="{0577F517-572C-7820-AB56-F4D97F029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" y="1628775"/>
              <a:ext cx="9525" cy="11113"/>
            </a:xfrm>
            <a:custGeom>
              <a:avLst/>
              <a:gdLst>
                <a:gd name="T0" fmla="*/ 1 w 3"/>
                <a:gd name="T1" fmla="*/ 3 h 4"/>
                <a:gd name="T2" fmla="*/ 2 w 3"/>
                <a:gd name="T3" fmla="*/ 0 h 4"/>
                <a:gd name="T4" fmla="*/ 3 w 3"/>
                <a:gd name="T5" fmla="*/ 3 h 4"/>
                <a:gd name="T6" fmla="*/ 1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0" y="1"/>
                    <a:pt x="3" y="2"/>
                    <a:pt x="2" y="0"/>
                  </a:cubicBezTo>
                  <a:cubicBezTo>
                    <a:pt x="3" y="0"/>
                    <a:pt x="3" y="1"/>
                    <a:pt x="3" y="3"/>
                  </a:cubicBezTo>
                  <a:cubicBezTo>
                    <a:pt x="2" y="4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1" name="Freeform 903">
              <a:extLst>
                <a:ext uri="{FF2B5EF4-FFF2-40B4-BE49-F238E27FC236}">
                  <a16:creationId xmlns:a16="http://schemas.microsoft.com/office/drawing/2014/main" id="{1489192B-62D8-53C7-2CE2-705ABD6F4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750" y="1719263"/>
              <a:ext cx="3175" cy="14288"/>
            </a:xfrm>
            <a:custGeom>
              <a:avLst/>
              <a:gdLst>
                <a:gd name="T0" fmla="*/ 0 w 1"/>
                <a:gd name="T1" fmla="*/ 4 h 5"/>
                <a:gd name="T2" fmla="*/ 1 w 1"/>
                <a:gd name="T3" fmla="*/ 2 h 5"/>
                <a:gd name="T4" fmla="*/ 1 w 1"/>
                <a:gd name="T5" fmla="*/ 5 h 5"/>
                <a:gd name="T6" fmla="*/ 0 w 1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4"/>
                  </a:moveTo>
                  <a:cubicBezTo>
                    <a:pt x="0" y="0"/>
                    <a:pt x="1" y="4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0" y="5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2" name="Freeform 904">
              <a:extLst>
                <a:ext uri="{FF2B5EF4-FFF2-40B4-BE49-F238E27FC236}">
                  <a16:creationId xmlns:a16="http://schemas.microsoft.com/office/drawing/2014/main" id="{B824463A-DC8F-A549-3E8B-52A621FFE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750" y="1692274"/>
              <a:ext cx="11113" cy="14288"/>
            </a:xfrm>
            <a:custGeom>
              <a:avLst/>
              <a:gdLst>
                <a:gd name="T0" fmla="*/ 1 w 4"/>
                <a:gd name="T1" fmla="*/ 4 h 5"/>
                <a:gd name="T2" fmla="*/ 2 w 4"/>
                <a:gd name="T3" fmla="*/ 0 h 5"/>
                <a:gd name="T4" fmla="*/ 1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1" y="4"/>
                  </a:moveTo>
                  <a:cubicBezTo>
                    <a:pt x="0" y="2"/>
                    <a:pt x="3" y="4"/>
                    <a:pt x="2" y="0"/>
                  </a:cubicBezTo>
                  <a:cubicBezTo>
                    <a:pt x="4" y="2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3" name="Freeform 905">
              <a:extLst>
                <a:ext uri="{FF2B5EF4-FFF2-40B4-BE49-F238E27FC236}">
                  <a16:creationId xmlns:a16="http://schemas.microsoft.com/office/drawing/2014/main" id="{F7E9335A-D8EE-6984-9A0D-4A0100B76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1733550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1 h 3"/>
                <a:gd name="T6" fmla="*/ 2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4" name="Freeform 906">
              <a:extLst>
                <a:ext uri="{FF2B5EF4-FFF2-40B4-BE49-F238E27FC236}">
                  <a16:creationId xmlns:a16="http://schemas.microsoft.com/office/drawing/2014/main" id="{5BB1C593-AFF7-930A-0E25-7FB2A553D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89100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0 h 4"/>
                <a:gd name="T4" fmla="*/ 2 w 2"/>
                <a:gd name="T5" fmla="*/ 1 h 4"/>
                <a:gd name="T6" fmla="*/ 0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5" name="Freeform 907">
              <a:extLst>
                <a:ext uri="{FF2B5EF4-FFF2-40B4-BE49-F238E27FC236}">
                  <a16:creationId xmlns:a16="http://schemas.microsoft.com/office/drawing/2014/main" id="{BFF0ED8A-B767-09FF-45AB-A99476A8E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375" y="1743075"/>
              <a:ext cx="9525" cy="11113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0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3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6" name="Freeform 908">
              <a:extLst>
                <a:ext uri="{FF2B5EF4-FFF2-40B4-BE49-F238E27FC236}">
                  <a16:creationId xmlns:a16="http://schemas.microsoft.com/office/drawing/2014/main" id="{36780C51-4EDA-B30E-A655-27FB46011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538164"/>
              <a:ext cx="12700" cy="14288"/>
            </a:xfrm>
            <a:custGeom>
              <a:avLst/>
              <a:gdLst>
                <a:gd name="T0" fmla="*/ 0 w 4"/>
                <a:gd name="T1" fmla="*/ 3 h 5"/>
                <a:gd name="T2" fmla="*/ 4 w 4"/>
                <a:gd name="T3" fmla="*/ 2 h 5"/>
                <a:gd name="T4" fmla="*/ 2 w 4"/>
                <a:gd name="T5" fmla="*/ 5 h 5"/>
                <a:gd name="T6" fmla="*/ 0 w 4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0" y="0"/>
                    <a:pt x="2" y="3"/>
                    <a:pt x="4" y="2"/>
                  </a:cubicBezTo>
                  <a:cubicBezTo>
                    <a:pt x="4" y="5"/>
                    <a:pt x="2" y="2"/>
                    <a:pt x="2" y="5"/>
                  </a:cubicBezTo>
                  <a:cubicBezTo>
                    <a:pt x="2" y="2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7" name="Freeform 909">
              <a:extLst>
                <a:ext uri="{FF2B5EF4-FFF2-40B4-BE49-F238E27FC236}">
                  <a16:creationId xmlns:a16="http://schemas.microsoft.com/office/drawing/2014/main" id="{3C0CBB63-59E4-E9D3-4FBE-A0F102B6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1730375"/>
              <a:ext cx="6350" cy="1587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2 h 5"/>
                <a:gd name="T4" fmla="*/ 1 w 2"/>
                <a:gd name="T5" fmla="*/ 3 h 5"/>
                <a:gd name="T6" fmla="*/ 2 w 2"/>
                <a:gd name="T7" fmla="*/ 4 h 5"/>
                <a:gd name="T8" fmla="*/ 0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0" y="4"/>
                    <a:pt x="1" y="5"/>
                    <a:pt x="1" y="3"/>
                  </a:cubicBezTo>
                  <a:cubicBezTo>
                    <a:pt x="1" y="0"/>
                    <a:pt x="1" y="4"/>
                    <a:pt x="2" y="4"/>
                  </a:cubicBezTo>
                  <a:cubicBezTo>
                    <a:pt x="2" y="5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8" name="Freeform 910">
              <a:extLst>
                <a:ext uri="{FF2B5EF4-FFF2-40B4-BE49-F238E27FC236}">
                  <a16:creationId xmlns:a16="http://schemas.microsoft.com/office/drawing/2014/main" id="{9DA8361F-647B-F904-8D92-680B370D4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1739900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19" name="Freeform 911">
              <a:extLst>
                <a:ext uri="{FF2B5EF4-FFF2-40B4-BE49-F238E27FC236}">
                  <a16:creationId xmlns:a16="http://schemas.microsoft.com/office/drawing/2014/main" id="{8D05EFC0-F5DA-6EB0-8E37-45092051E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313" y="428626"/>
              <a:ext cx="6350" cy="22225"/>
            </a:xfrm>
            <a:custGeom>
              <a:avLst/>
              <a:gdLst>
                <a:gd name="T0" fmla="*/ 0 w 2"/>
                <a:gd name="T1" fmla="*/ 6 h 7"/>
                <a:gd name="T2" fmla="*/ 2 w 2"/>
                <a:gd name="T3" fmla="*/ 4 h 7"/>
                <a:gd name="T4" fmla="*/ 1 w 2"/>
                <a:gd name="T5" fmla="*/ 3 h 7"/>
                <a:gd name="T6" fmla="*/ 2 w 2"/>
                <a:gd name="T7" fmla="*/ 6 h 7"/>
                <a:gd name="T8" fmla="*/ 0 w 2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cubicBezTo>
                    <a:pt x="0" y="4"/>
                    <a:pt x="1" y="6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0"/>
                    <a:pt x="2" y="3"/>
                    <a:pt x="2" y="6"/>
                  </a:cubicBezTo>
                  <a:cubicBezTo>
                    <a:pt x="1" y="5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0" name="Freeform 912">
              <a:extLst>
                <a:ext uri="{FF2B5EF4-FFF2-40B4-BE49-F238E27FC236}">
                  <a16:creationId xmlns:a16="http://schemas.microsoft.com/office/drawing/2014/main" id="{A034D8BA-92D8-FB6D-7968-0C900F25D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363" y="1676400"/>
              <a:ext cx="4763" cy="12700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2 h 4"/>
                <a:gd name="T4" fmla="*/ 2 w 2"/>
                <a:gd name="T5" fmla="*/ 2 h 4"/>
                <a:gd name="T6" fmla="*/ 0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3"/>
                    <a:pt x="0" y="2"/>
                    <a:pt x="0" y="2"/>
                  </a:cubicBezTo>
                  <a:cubicBezTo>
                    <a:pt x="1" y="0"/>
                    <a:pt x="0" y="3"/>
                    <a:pt x="2" y="2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1" name="Freeform 913">
              <a:extLst>
                <a:ext uri="{FF2B5EF4-FFF2-40B4-BE49-F238E27FC236}">
                  <a16:creationId xmlns:a16="http://schemas.microsoft.com/office/drawing/2014/main" id="{8EF4DAC4-A5C8-3FA5-567E-FD1CB346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950" y="1709738"/>
              <a:ext cx="9525" cy="9525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2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2" name="Freeform 914">
              <a:extLst>
                <a:ext uri="{FF2B5EF4-FFF2-40B4-BE49-F238E27FC236}">
                  <a16:creationId xmlns:a16="http://schemas.microsoft.com/office/drawing/2014/main" id="{98290A68-6C99-F59A-95FE-83C273119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125" y="1679575"/>
              <a:ext cx="9525" cy="6350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0 h 2"/>
                <a:gd name="T4" fmla="*/ 0 w 3"/>
                <a:gd name="T5" fmla="*/ 2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2"/>
                    <a:pt x="1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3" name="Freeform 915">
              <a:extLst>
                <a:ext uri="{FF2B5EF4-FFF2-40B4-BE49-F238E27FC236}">
                  <a16:creationId xmlns:a16="http://schemas.microsoft.com/office/drawing/2014/main" id="{CBD7557F-7F82-EFAB-2618-CCC31BF30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163" y="1770063"/>
              <a:ext cx="6350" cy="17463"/>
            </a:xfrm>
            <a:custGeom>
              <a:avLst/>
              <a:gdLst>
                <a:gd name="T0" fmla="*/ 0 w 2"/>
                <a:gd name="T1" fmla="*/ 2 h 6"/>
                <a:gd name="T2" fmla="*/ 2 w 2"/>
                <a:gd name="T3" fmla="*/ 1 h 6"/>
                <a:gd name="T4" fmla="*/ 0 w 2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cubicBezTo>
                    <a:pt x="0" y="0"/>
                    <a:pt x="2" y="4"/>
                    <a:pt x="2" y="1"/>
                  </a:cubicBezTo>
                  <a:cubicBezTo>
                    <a:pt x="2" y="6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4" name="Freeform 916">
              <a:extLst>
                <a:ext uri="{FF2B5EF4-FFF2-40B4-BE49-F238E27FC236}">
                  <a16:creationId xmlns:a16="http://schemas.microsoft.com/office/drawing/2014/main" id="{25D9C326-D115-73F0-B5EB-3DF60293F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739900"/>
              <a:ext cx="6350" cy="17463"/>
            </a:xfrm>
            <a:custGeom>
              <a:avLst/>
              <a:gdLst>
                <a:gd name="T0" fmla="*/ 1 w 2"/>
                <a:gd name="T1" fmla="*/ 4 h 6"/>
                <a:gd name="T2" fmla="*/ 1 w 2"/>
                <a:gd name="T3" fmla="*/ 1 h 6"/>
                <a:gd name="T4" fmla="*/ 2 w 2"/>
                <a:gd name="T5" fmla="*/ 3 h 6"/>
                <a:gd name="T6" fmla="*/ 1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1" y="4"/>
                  </a:moveTo>
                  <a:cubicBezTo>
                    <a:pt x="0" y="1"/>
                    <a:pt x="2" y="3"/>
                    <a:pt x="1" y="1"/>
                  </a:cubicBezTo>
                  <a:cubicBezTo>
                    <a:pt x="2" y="0"/>
                    <a:pt x="2" y="3"/>
                    <a:pt x="2" y="3"/>
                  </a:cubicBezTo>
                  <a:cubicBezTo>
                    <a:pt x="2" y="6"/>
                    <a:pt x="2" y="3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5" name="Freeform 917">
              <a:extLst>
                <a:ext uri="{FF2B5EF4-FFF2-40B4-BE49-F238E27FC236}">
                  <a16:creationId xmlns:a16="http://schemas.microsoft.com/office/drawing/2014/main" id="{B0F45E74-75F5-9C7E-81BE-F72C87BD5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1790700"/>
              <a:ext cx="3175" cy="12700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2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4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6" name="Freeform 918">
              <a:extLst>
                <a:ext uri="{FF2B5EF4-FFF2-40B4-BE49-F238E27FC236}">
                  <a16:creationId xmlns:a16="http://schemas.microsoft.com/office/drawing/2014/main" id="{92B870F5-7E4C-EB21-4B48-D5CCEA5BC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50" y="1743075"/>
              <a:ext cx="15875" cy="14288"/>
            </a:xfrm>
            <a:custGeom>
              <a:avLst/>
              <a:gdLst>
                <a:gd name="T0" fmla="*/ 0 w 5"/>
                <a:gd name="T1" fmla="*/ 3 h 5"/>
                <a:gd name="T2" fmla="*/ 5 w 5"/>
                <a:gd name="T3" fmla="*/ 2 h 5"/>
                <a:gd name="T4" fmla="*/ 3 w 5"/>
                <a:gd name="T5" fmla="*/ 4 h 5"/>
                <a:gd name="T6" fmla="*/ 1 w 5"/>
                <a:gd name="T7" fmla="*/ 5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1" y="1"/>
                    <a:pt x="4" y="0"/>
                    <a:pt x="5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4" y="2"/>
                    <a:pt x="0" y="1"/>
                    <a:pt x="1" y="5"/>
                  </a:cubicBezTo>
                  <a:cubicBezTo>
                    <a:pt x="0" y="5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7" name="Freeform 919">
              <a:extLst>
                <a:ext uri="{FF2B5EF4-FFF2-40B4-BE49-F238E27FC236}">
                  <a16:creationId xmlns:a16="http://schemas.microsoft.com/office/drawing/2014/main" id="{D08AD0A1-A145-BA3D-A283-8375F67B7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788" y="1724025"/>
              <a:ext cx="3175" cy="15875"/>
            </a:xfrm>
            <a:custGeom>
              <a:avLst/>
              <a:gdLst>
                <a:gd name="T0" fmla="*/ 0 w 1"/>
                <a:gd name="T1" fmla="*/ 3 h 5"/>
                <a:gd name="T2" fmla="*/ 0 w 1"/>
                <a:gd name="T3" fmla="*/ 1 h 5"/>
                <a:gd name="T4" fmla="*/ 1 w 1"/>
                <a:gd name="T5" fmla="*/ 3 h 5"/>
                <a:gd name="T6" fmla="*/ 0 w 1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0" y="4"/>
                    <a:pt x="1" y="3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8" name="Freeform 920">
              <a:extLst>
                <a:ext uri="{FF2B5EF4-FFF2-40B4-BE49-F238E27FC236}">
                  <a16:creationId xmlns:a16="http://schemas.microsoft.com/office/drawing/2014/main" id="{EC6D135B-506C-FA79-D93F-4A3D5F3DE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075" y="1746250"/>
              <a:ext cx="9525" cy="14288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2 h 5"/>
                <a:gd name="T4" fmla="*/ 0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cubicBezTo>
                    <a:pt x="0" y="0"/>
                    <a:pt x="2" y="4"/>
                    <a:pt x="3" y="2"/>
                  </a:cubicBezTo>
                  <a:cubicBezTo>
                    <a:pt x="3" y="5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29" name="Freeform 921">
              <a:extLst>
                <a:ext uri="{FF2B5EF4-FFF2-40B4-BE49-F238E27FC236}">
                  <a16:creationId xmlns:a16="http://schemas.microsoft.com/office/drawing/2014/main" id="{5889B144-5071-4F8C-8BD6-B5FBC2F05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0" y="1803399"/>
              <a:ext cx="6350" cy="11113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1 h 4"/>
                <a:gd name="T4" fmla="*/ 2 w 2"/>
                <a:gd name="T5" fmla="*/ 3 h 4"/>
                <a:gd name="T6" fmla="*/ 0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2" y="0"/>
                    <a:pt x="2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0" name="Freeform 922">
              <a:extLst>
                <a:ext uri="{FF2B5EF4-FFF2-40B4-BE49-F238E27FC236}">
                  <a16:creationId xmlns:a16="http://schemas.microsoft.com/office/drawing/2014/main" id="{28589CAD-3B1E-A0FB-30D8-6C6C1910C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3" y="447676"/>
              <a:ext cx="9525" cy="7938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1 h 3"/>
                <a:gd name="T6" fmla="*/ 0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0"/>
                    <a:pt x="1" y="1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2" y="3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1" name="Freeform 923">
              <a:extLst>
                <a:ext uri="{FF2B5EF4-FFF2-40B4-BE49-F238E27FC236}">
                  <a16:creationId xmlns:a16="http://schemas.microsoft.com/office/drawing/2014/main" id="{D806B3BF-9710-DD0F-76E2-C0B722C25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1857375"/>
              <a:ext cx="6350" cy="9525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1"/>
                    <a:pt x="1" y="2"/>
                    <a:pt x="2" y="0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2" name="Freeform 924">
              <a:extLst>
                <a:ext uri="{FF2B5EF4-FFF2-40B4-BE49-F238E27FC236}">
                  <a16:creationId xmlns:a16="http://schemas.microsoft.com/office/drawing/2014/main" id="{EC986ED3-B03D-71AF-4FFF-CE0DE1275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0" y="441325"/>
              <a:ext cx="4763" cy="12700"/>
            </a:xfrm>
            <a:custGeom>
              <a:avLst/>
              <a:gdLst>
                <a:gd name="T0" fmla="*/ 0 w 2"/>
                <a:gd name="T1" fmla="*/ 3 h 4"/>
                <a:gd name="T2" fmla="*/ 2 w 2"/>
                <a:gd name="T3" fmla="*/ 0 h 4"/>
                <a:gd name="T4" fmla="*/ 0 w 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3" name="Freeform 925">
              <a:extLst>
                <a:ext uri="{FF2B5EF4-FFF2-40B4-BE49-F238E27FC236}">
                  <a16:creationId xmlns:a16="http://schemas.microsoft.com/office/drawing/2014/main" id="{EE7D5910-CF11-350D-4E60-45C988D90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411163"/>
              <a:ext cx="14288" cy="1270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3 h 4"/>
                <a:gd name="T4" fmla="*/ 5 w 5"/>
                <a:gd name="T5" fmla="*/ 2 h 4"/>
                <a:gd name="T6" fmla="*/ 0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0" y="4"/>
                    <a:pt x="1" y="3"/>
                    <a:pt x="1" y="3"/>
                  </a:cubicBezTo>
                  <a:cubicBezTo>
                    <a:pt x="2" y="0"/>
                    <a:pt x="4" y="1"/>
                    <a:pt x="5" y="2"/>
                  </a:cubicBezTo>
                  <a:cubicBezTo>
                    <a:pt x="4" y="3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4" name="Freeform 926">
              <a:extLst>
                <a:ext uri="{FF2B5EF4-FFF2-40B4-BE49-F238E27FC236}">
                  <a16:creationId xmlns:a16="http://schemas.microsoft.com/office/drawing/2014/main" id="{C29160EC-C3CB-CC07-E589-EE87EE67D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441325"/>
              <a:ext cx="6350" cy="14288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0" y="3"/>
                    <a:pt x="2" y="2"/>
                    <a:pt x="2" y="0"/>
                  </a:cubicBezTo>
                  <a:cubicBezTo>
                    <a:pt x="2" y="5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5" name="Freeform 927">
              <a:extLst>
                <a:ext uri="{FF2B5EF4-FFF2-40B4-BE49-F238E27FC236}">
                  <a16:creationId xmlns:a16="http://schemas.microsoft.com/office/drawing/2014/main" id="{13578767-DD66-7CEC-931C-E4AFFA3CD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675" y="423863"/>
              <a:ext cx="12700" cy="26988"/>
            </a:xfrm>
            <a:custGeom>
              <a:avLst/>
              <a:gdLst>
                <a:gd name="T0" fmla="*/ 3 w 4"/>
                <a:gd name="T1" fmla="*/ 5 h 9"/>
                <a:gd name="T2" fmla="*/ 2 w 4"/>
                <a:gd name="T3" fmla="*/ 4 h 9"/>
                <a:gd name="T4" fmla="*/ 4 w 4"/>
                <a:gd name="T5" fmla="*/ 0 h 9"/>
                <a:gd name="T6" fmla="*/ 3 w 4"/>
                <a:gd name="T7" fmla="*/ 2 h 9"/>
                <a:gd name="T8" fmla="*/ 4 w 4"/>
                <a:gd name="T9" fmla="*/ 7 h 9"/>
                <a:gd name="T10" fmla="*/ 1 w 4"/>
                <a:gd name="T11" fmla="*/ 9 h 9"/>
                <a:gd name="T12" fmla="*/ 1 w 4"/>
                <a:gd name="T13" fmla="*/ 5 h 9"/>
                <a:gd name="T14" fmla="*/ 3 w 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3" y="5"/>
                  </a:moveTo>
                  <a:cubicBezTo>
                    <a:pt x="3" y="4"/>
                    <a:pt x="2" y="4"/>
                    <a:pt x="2" y="4"/>
                  </a:cubicBezTo>
                  <a:cubicBezTo>
                    <a:pt x="2" y="2"/>
                    <a:pt x="3" y="2"/>
                    <a:pt x="4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4" y="5"/>
                    <a:pt x="4" y="4"/>
                    <a:pt x="4" y="7"/>
                  </a:cubicBezTo>
                  <a:cubicBezTo>
                    <a:pt x="3" y="7"/>
                    <a:pt x="2" y="8"/>
                    <a:pt x="1" y="9"/>
                  </a:cubicBezTo>
                  <a:cubicBezTo>
                    <a:pt x="1" y="9"/>
                    <a:pt x="0" y="7"/>
                    <a:pt x="1" y="5"/>
                  </a:cubicBezTo>
                  <a:cubicBezTo>
                    <a:pt x="1" y="2"/>
                    <a:pt x="2" y="7"/>
                    <a:pt x="3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6" name="Freeform 928">
              <a:extLst>
                <a:ext uri="{FF2B5EF4-FFF2-40B4-BE49-F238E27FC236}">
                  <a16:creationId xmlns:a16="http://schemas.microsoft.com/office/drawing/2014/main" id="{4A5845A1-2572-7E0B-1463-60075077D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5" y="396875"/>
              <a:ext cx="7938" cy="20638"/>
            </a:xfrm>
            <a:custGeom>
              <a:avLst/>
              <a:gdLst>
                <a:gd name="T0" fmla="*/ 0 w 3"/>
                <a:gd name="T1" fmla="*/ 7 h 7"/>
                <a:gd name="T2" fmla="*/ 2 w 3"/>
                <a:gd name="T3" fmla="*/ 5 h 7"/>
                <a:gd name="T4" fmla="*/ 3 w 3"/>
                <a:gd name="T5" fmla="*/ 5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3"/>
                    <a:pt x="1" y="6"/>
                    <a:pt x="2" y="5"/>
                  </a:cubicBezTo>
                  <a:cubicBezTo>
                    <a:pt x="3" y="4"/>
                    <a:pt x="2" y="0"/>
                    <a:pt x="3" y="5"/>
                  </a:cubicBezTo>
                  <a:cubicBezTo>
                    <a:pt x="2" y="7"/>
                    <a:pt x="1" y="5"/>
                    <a:pt x="0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7" name="Freeform 929">
              <a:extLst>
                <a:ext uri="{FF2B5EF4-FFF2-40B4-BE49-F238E27FC236}">
                  <a16:creationId xmlns:a16="http://schemas.microsoft.com/office/drawing/2014/main" id="{378C5F1F-9E8F-BC3D-8AD5-7D07DFA3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851025"/>
              <a:ext cx="6350" cy="20638"/>
            </a:xfrm>
            <a:custGeom>
              <a:avLst/>
              <a:gdLst>
                <a:gd name="T0" fmla="*/ 0 w 2"/>
                <a:gd name="T1" fmla="*/ 6 h 7"/>
                <a:gd name="T2" fmla="*/ 2 w 2"/>
                <a:gd name="T3" fmla="*/ 4 h 7"/>
                <a:gd name="T4" fmla="*/ 0 w 2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cubicBezTo>
                    <a:pt x="0" y="0"/>
                    <a:pt x="1" y="6"/>
                    <a:pt x="2" y="4"/>
                  </a:cubicBezTo>
                  <a:cubicBezTo>
                    <a:pt x="2" y="7"/>
                    <a:pt x="1" y="5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8" name="Freeform 930">
              <a:extLst>
                <a:ext uri="{FF2B5EF4-FFF2-40B4-BE49-F238E27FC236}">
                  <a16:creationId xmlns:a16="http://schemas.microsoft.com/office/drawing/2014/main" id="{2DDE06CC-FB4D-B635-D6C2-E807D74EB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63" y="407989"/>
              <a:ext cx="11113" cy="6350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3" y="1"/>
                    <a:pt x="4" y="0"/>
                  </a:cubicBezTo>
                  <a:cubicBezTo>
                    <a:pt x="3" y="2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39" name="Freeform 931">
              <a:extLst>
                <a:ext uri="{FF2B5EF4-FFF2-40B4-BE49-F238E27FC236}">
                  <a16:creationId xmlns:a16="http://schemas.microsoft.com/office/drawing/2014/main" id="{230BEBCF-7B87-8045-9F07-5F157465E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825" y="431800"/>
              <a:ext cx="6350" cy="9525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3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0" name="Freeform 932">
              <a:extLst>
                <a:ext uri="{FF2B5EF4-FFF2-40B4-BE49-F238E27FC236}">
                  <a16:creationId xmlns:a16="http://schemas.microsoft.com/office/drawing/2014/main" id="{BD697883-B9BE-97D9-E624-D2F09932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350" y="4683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1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1" y="2"/>
                    <a:pt x="2" y="1"/>
                  </a:cubicBezTo>
                  <a:cubicBezTo>
                    <a:pt x="2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1" name="Freeform 933">
              <a:extLst>
                <a:ext uri="{FF2B5EF4-FFF2-40B4-BE49-F238E27FC236}">
                  <a16:creationId xmlns:a16="http://schemas.microsoft.com/office/drawing/2014/main" id="{B4F5F54C-5BE8-A75A-3DB0-25F5E33E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1908175"/>
              <a:ext cx="6350" cy="15875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0 h 5"/>
                <a:gd name="T4" fmla="*/ 0 w 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1" y="2"/>
                    <a:pt x="1" y="0"/>
                    <a:pt x="2" y="0"/>
                  </a:cubicBezTo>
                  <a:cubicBezTo>
                    <a:pt x="2" y="2"/>
                    <a:pt x="0" y="5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2" name="Freeform 934">
              <a:extLst>
                <a:ext uri="{FF2B5EF4-FFF2-40B4-BE49-F238E27FC236}">
                  <a16:creationId xmlns:a16="http://schemas.microsoft.com/office/drawing/2014/main" id="{8ED2DDE8-5CB8-1553-E2D9-81A4BC11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988" y="723900"/>
              <a:ext cx="9525" cy="12700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2 h 4"/>
                <a:gd name="T4" fmla="*/ 3 w 3"/>
                <a:gd name="T5" fmla="*/ 2 h 4"/>
                <a:gd name="T6" fmla="*/ 0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0"/>
                    <a:pt x="2" y="2"/>
                    <a:pt x="3" y="2"/>
                  </a:cubicBezTo>
                  <a:cubicBezTo>
                    <a:pt x="2" y="2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3" name="Freeform 935">
              <a:extLst>
                <a:ext uri="{FF2B5EF4-FFF2-40B4-BE49-F238E27FC236}">
                  <a16:creationId xmlns:a16="http://schemas.microsoft.com/office/drawing/2014/main" id="{6A6B3915-EF51-E3EE-421A-5A0DF0641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639764"/>
              <a:ext cx="3175" cy="12700"/>
            </a:xfrm>
            <a:custGeom>
              <a:avLst/>
              <a:gdLst>
                <a:gd name="T0" fmla="*/ 0 w 1"/>
                <a:gd name="T1" fmla="*/ 2 h 4"/>
                <a:gd name="T2" fmla="*/ 1 w 1"/>
                <a:gd name="T3" fmla="*/ 0 h 4"/>
                <a:gd name="T4" fmla="*/ 1 w 1"/>
                <a:gd name="T5" fmla="*/ 2 h 4"/>
                <a:gd name="T6" fmla="*/ 0 w 1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4" name="Freeform 936">
              <a:extLst>
                <a:ext uri="{FF2B5EF4-FFF2-40B4-BE49-F238E27FC236}">
                  <a16:creationId xmlns:a16="http://schemas.microsoft.com/office/drawing/2014/main" id="{BB9C8DD9-0C98-D9B6-83A9-E3C73B6AF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5" y="631825"/>
              <a:ext cx="4763" cy="793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0 w 2"/>
                <a:gd name="T5" fmla="*/ 2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1"/>
                    <a:pt x="2" y="0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5" name="Freeform 937">
              <a:extLst>
                <a:ext uri="{FF2B5EF4-FFF2-40B4-BE49-F238E27FC236}">
                  <a16:creationId xmlns:a16="http://schemas.microsoft.com/office/drawing/2014/main" id="{8BBD5351-672A-ABC5-5445-9A860A5D3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613" y="549276"/>
              <a:ext cx="9525" cy="12700"/>
            </a:xfrm>
            <a:custGeom>
              <a:avLst/>
              <a:gdLst>
                <a:gd name="T0" fmla="*/ 0 w 3"/>
                <a:gd name="T1" fmla="*/ 4 h 4"/>
                <a:gd name="T2" fmla="*/ 3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1" y="2"/>
                    <a:pt x="1" y="2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4"/>
                    <a:pt x="2" y="1"/>
                    <a:pt x="2" y="4"/>
                  </a:cubicBezTo>
                  <a:cubicBezTo>
                    <a:pt x="2" y="3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6" name="Freeform 938">
              <a:extLst>
                <a:ext uri="{FF2B5EF4-FFF2-40B4-BE49-F238E27FC236}">
                  <a16:creationId xmlns:a16="http://schemas.microsoft.com/office/drawing/2014/main" id="{DC7631DC-44F1-8550-31F9-9E46B2BD9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950" y="796925"/>
              <a:ext cx="19050" cy="33338"/>
            </a:xfrm>
            <a:custGeom>
              <a:avLst/>
              <a:gdLst>
                <a:gd name="T0" fmla="*/ 0 w 6"/>
                <a:gd name="T1" fmla="*/ 11 h 11"/>
                <a:gd name="T2" fmla="*/ 3 w 6"/>
                <a:gd name="T3" fmla="*/ 8 h 11"/>
                <a:gd name="T4" fmla="*/ 1 w 6"/>
                <a:gd name="T5" fmla="*/ 7 h 11"/>
                <a:gd name="T6" fmla="*/ 4 w 6"/>
                <a:gd name="T7" fmla="*/ 2 h 11"/>
                <a:gd name="T8" fmla="*/ 6 w 6"/>
                <a:gd name="T9" fmla="*/ 3 h 11"/>
                <a:gd name="T10" fmla="*/ 4 w 6"/>
                <a:gd name="T11" fmla="*/ 5 h 11"/>
                <a:gd name="T12" fmla="*/ 5 w 6"/>
                <a:gd name="T13" fmla="*/ 11 h 11"/>
                <a:gd name="T14" fmla="*/ 0 w 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0" y="11"/>
                  </a:moveTo>
                  <a:cubicBezTo>
                    <a:pt x="0" y="6"/>
                    <a:pt x="2" y="11"/>
                    <a:pt x="3" y="8"/>
                  </a:cubicBezTo>
                  <a:cubicBezTo>
                    <a:pt x="3" y="4"/>
                    <a:pt x="2" y="6"/>
                    <a:pt x="1" y="7"/>
                  </a:cubicBezTo>
                  <a:cubicBezTo>
                    <a:pt x="1" y="0"/>
                    <a:pt x="4" y="9"/>
                    <a:pt x="4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6"/>
                    <a:pt x="5" y="4"/>
                    <a:pt x="4" y="5"/>
                  </a:cubicBezTo>
                  <a:cubicBezTo>
                    <a:pt x="6" y="8"/>
                    <a:pt x="3" y="8"/>
                    <a:pt x="5" y="11"/>
                  </a:cubicBezTo>
                  <a:cubicBezTo>
                    <a:pt x="3" y="10"/>
                    <a:pt x="2" y="10"/>
                    <a:pt x="0" y="1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7" name="Freeform 939">
              <a:extLst>
                <a:ext uri="{FF2B5EF4-FFF2-40B4-BE49-F238E27FC236}">
                  <a16:creationId xmlns:a16="http://schemas.microsoft.com/office/drawing/2014/main" id="{8083957C-C8D3-BC92-0886-DC773448D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588" y="1893887"/>
              <a:ext cx="6350" cy="33338"/>
            </a:xfrm>
            <a:custGeom>
              <a:avLst/>
              <a:gdLst>
                <a:gd name="T0" fmla="*/ 0 w 2"/>
                <a:gd name="T1" fmla="*/ 5 h 11"/>
                <a:gd name="T2" fmla="*/ 1 w 2"/>
                <a:gd name="T3" fmla="*/ 2 h 11"/>
                <a:gd name="T4" fmla="*/ 2 w 2"/>
                <a:gd name="T5" fmla="*/ 8 h 11"/>
                <a:gd name="T6" fmla="*/ 0 w 2"/>
                <a:gd name="T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1">
                  <a:moveTo>
                    <a:pt x="0" y="5"/>
                  </a:moveTo>
                  <a:cubicBezTo>
                    <a:pt x="0" y="0"/>
                    <a:pt x="1" y="5"/>
                    <a:pt x="1" y="2"/>
                  </a:cubicBezTo>
                  <a:cubicBezTo>
                    <a:pt x="2" y="3"/>
                    <a:pt x="1" y="6"/>
                    <a:pt x="2" y="8"/>
                  </a:cubicBezTo>
                  <a:cubicBezTo>
                    <a:pt x="1" y="11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8" name="Freeform 940">
              <a:extLst>
                <a:ext uri="{FF2B5EF4-FFF2-40B4-BE49-F238E27FC236}">
                  <a16:creationId xmlns:a16="http://schemas.microsoft.com/office/drawing/2014/main" id="{39C4A1AD-1E47-8C8F-8BA5-D92C349EC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3" y="1854200"/>
              <a:ext cx="7938" cy="20638"/>
            </a:xfrm>
            <a:custGeom>
              <a:avLst/>
              <a:gdLst>
                <a:gd name="T0" fmla="*/ 1 w 3"/>
                <a:gd name="T1" fmla="*/ 5 h 7"/>
                <a:gd name="T2" fmla="*/ 3 w 3"/>
                <a:gd name="T3" fmla="*/ 0 h 7"/>
                <a:gd name="T4" fmla="*/ 3 w 3"/>
                <a:gd name="T5" fmla="*/ 4 h 7"/>
                <a:gd name="T6" fmla="*/ 1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1" y="5"/>
                  </a:moveTo>
                  <a:cubicBezTo>
                    <a:pt x="3" y="3"/>
                    <a:pt x="0" y="1"/>
                    <a:pt x="3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7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49" name="Freeform 941">
              <a:extLst>
                <a:ext uri="{FF2B5EF4-FFF2-40B4-BE49-F238E27FC236}">
                  <a16:creationId xmlns:a16="http://schemas.microsoft.com/office/drawing/2014/main" id="{144E55EF-2CFB-7A34-0B30-3E89866DE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1827212"/>
              <a:ext cx="19050" cy="69850"/>
            </a:xfrm>
            <a:custGeom>
              <a:avLst/>
              <a:gdLst>
                <a:gd name="T0" fmla="*/ 0 w 6"/>
                <a:gd name="T1" fmla="*/ 21 h 23"/>
                <a:gd name="T2" fmla="*/ 4 w 6"/>
                <a:gd name="T3" fmla="*/ 13 h 23"/>
                <a:gd name="T4" fmla="*/ 4 w 6"/>
                <a:gd name="T5" fmla="*/ 11 h 23"/>
                <a:gd name="T6" fmla="*/ 1 w 6"/>
                <a:gd name="T7" fmla="*/ 13 h 23"/>
                <a:gd name="T8" fmla="*/ 0 w 6"/>
                <a:gd name="T9" fmla="*/ 5 h 23"/>
                <a:gd name="T10" fmla="*/ 5 w 6"/>
                <a:gd name="T11" fmla="*/ 10 h 23"/>
                <a:gd name="T12" fmla="*/ 6 w 6"/>
                <a:gd name="T13" fmla="*/ 17 h 23"/>
                <a:gd name="T14" fmla="*/ 4 w 6"/>
                <a:gd name="T15" fmla="*/ 23 h 23"/>
                <a:gd name="T16" fmla="*/ 2 w 6"/>
                <a:gd name="T17" fmla="*/ 20 h 23"/>
                <a:gd name="T18" fmla="*/ 0 w 6"/>
                <a:gd name="T1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3">
                  <a:moveTo>
                    <a:pt x="0" y="21"/>
                  </a:moveTo>
                  <a:cubicBezTo>
                    <a:pt x="2" y="19"/>
                    <a:pt x="2" y="14"/>
                    <a:pt x="4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2"/>
                    <a:pt x="2" y="12"/>
                    <a:pt x="1" y="13"/>
                  </a:cubicBezTo>
                  <a:cubicBezTo>
                    <a:pt x="1" y="11"/>
                    <a:pt x="2" y="5"/>
                    <a:pt x="0" y="5"/>
                  </a:cubicBezTo>
                  <a:cubicBezTo>
                    <a:pt x="1" y="0"/>
                    <a:pt x="2" y="11"/>
                    <a:pt x="5" y="10"/>
                  </a:cubicBezTo>
                  <a:cubicBezTo>
                    <a:pt x="5" y="13"/>
                    <a:pt x="5" y="15"/>
                    <a:pt x="6" y="17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3" y="23"/>
                    <a:pt x="2" y="22"/>
                    <a:pt x="2" y="20"/>
                  </a:cubicBezTo>
                  <a:cubicBezTo>
                    <a:pt x="1" y="22"/>
                    <a:pt x="1" y="21"/>
                    <a:pt x="0" y="2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0" name="Freeform 942">
              <a:extLst>
                <a:ext uri="{FF2B5EF4-FFF2-40B4-BE49-F238E27FC236}">
                  <a16:creationId xmlns:a16="http://schemas.microsoft.com/office/drawing/2014/main" id="{6A05AFB4-E79E-A4EC-DF93-6EACBBF9C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275" y="1809750"/>
              <a:ext cx="6350" cy="23813"/>
            </a:xfrm>
            <a:custGeom>
              <a:avLst/>
              <a:gdLst>
                <a:gd name="T0" fmla="*/ 0 w 2"/>
                <a:gd name="T1" fmla="*/ 1 h 8"/>
                <a:gd name="T2" fmla="*/ 2 w 2"/>
                <a:gd name="T3" fmla="*/ 6 h 8"/>
                <a:gd name="T4" fmla="*/ 1 w 2"/>
                <a:gd name="T5" fmla="*/ 8 h 8"/>
                <a:gd name="T6" fmla="*/ 0 w 2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1"/>
                  </a:moveTo>
                  <a:cubicBezTo>
                    <a:pt x="2" y="0"/>
                    <a:pt x="0" y="6"/>
                    <a:pt x="2" y="6"/>
                  </a:cubicBezTo>
                  <a:cubicBezTo>
                    <a:pt x="2" y="6"/>
                    <a:pt x="2" y="8"/>
                    <a:pt x="1" y="8"/>
                  </a:cubicBezTo>
                  <a:cubicBezTo>
                    <a:pt x="1" y="4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1" name="Freeform 943">
              <a:extLst>
                <a:ext uri="{FF2B5EF4-FFF2-40B4-BE49-F238E27FC236}">
                  <a16:creationId xmlns:a16="http://schemas.microsoft.com/office/drawing/2014/main" id="{CFE7D3AC-20B1-E0F8-EA3E-0BF241547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690563"/>
              <a:ext cx="6350" cy="22225"/>
            </a:xfrm>
            <a:custGeom>
              <a:avLst/>
              <a:gdLst>
                <a:gd name="T0" fmla="*/ 0 w 2"/>
                <a:gd name="T1" fmla="*/ 6 h 7"/>
                <a:gd name="T2" fmla="*/ 0 w 2"/>
                <a:gd name="T3" fmla="*/ 1 h 7"/>
                <a:gd name="T4" fmla="*/ 2 w 2"/>
                <a:gd name="T5" fmla="*/ 0 h 7"/>
                <a:gd name="T6" fmla="*/ 0 w 2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6"/>
                  </a:moveTo>
                  <a:cubicBezTo>
                    <a:pt x="1" y="3"/>
                    <a:pt x="1" y="3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1"/>
                    <a:pt x="2" y="7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2" name="Freeform 944">
              <a:extLst>
                <a:ext uri="{FF2B5EF4-FFF2-40B4-BE49-F238E27FC236}">
                  <a16:creationId xmlns:a16="http://schemas.microsoft.com/office/drawing/2014/main" id="{9D7C9018-364D-F107-3814-107613F74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438" y="558801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0"/>
                    <a:pt x="1" y="4"/>
                  </a:cubicBezTo>
                  <a:cubicBezTo>
                    <a:pt x="0" y="4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3" name="Freeform 945">
              <a:extLst>
                <a:ext uri="{FF2B5EF4-FFF2-40B4-BE49-F238E27FC236}">
                  <a16:creationId xmlns:a16="http://schemas.microsoft.com/office/drawing/2014/main" id="{5DD40D02-28EF-F0D2-2656-AA8E12EA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0" y="492126"/>
              <a:ext cx="17463" cy="26988"/>
            </a:xfrm>
            <a:custGeom>
              <a:avLst/>
              <a:gdLst>
                <a:gd name="T0" fmla="*/ 1 w 6"/>
                <a:gd name="T1" fmla="*/ 6 h 9"/>
                <a:gd name="T2" fmla="*/ 4 w 6"/>
                <a:gd name="T3" fmla="*/ 5 h 9"/>
                <a:gd name="T4" fmla="*/ 4 w 6"/>
                <a:gd name="T5" fmla="*/ 0 h 9"/>
                <a:gd name="T6" fmla="*/ 6 w 6"/>
                <a:gd name="T7" fmla="*/ 8 h 9"/>
                <a:gd name="T8" fmla="*/ 3 w 6"/>
                <a:gd name="T9" fmla="*/ 6 h 9"/>
                <a:gd name="T10" fmla="*/ 1 w 6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9">
                  <a:moveTo>
                    <a:pt x="1" y="6"/>
                  </a:moveTo>
                  <a:cubicBezTo>
                    <a:pt x="0" y="3"/>
                    <a:pt x="3" y="4"/>
                    <a:pt x="4" y="5"/>
                  </a:cubicBezTo>
                  <a:cubicBezTo>
                    <a:pt x="4" y="5"/>
                    <a:pt x="4" y="2"/>
                    <a:pt x="4" y="0"/>
                  </a:cubicBezTo>
                  <a:cubicBezTo>
                    <a:pt x="5" y="2"/>
                    <a:pt x="6" y="5"/>
                    <a:pt x="6" y="8"/>
                  </a:cubicBezTo>
                  <a:cubicBezTo>
                    <a:pt x="5" y="9"/>
                    <a:pt x="3" y="8"/>
                    <a:pt x="3" y="6"/>
                  </a:cubicBezTo>
                  <a:cubicBezTo>
                    <a:pt x="2" y="6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4" name="Freeform 946">
              <a:extLst>
                <a:ext uri="{FF2B5EF4-FFF2-40B4-BE49-F238E27FC236}">
                  <a16:creationId xmlns:a16="http://schemas.microsoft.com/office/drawing/2014/main" id="{A280E39A-727F-E82F-BAAC-639A980E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776288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4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5" name="Freeform 947">
              <a:extLst>
                <a:ext uri="{FF2B5EF4-FFF2-40B4-BE49-F238E27FC236}">
                  <a16:creationId xmlns:a16="http://schemas.microsoft.com/office/drawing/2014/main" id="{4139FB57-A787-2841-3126-57C52430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113" y="836613"/>
              <a:ext cx="7938" cy="11113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0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2" y="0"/>
                    <a:pt x="3" y="0"/>
                  </a:cubicBezTo>
                  <a:cubicBezTo>
                    <a:pt x="3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6" name="Freeform 948">
              <a:extLst>
                <a:ext uri="{FF2B5EF4-FFF2-40B4-BE49-F238E27FC236}">
                  <a16:creationId xmlns:a16="http://schemas.microsoft.com/office/drawing/2014/main" id="{F8D0EF45-F239-F5A2-AD6D-397054CDE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050" y="1182688"/>
              <a:ext cx="6350" cy="11113"/>
            </a:xfrm>
            <a:custGeom>
              <a:avLst/>
              <a:gdLst>
                <a:gd name="T0" fmla="*/ 0 w 2"/>
                <a:gd name="T1" fmla="*/ 3 h 4"/>
                <a:gd name="T2" fmla="*/ 0 w 2"/>
                <a:gd name="T3" fmla="*/ 1 h 4"/>
                <a:gd name="T4" fmla="*/ 1 w 2"/>
                <a:gd name="T5" fmla="*/ 1 h 4"/>
                <a:gd name="T6" fmla="*/ 0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7" name="Freeform 949">
              <a:extLst>
                <a:ext uri="{FF2B5EF4-FFF2-40B4-BE49-F238E27FC236}">
                  <a16:creationId xmlns:a16="http://schemas.microsoft.com/office/drawing/2014/main" id="{366F9F2C-9C2B-4625-26BE-57C1BDE4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200150"/>
              <a:ext cx="6350" cy="19050"/>
            </a:xfrm>
            <a:custGeom>
              <a:avLst/>
              <a:gdLst>
                <a:gd name="T0" fmla="*/ 0 w 2"/>
                <a:gd name="T1" fmla="*/ 4 h 6"/>
                <a:gd name="T2" fmla="*/ 1 w 2"/>
                <a:gd name="T3" fmla="*/ 0 h 6"/>
                <a:gd name="T4" fmla="*/ 1 w 2"/>
                <a:gd name="T5" fmla="*/ 5 h 6"/>
                <a:gd name="T6" fmla="*/ 0 w 2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4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3"/>
                    <a:pt x="2" y="3"/>
                    <a:pt x="1" y="5"/>
                  </a:cubicBezTo>
                  <a:cubicBezTo>
                    <a:pt x="0" y="6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8" name="Freeform 950">
              <a:extLst>
                <a:ext uri="{FF2B5EF4-FFF2-40B4-BE49-F238E27FC236}">
                  <a16:creationId xmlns:a16="http://schemas.microsoft.com/office/drawing/2014/main" id="{017D206E-5A86-F04C-7851-737A922A3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863" y="1897063"/>
              <a:ext cx="9525" cy="17463"/>
            </a:xfrm>
            <a:custGeom>
              <a:avLst/>
              <a:gdLst>
                <a:gd name="T0" fmla="*/ 0 w 3"/>
                <a:gd name="T1" fmla="*/ 2 h 6"/>
                <a:gd name="T2" fmla="*/ 3 w 3"/>
                <a:gd name="T3" fmla="*/ 2 h 6"/>
                <a:gd name="T4" fmla="*/ 2 w 3"/>
                <a:gd name="T5" fmla="*/ 2 h 6"/>
                <a:gd name="T6" fmla="*/ 1 w 3"/>
                <a:gd name="T7" fmla="*/ 6 h 6"/>
                <a:gd name="T8" fmla="*/ 0 w 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1" y="2"/>
                    <a:pt x="1" y="0"/>
                    <a:pt x="3" y="2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3"/>
                    <a:pt x="1" y="4"/>
                    <a:pt x="1" y="6"/>
                  </a:cubicBezTo>
                  <a:cubicBezTo>
                    <a:pt x="0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59" name="Freeform 951">
              <a:extLst>
                <a:ext uri="{FF2B5EF4-FFF2-40B4-BE49-F238E27FC236}">
                  <a16:creationId xmlns:a16="http://schemas.microsoft.com/office/drawing/2014/main" id="{C4C8753A-5519-9421-AD8A-E324CB251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863" y="1914524"/>
              <a:ext cx="22225" cy="23813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8 h 8"/>
                <a:gd name="T4" fmla="*/ 0 w 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2" y="4"/>
                    <a:pt x="5" y="1"/>
                    <a:pt x="7" y="8"/>
                  </a:cubicBezTo>
                  <a:cubicBezTo>
                    <a:pt x="5" y="6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0" name="Freeform 952">
              <a:extLst>
                <a:ext uri="{FF2B5EF4-FFF2-40B4-BE49-F238E27FC236}">
                  <a16:creationId xmlns:a16="http://schemas.microsoft.com/office/drawing/2014/main" id="{89CD9C89-E974-C20C-EA4A-DE24DAB8D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388" y="9890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4 h 4"/>
                <a:gd name="T4" fmla="*/ 0 w 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1"/>
                    <a:pt x="2" y="0"/>
                    <a:pt x="2" y="4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1" name="Freeform 953">
              <a:extLst>
                <a:ext uri="{FF2B5EF4-FFF2-40B4-BE49-F238E27FC236}">
                  <a16:creationId xmlns:a16="http://schemas.microsoft.com/office/drawing/2014/main" id="{6D91EF34-AE47-1E63-E278-0F050AF1A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0" y="1854200"/>
              <a:ext cx="6350" cy="17463"/>
            </a:xfrm>
            <a:custGeom>
              <a:avLst/>
              <a:gdLst>
                <a:gd name="T0" fmla="*/ 0 w 2"/>
                <a:gd name="T1" fmla="*/ 5 h 6"/>
                <a:gd name="T2" fmla="*/ 2 w 2"/>
                <a:gd name="T3" fmla="*/ 0 h 6"/>
                <a:gd name="T4" fmla="*/ 1 w 2"/>
                <a:gd name="T5" fmla="*/ 6 h 6"/>
                <a:gd name="T6" fmla="*/ 0 w 2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5"/>
                  </a:moveTo>
                  <a:cubicBezTo>
                    <a:pt x="0" y="3"/>
                    <a:pt x="1" y="0"/>
                    <a:pt x="2" y="0"/>
                  </a:cubicBezTo>
                  <a:cubicBezTo>
                    <a:pt x="2" y="2"/>
                    <a:pt x="2" y="5"/>
                    <a:pt x="1" y="6"/>
                  </a:cubicBezTo>
                  <a:cubicBezTo>
                    <a:pt x="1" y="5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2" name="Freeform 954">
              <a:extLst>
                <a:ext uri="{FF2B5EF4-FFF2-40B4-BE49-F238E27FC236}">
                  <a16:creationId xmlns:a16="http://schemas.microsoft.com/office/drawing/2014/main" id="{DB85DF11-AC1E-90CB-E451-2B29CA5A8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1079500"/>
              <a:ext cx="28575" cy="36513"/>
            </a:xfrm>
            <a:custGeom>
              <a:avLst/>
              <a:gdLst>
                <a:gd name="T0" fmla="*/ 0 w 9"/>
                <a:gd name="T1" fmla="*/ 4 h 12"/>
                <a:gd name="T2" fmla="*/ 9 w 9"/>
                <a:gd name="T3" fmla="*/ 12 h 12"/>
                <a:gd name="T4" fmla="*/ 0 w 9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0" y="4"/>
                  </a:moveTo>
                  <a:cubicBezTo>
                    <a:pt x="3" y="0"/>
                    <a:pt x="8" y="5"/>
                    <a:pt x="9" y="12"/>
                  </a:cubicBezTo>
                  <a:cubicBezTo>
                    <a:pt x="7" y="11"/>
                    <a:pt x="4" y="4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3" name="Freeform 955">
              <a:extLst>
                <a:ext uri="{FF2B5EF4-FFF2-40B4-BE49-F238E27FC236}">
                  <a16:creationId xmlns:a16="http://schemas.microsoft.com/office/drawing/2014/main" id="{07FB4278-B23B-C91C-8BEB-2D3616C6A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88" y="1166813"/>
              <a:ext cx="12700" cy="30163"/>
            </a:xfrm>
            <a:custGeom>
              <a:avLst/>
              <a:gdLst>
                <a:gd name="T0" fmla="*/ 0 w 4"/>
                <a:gd name="T1" fmla="*/ 6 h 10"/>
                <a:gd name="T2" fmla="*/ 2 w 4"/>
                <a:gd name="T3" fmla="*/ 5 h 10"/>
                <a:gd name="T4" fmla="*/ 1 w 4"/>
                <a:gd name="T5" fmla="*/ 3 h 10"/>
                <a:gd name="T6" fmla="*/ 4 w 4"/>
                <a:gd name="T7" fmla="*/ 6 h 10"/>
                <a:gd name="T8" fmla="*/ 3 w 4"/>
                <a:gd name="T9" fmla="*/ 10 h 10"/>
                <a:gd name="T10" fmla="*/ 0 w 4"/>
                <a:gd name="T1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0">
                  <a:moveTo>
                    <a:pt x="0" y="6"/>
                  </a:moveTo>
                  <a:cubicBezTo>
                    <a:pt x="0" y="3"/>
                    <a:pt x="1" y="6"/>
                    <a:pt x="2" y="5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0"/>
                    <a:pt x="3" y="5"/>
                    <a:pt x="4" y="6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2" y="10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4" name="Freeform 956">
              <a:extLst>
                <a:ext uri="{FF2B5EF4-FFF2-40B4-BE49-F238E27FC236}">
                  <a16:creationId xmlns:a16="http://schemas.microsoft.com/office/drawing/2014/main" id="{957B6ABC-BA2D-7BBD-F29C-326447408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1724025"/>
              <a:ext cx="15875" cy="22225"/>
            </a:xfrm>
            <a:custGeom>
              <a:avLst/>
              <a:gdLst>
                <a:gd name="T0" fmla="*/ 0 w 5"/>
                <a:gd name="T1" fmla="*/ 3 h 7"/>
                <a:gd name="T2" fmla="*/ 5 w 5"/>
                <a:gd name="T3" fmla="*/ 5 h 7"/>
                <a:gd name="T4" fmla="*/ 0 w 5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cubicBezTo>
                    <a:pt x="2" y="0"/>
                    <a:pt x="3" y="4"/>
                    <a:pt x="5" y="5"/>
                  </a:cubicBezTo>
                  <a:cubicBezTo>
                    <a:pt x="3" y="7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5" name="Freeform 957">
              <a:extLst>
                <a:ext uri="{FF2B5EF4-FFF2-40B4-BE49-F238E27FC236}">
                  <a16:creationId xmlns:a16="http://schemas.microsoft.com/office/drawing/2014/main" id="{D7D0DE04-C531-9474-59DA-C9B6CDF85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1666875"/>
              <a:ext cx="6350" cy="19050"/>
            </a:xfrm>
            <a:custGeom>
              <a:avLst/>
              <a:gdLst>
                <a:gd name="T0" fmla="*/ 0 w 2"/>
                <a:gd name="T1" fmla="*/ 3 h 6"/>
                <a:gd name="T2" fmla="*/ 0 w 2"/>
                <a:gd name="T3" fmla="*/ 0 h 6"/>
                <a:gd name="T4" fmla="*/ 1 w 2"/>
                <a:gd name="T5" fmla="*/ 6 h 6"/>
                <a:gd name="T6" fmla="*/ 0 w 2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3"/>
                    <a:pt x="1" y="6"/>
                  </a:cubicBezTo>
                  <a:cubicBezTo>
                    <a:pt x="0" y="6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6" name="Freeform 958">
              <a:extLst>
                <a:ext uri="{FF2B5EF4-FFF2-40B4-BE49-F238E27FC236}">
                  <a16:creationId xmlns:a16="http://schemas.microsoft.com/office/drawing/2014/main" id="{3AD8E331-6F34-B0BF-285E-8A168539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5" y="1131888"/>
              <a:ext cx="11113" cy="23813"/>
            </a:xfrm>
            <a:custGeom>
              <a:avLst/>
              <a:gdLst>
                <a:gd name="T0" fmla="*/ 2 w 4"/>
                <a:gd name="T1" fmla="*/ 5 h 8"/>
                <a:gd name="T2" fmla="*/ 1 w 4"/>
                <a:gd name="T3" fmla="*/ 5 h 8"/>
                <a:gd name="T4" fmla="*/ 0 w 4"/>
                <a:gd name="T5" fmla="*/ 2 h 8"/>
                <a:gd name="T6" fmla="*/ 2 w 4"/>
                <a:gd name="T7" fmla="*/ 0 h 8"/>
                <a:gd name="T8" fmla="*/ 2 w 4"/>
                <a:gd name="T9" fmla="*/ 8 h 8"/>
                <a:gd name="T10" fmla="*/ 2 w 4"/>
                <a:gd name="T1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8">
                  <a:moveTo>
                    <a:pt x="2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1" y="3"/>
                    <a:pt x="4" y="7"/>
                    <a:pt x="2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7" name="Freeform 959">
              <a:extLst>
                <a:ext uri="{FF2B5EF4-FFF2-40B4-BE49-F238E27FC236}">
                  <a16:creationId xmlns:a16="http://schemas.microsoft.com/office/drawing/2014/main" id="{44148367-215A-0BBC-ADBE-1299A077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5" y="1357313"/>
              <a:ext cx="14288" cy="11113"/>
            </a:xfrm>
            <a:custGeom>
              <a:avLst/>
              <a:gdLst>
                <a:gd name="T0" fmla="*/ 0 w 5"/>
                <a:gd name="T1" fmla="*/ 2 h 4"/>
                <a:gd name="T2" fmla="*/ 5 w 5"/>
                <a:gd name="T3" fmla="*/ 4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1" y="0"/>
                    <a:pt x="4" y="1"/>
                    <a:pt x="5" y="4"/>
                  </a:cubicBezTo>
                  <a:cubicBezTo>
                    <a:pt x="4" y="3"/>
                    <a:pt x="2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8" name="Freeform 960">
              <a:extLst>
                <a:ext uri="{FF2B5EF4-FFF2-40B4-BE49-F238E27FC236}">
                  <a16:creationId xmlns:a16="http://schemas.microsoft.com/office/drawing/2014/main" id="{666A53E6-37C6-A4BF-FBFB-88D5117B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" y="1287463"/>
              <a:ext cx="12700" cy="30163"/>
            </a:xfrm>
            <a:custGeom>
              <a:avLst/>
              <a:gdLst>
                <a:gd name="T0" fmla="*/ 3 w 4"/>
                <a:gd name="T1" fmla="*/ 10 h 10"/>
                <a:gd name="T2" fmla="*/ 1 w 4"/>
                <a:gd name="T3" fmla="*/ 9 h 10"/>
                <a:gd name="T4" fmla="*/ 0 w 4"/>
                <a:gd name="T5" fmla="*/ 4 h 10"/>
                <a:gd name="T6" fmla="*/ 3 w 4"/>
                <a:gd name="T7" fmla="*/ 0 h 10"/>
                <a:gd name="T8" fmla="*/ 2 w 4"/>
                <a:gd name="T9" fmla="*/ 7 h 10"/>
                <a:gd name="T10" fmla="*/ 3 w 4"/>
                <a:gd name="T11" fmla="*/ 8 h 10"/>
                <a:gd name="T12" fmla="*/ 3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3" y="10"/>
                  </a:moveTo>
                  <a:cubicBezTo>
                    <a:pt x="2" y="10"/>
                    <a:pt x="2" y="8"/>
                    <a:pt x="1" y="9"/>
                  </a:cubicBezTo>
                  <a:cubicBezTo>
                    <a:pt x="1" y="6"/>
                    <a:pt x="1" y="3"/>
                    <a:pt x="0" y="4"/>
                  </a:cubicBezTo>
                  <a:cubicBezTo>
                    <a:pt x="1" y="3"/>
                    <a:pt x="2" y="2"/>
                    <a:pt x="3" y="0"/>
                  </a:cubicBezTo>
                  <a:cubicBezTo>
                    <a:pt x="2" y="4"/>
                    <a:pt x="4" y="7"/>
                    <a:pt x="2" y="7"/>
                  </a:cubicBezTo>
                  <a:cubicBezTo>
                    <a:pt x="2" y="10"/>
                    <a:pt x="3" y="8"/>
                    <a:pt x="3" y="8"/>
                  </a:cubicBezTo>
                  <a:cubicBezTo>
                    <a:pt x="4" y="9"/>
                    <a:pt x="2" y="8"/>
                    <a:pt x="3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69" name="Freeform 961">
              <a:extLst>
                <a:ext uri="{FF2B5EF4-FFF2-40B4-BE49-F238E27FC236}">
                  <a16:creationId xmlns:a16="http://schemas.microsoft.com/office/drawing/2014/main" id="{817EA2EF-48FB-2CA0-4796-82CC2506E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8" y="1408113"/>
              <a:ext cx="7938" cy="19050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4 h 6"/>
                <a:gd name="T4" fmla="*/ 0 w 3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1"/>
                    <a:pt x="2" y="0"/>
                    <a:pt x="3" y="4"/>
                  </a:cubicBezTo>
                  <a:cubicBezTo>
                    <a:pt x="0" y="2"/>
                    <a:pt x="1" y="4"/>
                    <a:pt x="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0" name="Freeform 962">
              <a:extLst>
                <a:ext uri="{FF2B5EF4-FFF2-40B4-BE49-F238E27FC236}">
                  <a16:creationId xmlns:a16="http://schemas.microsoft.com/office/drawing/2014/main" id="{94D82BCD-6320-CAF8-61D3-F6F8F3151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" y="1327150"/>
              <a:ext cx="6350" cy="11113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2"/>
                    <a:pt x="1" y="3"/>
                    <a:pt x="2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1" name="Freeform 963">
              <a:extLst>
                <a:ext uri="{FF2B5EF4-FFF2-40B4-BE49-F238E27FC236}">
                  <a16:creationId xmlns:a16="http://schemas.microsoft.com/office/drawing/2014/main" id="{3647C82A-EB7B-DCC1-7C3D-A63FF3F7E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350" y="423863"/>
              <a:ext cx="1808163" cy="1504949"/>
            </a:xfrm>
            <a:custGeom>
              <a:avLst/>
              <a:gdLst>
                <a:gd name="T0" fmla="*/ 80 w 602"/>
                <a:gd name="T1" fmla="*/ 372 h 500"/>
                <a:gd name="T2" fmla="*/ 192 w 602"/>
                <a:gd name="T3" fmla="*/ 385 h 500"/>
                <a:gd name="T4" fmla="*/ 198 w 602"/>
                <a:gd name="T5" fmla="*/ 405 h 500"/>
                <a:gd name="T6" fmla="*/ 257 w 602"/>
                <a:gd name="T7" fmla="*/ 403 h 500"/>
                <a:gd name="T8" fmla="*/ 339 w 602"/>
                <a:gd name="T9" fmla="*/ 412 h 500"/>
                <a:gd name="T10" fmla="*/ 363 w 602"/>
                <a:gd name="T11" fmla="*/ 412 h 500"/>
                <a:gd name="T12" fmla="*/ 404 w 602"/>
                <a:gd name="T13" fmla="*/ 438 h 500"/>
                <a:gd name="T14" fmla="*/ 368 w 602"/>
                <a:gd name="T15" fmla="*/ 451 h 500"/>
                <a:gd name="T16" fmla="*/ 390 w 602"/>
                <a:gd name="T17" fmla="*/ 479 h 500"/>
                <a:gd name="T18" fmla="*/ 431 w 602"/>
                <a:gd name="T19" fmla="*/ 470 h 500"/>
                <a:gd name="T20" fmla="*/ 478 w 602"/>
                <a:gd name="T21" fmla="*/ 482 h 500"/>
                <a:gd name="T22" fmla="*/ 542 w 602"/>
                <a:gd name="T23" fmla="*/ 446 h 500"/>
                <a:gd name="T24" fmla="*/ 579 w 602"/>
                <a:gd name="T25" fmla="*/ 381 h 500"/>
                <a:gd name="T26" fmla="*/ 594 w 602"/>
                <a:gd name="T27" fmla="*/ 307 h 500"/>
                <a:gd name="T28" fmla="*/ 522 w 602"/>
                <a:gd name="T29" fmla="*/ 257 h 500"/>
                <a:gd name="T30" fmla="*/ 559 w 602"/>
                <a:gd name="T31" fmla="*/ 170 h 500"/>
                <a:gd name="T32" fmla="*/ 504 w 602"/>
                <a:gd name="T33" fmla="*/ 146 h 500"/>
                <a:gd name="T34" fmla="*/ 476 w 602"/>
                <a:gd name="T35" fmla="*/ 129 h 500"/>
                <a:gd name="T36" fmla="*/ 491 w 602"/>
                <a:gd name="T37" fmla="*/ 90 h 500"/>
                <a:gd name="T38" fmla="*/ 495 w 602"/>
                <a:gd name="T39" fmla="*/ 67 h 500"/>
                <a:gd name="T40" fmla="*/ 466 w 602"/>
                <a:gd name="T41" fmla="*/ 43 h 500"/>
                <a:gd name="T42" fmla="*/ 512 w 602"/>
                <a:gd name="T43" fmla="*/ 41 h 500"/>
                <a:gd name="T44" fmla="*/ 478 w 602"/>
                <a:gd name="T45" fmla="*/ 17 h 500"/>
                <a:gd name="T46" fmla="*/ 404 w 602"/>
                <a:gd name="T47" fmla="*/ 21 h 500"/>
                <a:gd name="T48" fmla="*/ 357 w 602"/>
                <a:gd name="T49" fmla="*/ 4 h 500"/>
                <a:gd name="T50" fmla="*/ 317 w 602"/>
                <a:gd name="T51" fmla="*/ 16 h 500"/>
                <a:gd name="T52" fmla="*/ 257 w 602"/>
                <a:gd name="T53" fmla="*/ 15 h 500"/>
                <a:gd name="T54" fmla="*/ 158 w 602"/>
                <a:gd name="T55" fmla="*/ 38 h 500"/>
                <a:gd name="T56" fmla="*/ 243 w 602"/>
                <a:gd name="T57" fmla="*/ 40 h 500"/>
                <a:gd name="T58" fmla="*/ 288 w 602"/>
                <a:gd name="T59" fmla="*/ 39 h 500"/>
                <a:gd name="T60" fmla="*/ 226 w 602"/>
                <a:gd name="T61" fmla="*/ 53 h 500"/>
                <a:gd name="T62" fmla="*/ 189 w 602"/>
                <a:gd name="T63" fmla="*/ 72 h 500"/>
                <a:gd name="T64" fmla="*/ 132 w 602"/>
                <a:gd name="T65" fmla="*/ 106 h 500"/>
                <a:gd name="T66" fmla="*/ 83 w 602"/>
                <a:gd name="T67" fmla="*/ 164 h 500"/>
                <a:gd name="T68" fmla="*/ 200 w 602"/>
                <a:gd name="T69" fmla="*/ 188 h 500"/>
                <a:gd name="T70" fmla="*/ 215 w 602"/>
                <a:gd name="T71" fmla="*/ 214 h 500"/>
                <a:gd name="T72" fmla="*/ 93 w 602"/>
                <a:gd name="T73" fmla="*/ 240 h 500"/>
                <a:gd name="T74" fmla="*/ 136 w 602"/>
                <a:gd name="T75" fmla="*/ 246 h 500"/>
                <a:gd name="T76" fmla="*/ 33 w 602"/>
                <a:gd name="T77" fmla="*/ 284 h 500"/>
                <a:gd name="T78" fmla="*/ 154 w 602"/>
                <a:gd name="T79" fmla="*/ 41 h 500"/>
                <a:gd name="T80" fmla="*/ 6 w 602"/>
                <a:gd name="T81" fmla="*/ 334 h 500"/>
                <a:gd name="T82" fmla="*/ 203 w 602"/>
                <a:gd name="T83" fmla="*/ 234 h 500"/>
                <a:gd name="T84" fmla="*/ 264 w 602"/>
                <a:gd name="T85" fmla="*/ 223 h 500"/>
                <a:gd name="T86" fmla="*/ 218 w 602"/>
                <a:gd name="T87" fmla="*/ 241 h 500"/>
                <a:gd name="T88" fmla="*/ 175 w 602"/>
                <a:gd name="T89" fmla="*/ 242 h 500"/>
                <a:gd name="T90" fmla="*/ 211 w 602"/>
                <a:gd name="T91" fmla="*/ 388 h 500"/>
                <a:gd name="T92" fmla="*/ 237 w 602"/>
                <a:gd name="T93" fmla="*/ 59 h 500"/>
                <a:gd name="T94" fmla="*/ 258 w 602"/>
                <a:gd name="T95" fmla="*/ 57 h 500"/>
                <a:gd name="T96" fmla="*/ 283 w 602"/>
                <a:gd name="T97" fmla="*/ 46 h 500"/>
                <a:gd name="T98" fmla="*/ 305 w 602"/>
                <a:gd name="T99" fmla="*/ 20 h 500"/>
                <a:gd name="T100" fmla="*/ 342 w 602"/>
                <a:gd name="T101" fmla="*/ 20 h 500"/>
                <a:gd name="T102" fmla="*/ 351 w 602"/>
                <a:gd name="T103" fmla="*/ 411 h 500"/>
                <a:gd name="T104" fmla="*/ 358 w 602"/>
                <a:gd name="T105" fmla="*/ 12 h 500"/>
                <a:gd name="T106" fmla="*/ 378 w 602"/>
                <a:gd name="T107" fmla="*/ 32 h 500"/>
                <a:gd name="T108" fmla="*/ 405 w 602"/>
                <a:gd name="T109" fmla="*/ 477 h 500"/>
                <a:gd name="T110" fmla="*/ 411 w 602"/>
                <a:gd name="T111" fmla="*/ 427 h 500"/>
                <a:gd name="T112" fmla="*/ 446 w 602"/>
                <a:gd name="T113" fmla="*/ 37 h 500"/>
                <a:gd name="T114" fmla="*/ 430 w 602"/>
                <a:gd name="T115" fmla="*/ 53 h 500"/>
                <a:gd name="T116" fmla="*/ 439 w 602"/>
                <a:gd name="T117" fmla="*/ 122 h 500"/>
                <a:gd name="T118" fmla="*/ 456 w 602"/>
                <a:gd name="T119" fmla="*/ 119 h 500"/>
                <a:gd name="T120" fmla="*/ 461 w 602"/>
                <a:gd name="T121" fmla="*/ 51 h 500"/>
                <a:gd name="T122" fmla="*/ 514 w 602"/>
                <a:gd name="T123" fmla="*/ 148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2" h="500">
                  <a:moveTo>
                    <a:pt x="1" y="339"/>
                  </a:moveTo>
                  <a:cubicBezTo>
                    <a:pt x="4" y="340"/>
                    <a:pt x="7" y="341"/>
                    <a:pt x="9" y="340"/>
                  </a:cubicBezTo>
                  <a:cubicBezTo>
                    <a:pt x="10" y="346"/>
                    <a:pt x="15" y="338"/>
                    <a:pt x="16" y="347"/>
                  </a:cubicBezTo>
                  <a:cubicBezTo>
                    <a:pt x="17" y="348"/>
                    <a:pt x="16" y="343"/>
                    <a:pt x="17" y="343"/>
                  </a:cubicBezTo>
                  <a:cubicBezTo>
                    <a:pt x="18" y="344"/>
                    <a:pt x="19" y="346"/>
                    <a:pt x="20" y="347"/>
                  </a:cubicBezTo>
                  <a:cubicBezTo>
                    <a:pt x="21" y="344"/>
                    <a:pt x="23" y="346"/>
                    <a:pt x="23" y="349"/>
                  </a:cubicBezTo>
                  <a:cubicBezTo>
                    <a:pt x="23" y="349"/>
                    <a:pt x="23" y="350"/>
                    <a:pt x="22" y="350"/>
                  </a:cubicBezTo>
                  <a:cubicBezTo>
                    <a:pt x="21" y="348"/>
                    <a:pt x="18" y="349"/>
                    <a:pt x="17" y="351"/>
                  </a:cubicBezTo>
                  <a:cubicBezTo>
                    <a:pt x="19" y="351"/>
                    <a:pt x="22" y="352"/>
                    <a:pt x="24" y="350"/>
                  </a:cubicBezTo>
                  <a:cubicBezTo>
                    <a:pt x="24" y="350"/>
                    <a:pt x="23" y="350"/>
                    <a:pt x="23" y="350"/>
                  </a:cubicBezTo>
                  <a:cubicBezTo>
                    <a:pt x="24" y="350"/>
                    <a:pt x="24" y="348"/>
                    <a:pt x="25" y="348"/>
                  </a:cubicBezTo>
                  <a:cubicBezTo>
                    <a:pt x="25" y="350"/>
                    <a:pt x="24" y="350"/>
                    <a:pt x="25" y="350"/>
                  </a:cubicBezTo>
                  <a:cubicBezTo>
                    <a:pt x="26" y="349"/>
                    <a:pt x="26" y="348"/>
                    <a:pt x="26" y="348"/>
                  </a:cubicBezTo>
                  <a:cubicBezTo>
                    <a:pt x="28" y="350"/>
                    <a:pt x="31" y="351"/>
                    <a:pt x="33" y="349"/>
                  </a:cubicBezTo>
                  <a:cubicBezTo>
                    <a:pt x="36" y="356"/>
                    <a:pt x="42" y="347"/>
                    <a:pt x="42" y="358"/>
                  </a:cubicBezTo>
                  <a:cubicBezTo>
                    <a:pt x="45" y="356"/>
                    <a:pt x="47" y="355"/>
                    <a:pt x="49" y="359"/>
                  </a:cubicBezTo>
                  <a:cubicBezTo>
                    <a:pt x="50" y="359"/>
                    <a:pt x="50" y="356"/>
                    <a:pt x="50" y="357"/>
                  </a:cubicBezTo>
                  <a:cubicBezTo>
                    <a:pt x="53" y="362"/>
                    <a:pt x="56" y="354"/>
                    <a:pt x="59" y="356"/>
                  </a:cubicBezTo>
                  <a:cubicBezTo>
                    <a:pt x="59" y="360"/>
                    <a:pt x="56" y="356"/>
                    <a:pt x="57" y="360"/>
                  </a:cubicBezTo>
                  <a:cubicBezTo>
                    <a:pt x="61" y="356"/>
                    <a:pt x="65" y="363"/>
                    <a:pt x="68" y="363"/>
                  </a:cubicBezTo>
                  <a:cubicBezTo>
                    <a:pt x="68" y="364"/>
                    <a:pt x="67" y="363"/>
                    <a:pt x="67" y="366"/>
                  </a:cubicBezTo>
                  <a:cubicBezTo>
                    <a:pt x="68" y="366"/>
                    <a:pt x="70" y="367"/>
                    <a:pt x="71" y="366"/>
                  </a:cubicBezTo>
                  <a:cubicBezTo>
                    <a:pt x="71" y="367"/>
                    <a:pt x="71" y="367"/>
                    <a:pt x="71" y="369"/>
                  </a:cubicBezTo>
                  <a:cubicBezTo>
                    <a:pt x="74" y="367"/>
                    <a:pt x="75" y="371"/>
                    <a:pt x="78" y="372"/>
                  </a:cubicBezTo>
                  <a:cubicBezTo>
                    <a:pt x="78" y="370"/>
                    <a:pt x="77" y="369"/>
                    <a:pt x="78" y="369"/>
                  </a:cubicBezTo>
                  <a:cubicBezTo>
                    <a:pt x="80" y="369"/>
                    <a:pt x="80" y="369"/>
                    <a:pt x="80" y="369"/>
                  </a:cubicBezTo>
                  <a:cubicBezTo>
                    <a:pt x="79" y="370"/>
                    <a:pt x="79" y="372"/>
                    <a:pt x="80" y="372"/>
                  </a:cubicBezTo>
                  <a:cubicBezTo>
                    <a:pt x="83" y="370"/>
                    <a:pt x="86" y="373"/>
                    <a:pt x="88" y="369"/>
                  </a:cubicBezTo>
                  <a:cubicBezTo>
                    <a:pt x="87" y="372"/>
                    <a:pt x="89" y="370"/>
                    <a:pt x="89" y="370"/>
                  </a:cubicBezTo>
                  <a:cubicBezTo>
                    <a:pt x="89" y="370"/>
                    <a:pt x="89" y="372"/>
                    <a:pt x="89" y="372"/>
                  </a:cubicBezTo>
                  <a:cubicBezTo>
                    <a:pt x="93" y="375"/>
                    <a:pt x="103" y="367"/>
                    <a:pt x="105" y="372"/>
                  </a:cubicBezTo>
                  <a:cubicBezTo>
                    <a:pt x="104" y="370"/>
                    <a:pt x="106" y="366"/>
                    <a:pt x="107" y="369"/>
                  </a:cubicBezTo>
                  <a:cubicBezTo>
                    <a:pt x="107" y="371"/>
                    <a:pt x="106" y="371"/>
                    <a:pt x="106" y="372"/>
                  </a:cubicBezTo>
                  <a:cubicBezTo>
                    <a:pt x="114" y="371"/>
                    <a:pt x="122" y="372"/>
                    <a:pt x="130" y="371"/>
                  </a:cubicBezTo>
                  <a:cubicBezTo>
                    <a:pt x="130" y="371"/>
                    <a:pt x="129" y="371"/>
                    <a:pt x="129" y="371"/>
                  </a:cubicBezTo>
                  <a:cubicBezTo>
                    <a:pt x="133" y="372"/>
                    <a:pt x="135" y="374"/>
                    <a:pt x="138" y="372"/>
                  </a:cubicBezTo>
                  <a:cubicBezTo>
                    <a:pt x="141" y="373"/>
                    <a:pt x="147" y="372"/>
                    <a:pt x="148" y="372"/>
                  </a:cubicBezTo>
                  <a:cubicBezTo>
                    <a:pt x="148" y="372"/>
                    <a:pt x="147" y="371"/>
                    <a:pt x="148" y="370"/>
                  </a:cubicBezTo>
                  <a:cubicBezTo>
                    <a:pt x="151" y="375"/>
                    <a:pt x="153" y="375"/>
                    <a:pt x="158" y="374"/>
                  </a:cubicBezTo>
                  <a:cubicBezTo>
                    <a:pt x="158" y="378"/>
                    <a:pt x="162" y="378"/>
                    <a:pt x="162" y="374"/>
                  </a:cubicBezTo>
                  <a:cubicBezTo>
                    <a:pt x="161" y="374"/>
                    <a:pt x="160" y="375"/>
                    <a:pt x="160" y="376"/>
                  </a:cubicBezTo>
                  <a:cubicBezTo>
                    <a:pt x="159" y="375"/>
                    <a:pt x="158" y="376"/>
                    <a:pt x="159" y="373"/>
                  </a:cubicBezTo>
                  <a:cubicBezTo>
                    <a:pt x="160" y="373"/>
                    <a:pt x="165" y="372"/>
                    <a:pt x="162" y="375"/>
                  </a:cubicBezTo>
                  <a:cubicBezTo>
                    <a:pt x="167" y="372"/>
                    <a:pt x="168" y="378"/>
                    <a:pt x="173" y="375"/>
                  </a:cubicBezTo>
                  <a:cubicBezTo>
                    <a:pt x="173" y="383"/>
                    <a:pt x="179" y="377"/>
                    <a:pt x="179" y="381"/>
                  </a:cubicBezTo>
                  <a:cubicBezTo>
                    <a:pt x="180" y="379"/>
                    <a:pt x="181" y="379"/>
                    <a:pt x="182" y="382"/>
                  </a:cubicBezTo>
                  <a:cubicBezTo>
                    <a:pt x="180" y="385"/>
                    <a:pt x="178" y="383"/>
                    <a:pt x="176" y="385"/>
                  </a:cubicBezTo>
                  <a:cubicBezTo>
                    <a:pt x="177" y="385"/>
                    <a:pt x="178" y="385"/>
                    <a:pt x="179" y="387"/>
                  </a:cubicBezTo>
                  <a:cubicBezTo>
                    <a:pt x="180" y="384"/>
                    <a:pt x="181" y="384"/>
                    <a:pt x="182" y="387"/>
                  </a:cubicBezTo>
                  <a:cubicBezTo>
                    <a:pt x="182" y="383"/>
                    <a:pt x="184" y="386"/>
                    <a:pt x="184" y="387"/>
                  </a:cubicBezTo>
                  <a:cubicBezTo>
                    <a:pt x="184" y="384"/>
                    <a:pt x="183" y="386"/>
                    <a:pt x="183" y="383"/>
                  </a:cubicBezTo>
                  <a:cubicBezTo>
                    <a:pt x="185" y="382"/>
                    <a:pt x="188" y="383"/>
                    <a:pt x="190" y="385"/>
                  </a:cubicBezTo>
                  <a:cubicBezTo>
                    <a:pt x="189" y="386"/>
                    <a:pt x="189" y="386"/>
                    <a:pt x="188" y="387"/>
                  </a:cubicBezTo>
                  <a:cubicBezTo>
                    <a:pt x="190" y="386"/>
                    <a:pt x="192" y="390"/>
                    <a:pt x="192" y="385"/>
                  </a:cubicBezTo>
                  <a:cubicBezTo>
                    <a:pt x="192" y="385"/>
                    <a:pt x="190" y="386"/>
                    <a:pt x="190" y="385"/>
                  </a:cubicBezTo>
                  <a:cubicBezTo>
                    <a:pt x="192" y="383"/>
                    <a:pt x="194" y="384"/>
                    <a:pt x="195" y="386"/>
                  </a:cubicBezTo>
                  <a:cubicBezTo>
                    <a:pt x="195" y="386"/>
                    <a:pt x="193" y="386"/>
                    <a:pt x="194" y="387"/>
                  </a:cubicBezTo>
                  <a:cubicBezTo>
                    <a:pt x="195" y="388"/>
                    <a:pt x="196" y="386"/>
                    <a:pt x="197" y="385"/>
                  </a:cubicBezTo>
                  <a:cubicBezTo>
                    <a:pt x="200" y="391"/>
                    <a:pt x="202" y="389"/>
                    <a:pt x="205" y="391"/>
                  </a:cubicBezTo>
                  <a:cubicBezTo>
                    <a:pt x="205" y="388"/>
                    <a:pt x="207" y="388"/>
                    <a:pt x="209" y="388"/>
                  </a:cubicBezTo>
                  <a:cubicBezTo>
                    <a:pt x="209" y="389"/>
                    <a:pt x="209" y="390"/>
                    <a:pt x="209" y="390"/>
                  </a:cubicBezTo>
                  <a:cubicBezTo>
                    <a:pt x="209" y="393"/>
                    <a:pt x="208" y="391"/>
                    <a:pt x="208" y="394"/>
                  </a:cubicBezTo>
                  <a:cubicBezTo>
                    <a:pt x="209" y="394"/>
                    <a:pt x="212" y="393"/>
                    <a:pt x="214" y="396"/>
                  </a:cubicBezTo>
                  <a:cubicBezTo>
                    <a:pt x="214" y="394"/>
                    <a:pt x="218" y="392"/>
                    <a:pt x="218" y="397"/>
                  </a:cubicBezTo>
                  <a:cubicBezTo>
                    <a:pt x="216" y="398"/>
                    <a:pt x="215" y="399"/>
                    <a:pt x="213" y="398"/>
                  </a:cubicBezTo>
                  <a:cubicBezTo>
                    <a:pt x="213" y="401"/>
                    <a:pt x="207" y="396"/>
                    <a:pt x="208" y="401"/>
                  </a:cubicBezTo>
                  <a:cubicBezTo>
                    <a:pt x="208" y="400"/>
                    <a:pt x="207" y="399"/>
                    <a:pt x="207" y="399"/>
                  </a:cubicBezTo>
                  <a:cubicBezTo>
                    <a:pt x="206" y="400"/>
                    <a:pt x="205" y="401"/>
                    <a:pt x="205" y="404"/>
                  </a:cubicBezTo>
                  <a:cubicBezTo>
                    <a:pt x="205" y="398"/>
                    <a:pt x="203" y="407"/>
                    <a:pt x="202" y="402"/>
                  </a:cubicBezTo>
                  <a:cubicBezTo>
                    <a:pt x="201" y="401"/>
                    <a:pt x="202" y="404"/>
                    <a:pt x="201" y="404"/>
                  </a:cubicBezTo>
                  <a:cubicBezTo>
                    <a:pt x="200" y="403"/>
                    <a:pt x="200" y="401"/>
                    <a:pt x="199" y="401"/>
                  </a:cubicBezTo>
                  <a:cubicBezTo>
                    <a:pt x="192" y="407"/>
                    <a:pt x="185" y="400"/>
                    <a:pt x="178" y="403"/>
                  </a:cubicBezTo>
                  <a:cubicBezTo>
                    <a:pt x="180" y="403"/>
                    <a:pt x="181" y="403"/>
                    <a:pt x="182" y="406"/>
                  </a:cubicBezTo>
                  <a:cubicBezTo>
                    <a:pt x="182" y="406"/>
                    <a:pt x="181" y="403"/>
                    <a:pt x="180" y="406"/>
                  </a:cubicBezTo>
                  <a:cubicBezTo>
                    <a:pt x="181" y="407"/>
                    <a:pt x="182" y="406"/>
                    <a:pt x="182" y="407"/>
                  </a:cubicBezTo>
                  <a:cubicBezTo>
                    <a:pt x="181" y="409"/>
                    <a:pt x="180" y="404"/>
                    <a:pt x="179" y="406"/>
                  </a:cubicBezTo>
                  <a:cubicBezTo>
                    <a:pt x="181" y="406"/>
                    <a:pt x="179" y="409"/>
                    <a:pt x="179" y="409"/>
                  </a:cubicBezTo>
                  <a:cubicBezTo>
                    <a:pt x="180" y="411"/>
                    <a:pt x="180" y="408"/>
                    <a:pt x="181" y="412"/>
                  </a:cubicBezTo>
                  <a:cubicBezTo>
                    <a:pt x="181" y="410"/>
                    <a:pt x="181" y="410"/>
                    <a:pt x="181" y="408"/>
                  </a:cubicBezTo>
                  <a:cubicBezTo>
                    <a:pt x="182" y="408"/>
                    <a:pt x="182" y="410"/>
                    <a:pt x="182" y="411"/>
                  </a:cubicBezTo>
                  <a:cubicBezTo>
                    <a:pt x="186" y="402"/>
                    <a:pt x="193" y="410"/>
                    <a:pt x="198" y="405"/>
                  </a:cubicBezTo>
                  <a:cubicBezTo>
                    <a:pt x="198" y="409"/>
                    <a:pt x="199" y="407"/>
                    <a:pt x="199" y="405"/>
                  </a:cubicBezTo>
                  <a:cubicBezTo>
                    <a:pt x="200" y="406"/>
                    <a:pt x="200" y="408"/>
                    <a:pt x="201" y="410"/>
                  </a:cubicBezTo>
                  <a:cubicBezTo>
                    <a:pt x="202" y="404"/>
                    <a:pt x="206" y="410"/>
                    <a:pt x="208" y="406"/>
                  </a:cubicBezTo>
                  <a:cubicBezTo>
                    <a:pt x="209" y="411"/>
                    <a:pt x="214" y="405"/>
                    <a:pt x="216" y="406"/>
                  </a:cubicBezTo>
                  <a:cubicBezTo>
                    <a:pt x="215" y="406"/>
                    <a:pt x="215" y="405"/>
                    <a:pt x="215" y="404"/>
                  </a:cubicBezTo>
                  <a:cubicBezTo>
                    <a:pt x="216" y="404"/>
                    <a:pt x="217" y="403"/>
                    <a:pt x="218" y="405"/>
                  </a:cubicBezTo>
                  <a:cubicBezTo>
                    <a:pt x="217" y="407"/>
                    <a:pt x="217" y="404"/>
                    <a:pt x="216" y="404"/>
                  </a:cubicBezTo>
                  <a:cubicBezTo>
                    <a:pt x="218" y="410"/>
                    <a:pt x="222" y="405"/>
                    <a:pt x="225" y="407"/>
                  </a:cubicBezTo>
                  <a:cubicBezTo>
                    <a:pt x="225" y="406"/>
                    <a:pt x="226" y="405"/>
                    <a:pt x="227" y="405"/>
                  </a:cubicBezTo>
                  <a:cubicBezTo>
                    <a:pt x="227" y="407"/>
                    <a:pt x="229" y="406"/>
                    <a:pt x="230" y="406"/>
                  </a:cubicBezTo>
                  <a:cubicBezTo>
                    <a:pt x="230" y="404"/>
                    <a:pt x="231" y="402"/>
                    <a:pt x="232" y="403"/>
                  </a:cubicBezTo>
                  <a:cubicBezTo>
                    <a:pt x="231" y="397"/>
                    <a:pt x="228" y="399"/>
                    <a:pt x="226" y="400"/>
                  </a:cubicBezTo>
                  <a:cubicBezTo>
                    <a:pt x="227" y="396"/>
                    <a:pt x="225" y="396"/>
                    <a:pt x="226" y="394"/>
                  </a:cubicBezTo>
                  <a:cubicBezTo>
                    <a:pt x="227" y="398"/>
                    <a:pt x="232" y="395"/>
                    <a:pt x="233" y="396"/>
                  </a:cubicBezTo>
                  <a:cubicBezTo>
                    <a:pt x="233" y="396"/>
                    <a:pt x="232" y="396"/>
                    <a:pt x="232" y="394"/>
                  </a:cubicBezTo>
                  <a:cubicBezTo>
                    <a:pt x="233" y="394"/>
                    <a:pt x="235" y="391"/>
                    <a:pt x="235" y="393"/>
                  </a:cubicBezTo>
                  <a:cubicBezTo>
                    <a:pt x="234" y="393"/>
                    <a:pt x="234" y="396"/>
                    <a:pt x="233" y="394"/>
                  </a:cubicBezTo>
                  <a:cubicBezTo>
                    <a:pt x="234" y="396"/>
                    <a:pt x="235" y="398"/>
                    <a:pt x="236" y="399"/>
                  </a:cubicBezTo>
                  <a:cubicBezTo>
                    <a:pt x="236" y="397"/>
                    <a:pt x="235" y="398"/>
                    <a:pt x="235" y="395"/>
                  </a:cubicBezTo>
                  <a:cubicBezTo>
                    <a:pt x="235" y="395"/>
                    <a:pt x="235" y="394"/>
                    <a:pt x="236" y="394"/>
                  </a:cubicBezTo>
                  <a:cubicBezTo>
                    <a:pt x="236" y="397"/>
                    <a:pt x="239" y="395"/>
                    <a:pt x="238" y="398"/>
                  </a:cubicBezTo>
                  <a:cubicBezTo>
                    <a:pt x="240" y="397"/>
                    <a:pt x="243" y="397"/>
                    <a:pt x="244" y="402"/>
                  </a:cubicBezTo>
                  <a:cubicBezTo>
                    <a:pt x="248" y="400"/>
                    <a:pt x="251" y="398"/>
                    <a:pt x="254" y="399"/>
                  </a:cubicBezTo>
                  <a:cubicBezTo>
                    <a:pt x="255" y="401"/>
                    <a:pt x="254" y="402"/>
                    <a:pt x="255" y="403"/>
                  </a:cubicBezTo>
                  <a:cubicBezTo>
                    <a:pt x="255" y="401"/>
                    <a:pt x="256" y="400"/>
                    <a:pt x="256" y="399"/>
                  </a:cubicBezTo>
                  <a:cubicBezTo>
                    <a:pt x="256" y="402"/>
                    <a:pt x="257" y="399"/>
                    <a:pt x="257" y="401"/>
                  </a:cubicBezTo>
                  <a:cubicBezTo>
                    <a:pt x="257" y="401"/>
                    <a:pt x="257" y="403"/>
                    <a:pt x="257" y="403"/>
                  </a:cubicBezTo>
                  <a:cubicBezTo>
                    <a:pt x="257" y="403"/>
                    <a:pt x="258" y="403"/>
                    <a:pt x="258" y="404"/>
                  </a:cubicBezTo>
                  <a:cubicBezTo>
                    <a:pt x="258" y="402"/>
                    <a:pt x="257" y="403"/>
                    <a:pt x="257" y="400"/>
                  </a:cubicBezTo>
                  <a:cubicBezTo>
                    <a:pt x="258" y="400"/>
                    <a:pt x="258" y="399"/>
                    <a:pt x="259" y="398"/>
                  </a:cubicBezTo>
                  <a:cubicBezTo>
                    <a:pt x="260" y="401"/>
                    <a:pt x="262" y="396"/>
                    <a:pt x="264" y="399"/>
                  </a:cubicBezTo>
                  <a:cubicBezTo>
                    <a:pt x="264" y="400"/>
                    <a:pt x="264" y="400"/>
                    <a:pt x="264" y="402"/>
                  </a:cubicBezTo>
                  <a:cubicBezTo>
                    <a:pt x="265" y="402"/>
                    <a:pt x="265" y="398"/>
                    <a:pt x="266" y="398"/>
                  </a:cubicBezTo>
                  <a:cubicBezTo>
                    <a:pt x="266" y="399"/>
                    <a:pt x="265" y="399"/>
                    <a:pt x="265" y="400"/>
                  </a:cubicBezTo>
                  <a:cubicBezTo>
                    <a:pt x="267" y="394"/>
                    <a:pt x="270" y="401"/>
                    <a:pt x="271" y="401"/>
                  </a:cubicBezTo>
                  <a:cubicBezTo>
                    <a:pt x="271" y="401"/>
                    <a:pt x="270" y="400"/>
                    <a:pt x="271" y="399"/>
                  </a:cubicBezTo>
                  <a:cubicBezTo>
                    <a:pt x="276" y="401"/>
                    <a:pt x="280" y="399"/>
                    <a:pt x="284" y="399"/>
                  </a:cubicBezTo>
                  <a:cubicBezTo>
                    <a:pt x="284" y="400"/>
                    <a:pt x="284" y="400"/>
                    <a:pt x="284" y="400"/>
                  </a:cubicBezTo>
                  <a:cubicBezTo>
                    <a:pt x="286" y="400"/>
                    <a:pt x="297" y="390"/>
                    <a:pt x="295" y="400"/>
                  </a:cubicBezTo>
                  <a:cubicBezTo>
                    <a:pt x="295" y="400"/>
                    <a:pt x="295" y="400"/>
                    <a:pt x="295" y="401"/>
                  </a:cubicBezTo>
                  <a:cubicBezTo>
                    <a:pt x="295" y="401"/>
                    <a:pt x="294" y="401"/>
                    <a:pt x="294" y="402"/>
                  </a:cubicBezTo>
                  <a:cubicBezTo>
                    <a:pt x="295" y="403"/>
                    <a:pt x="297" y="400"/>
                    <a:pt x="298" y="400"/>
                  </a:cubicBezTo>
                  <a:cubicBezTo>
                    <a:pt x="299" y="401"/>
                    <a:pt x="299" y="402"/>
                    <a:pt x="299" y="403"/>
                  </a:cubicBezTo>
                  <a:cubicBezTo>
                    <a:pt x="301" y="397"/>
                    <a:pt x="303" y="406"/>
                    <a:pt x="305" y="404"/>
                  </a:cubicBezTo>
                  <a:cubicBezTo>
                    <a:pt x="305" y="406"/>
                    <a:pt x="304" y="404"/>
                    <a:pt x="304" y="407"/>
                  </a:cubicBezTo>
                  <a:cubicBezTo>
                    <a:pt x="307" y="400"/>
                    <a:pt x="312" y="406"/>
                    <a:pt x="317" y="403"/>
                  </a:cubicBezTo>
                  <a:cubicBezTo>
                    <a:pt x="317" y="405"/>
                    <a:pt x="315" y="403"/>
                    <a:pt x="315" y="406"/>
                  </a:cubicBezTo>
                  <a:cubicBezTo>
                    <a:pt x="319" y="403"/>
                    <a:pt x="324" y="406"/>
                    <a:pt x="328" y="404"/>
                  </a:cubicBezTo>
                  <a:cubicBezTo>
                    <a:pt x="327" y="406"/>
                    <a:pt x="329" y="405"/>
                    <a:pt x="329" y="407"/>
                  </a:cubicBezTo>
                  <a:cubicBezTo>
                    <a:pt x="327" y="412"/>
                    <a:pt x="324" y="408"/>
                    <a:pt x="321" y="412"/>
                  </a:cubicBezTo>
                  <a:cubicBezTo>
                    <a:pt x="321" y="413"/>
                    <a:pt x="320" y="416"/>
                    <a:pt x="321" y="416"/>
                  </a:cubicBezTo>
                  <a:cubicBezTo>
                    <a:pt x="322" y="409"/>
                    <a:pt x="326" y="413"/>
                    <a:pt x="328" y="410"/>
                  </a:cubicBezTo>
                  <a:cubicBezTo>
                    <a:pt x="328" y="411"/>
                    <a:pt x="329" y="411"/>
                    <a:pt x="329" y="413"/>
                  </a:cubicBezTo>
                  <a:cubicBezTo>
                    <a:pt x="331" y="409"/>
                    <a:pt x="335" y="410"/>
                    <a:pt x="339" y="412"/>
                  </a:cubicBezTo>
                  <a:cubicBezTo>
                    <a:pt x="340" y="409"/>
                    <a:pt x="342" y="413"/>
                    <a:pt x="343" y="410"/>
                  </a:cubicBezTo>
                  <a:cubicBezTo>
                    <a:pt x="343" y="412"/>
                    <a:pt x="343" y="415"/>
                    <a:pt x="342" y="415"/>
                  </a:cubicBezTo>
                  <a:cubicBezTo>
                    <a:pt x="342" y="413"/>
                    <a:pt x="343" y="412"/>
                    <a:pt x="342" y="412"/>
                  </a:cubicBezTo>
                  <a:cubicBezTo>
                    <a:pt x="341" y="418"/>
                    <a:pt x="337" y="414"/>
                    <a:pt x="337" y="416"/>
                  </a:cubicBezTo>
                  <a:cubicBezTo>
                    <a:pt x="337" y="417"/>
                    <a:pt x="336" y="418"/>
                    <a:pt x="337" y="420"/>
                  </a:cubicBezTo>
                  <a:cubicBezTo>
                    <a:pt x="338" y="417"/>
                    <a:pt x="339" y="420"/>
                    <a:pt x="340" y="417"/>
                  </a:cubicBezTo>
                  <a:cubicBezTo>
                    <a:pt x="341" y="420"/>
                    <a:pt x="343" y="422"/>
                    <a:pt x="342" y="417"/>
                  </a:cubicBezTo>
                  <a:cubicBezTo>
                    <a:pt x="343" y="422"/>
                    <a:pt x="345" y="418"/>
                    <a:pt x="347" y="422"/>
                  </a:cubicBezTo>
                  <a:cubicBezTo>
                    <a:pt x="343" y="421"/>
                    <a:pt x="342" y="425"/>
                    <a:pt x="340" y="425"/>
                  </a:cubicBezTo>
                  <a:cubicBezTo>
                    <a:pt x="341" y="428"/>
                    <a:pt x="342" y="427"/>
                    <a:pt x="343" y="427"/>
                  </a:cubicBezTo>
                  <a:cubicBezTo>
                    <a:pt x="343" y="428"/>
                    <a:pt x="343" y="429"/>
                    <a:pt x="343" y="429"/>
                  </a:cubicBezTo>
                  <a:cubicBezTo>
                    <a:pt x="347" y="430"/>
                    <a:pt x="350" y="429"/>
                    <a:pt x="353" y="434"/>
                  </a:cubicBezTo>
                  <a:cubicBezTo>
                    <a:pt x="353" y="433"/>
                    <a:pt x="353" y="432"/>
                    <a:pt x="354" y="431"/>
                  </a:cubicBezTo>
                  <a:cubicBezTo>
                    <a:pt x="356" y="435"/>
                    <a:pt x="359" y="433"/>
                    <a:pt x="361" y="433"/>
                  </a:cubicBezTo>
                  <a:cubicBezTo>
                    <a:pt x="361" y="433"/>
                    <a:pt x="360" y="433"/>
                    <a:pt x="361" y="431"/>
                  </a:cubicBezTo>
                  <a:cubicBezTo>
                    <a:pt x="362" y="431"/>
                    <a:pt x="363" y="430"/>
                    <a:pt x="364" y="434"/>
                  </a:cubicBezTo>
                  <a:cubicBezTo>
                    <a:pt x="364" y="433"/>
                    <a:pt x="364" y="430"/>
                    <a:pt x="365" y="430"/>
                  </a:cubicBezTo>
                  <a:cubicBezTo>
                    <a:pt x="366" y="432"/>
                    <a:pt x="366" y="435"/>
                    <a:pt x="367" y="437"/>
                  </a:cubicBezTo>
                  <a:cubicBezTo>
                    <a:pt x="366" y="434"/>
                    <a:pt x="371" y="432"/>
                    <a:pt x="370" y="437"/>
                  </a:cubicBezTo>
                  <a:cubicBezTo>
                    <a:pt x="372" y="438"/>
                    <a:pt x="373" y="435"/>
                    <a:pt x="374" y="440"/>
                  </a:cubicBezTo>
                  <a:cubicBezTo>
                    <a:pt x="375" y="438"/>
                    <a:pt x="375" y="436"/>
                    <a:pt x="376" y="436"/>
                  </a:cubicBezTo>
                  <a:cubicBezTo>
                    <a:pt x="375" y="428"/>
                    <a:pt x="376" y="427"/>
                    <a:pt x="376" y="421"/>
                  </a:cubicBezTo>
                  <a:cubicBezTo>
                    <a:pt x="374" y="422"/>
                    <a:pt x="373" y="423"/>
                    <a:pt x="373" y="418"/>
                  </a:cubicBezTo>
                  <a:cubicBezTo>
                    <a:pt x="372" y="420"/>
                    <a:pt x="370" y="420"/>
                    <a:pt x="369" y="418"/>
                  </a:cubicBezTo>
                  <a:cubicBezTo>
                    <a:pt x="367" y="424"/>
                    <a:pt x="365" y="417"/>
                    <a:pt x="361" y="418"/>
                  </a:cubicBezTo>
                  <a:cubicBezTo>
                    <a:pt x="362" y="414"/>
                    <a:pt x="360" y="417"/>
                    <a:pt x="360" y="414"/>
                  </a:cubicBezTo>
                  <a:cubicBezTo>
                    <a:pt x="361" y="413"/>
                    <a:pt x="362" y="413"/>
                    <a:pt x="363" y="412"/>
                  </a:cubicBezTo>
                  <a:cubicBezTo>
                    <a:pt x="362" y="415"/>
                    <a:pt x="363" y="415"/>
                    <a:pt x="363" y="417"/>
                  </a:cubicBezTo>
                  <a:cubicBezTo>
                    <a:pt x="364" y="414"/>
                    <a:pt x="365" y="415"/>
                    <a:pt x="366" y="417"/>
                  </a:cubicBezTo>
                  <a:cubicBezTo>
                    <a:pt x="366" y="413"/>
                    <a:pt x="365" y="415"/>
                    <a:pt x="364" y="414"/>
                  </a:cubicBezTo>
                  <a:cubicBezTo>
                    <a:pt x="365" y="412"/>
                    <a:pt x="367" y="412"/>
                    <a:pt x="368" y="410"/>
                  </a:cubicBezTo>
                  <a:cubicBezTo>
                    <a:pt x="368" y="415"/>
                    <a:pt x="371" y="414"/>
                    <a:pt x="372" y="412"/>
                  </a:cubicBezTo>
                  <a:cubicBezTo>
                    <a:pt x="373" y="414"/>
                    <a:pt x="373" y="415"/>
                    <a:pt x="372" y="417"/>
                  </a:cubicBezTo>
                  <a:cubicBezTo>
                    <a:pt x="375" y="413"/>
                    <a:pt x="378" y="414"/>
                    <a:pt x="380" y="417"/>
                  </a:cubicBezTo>
                  <a:cubicBezTo>
                    <a:pt x="381" y="411"/>
                    <a:pt x="383" y="419"/>
                    <a:pt x="384" y="417"/>
                  </a:cubicBezTo>
                  <a:cubicBezTo>
                    <a:pt x="384" y="416"/>
                    <a:pt x="384" y="416"/>
                    <a:pt x="383" y="414"/>
                  </a:cubicBezTo>
                  <a:cubicBezTo>
                    <a:pt x="384" y="415"/>
                    <a:pt x="384" y="413"/>
                    <a:pt x="385" y="414"/>
                  </a:cubicBezTo>
                  <a:cubicBezTo>
                    <a:pt x="385" y="417"/>
                    <a:pt x="386" y="416"/>
                    <a:pt x="387" y="418"/>
                  </a:cubicBezTo>
                  <a:cubicBezTo>
                    <a:pt x="387" y="416"/>
                    <a:pt x="386" y="415"/>
                    <a:pt x="387" y="414"/>
                  </a:cubicBezTo>
                  <a:cubicBezTo>
                    <a:pt x="389" y="415"/>
                    <a:pt x="390" y="416"/>
                    <a:pt x="392" y="413"/>
                  </a:cubicBezTo>
                  <a:cubicBezTo>
                    <a:pt x="393" y="416"/>
                    <a:pt x="392" y="418"/>
                    <a:pt x="394" y="418"/>
                  </a:cubicBezTo>
                  <a:cubicBezTo>
                    <a:pt x="394" y="417"/>
                    <a:pt x="394" y="416"/>
                    <a:pt x="394" y="415"/>
                  </a:cubicBezTo>
                  <a:cubicBezTo>
                    <a:pt x="394" y="414"/>
                    <a:pt x="393" y="417"/>
                    <a:pt x="393" y="415"/>
                  </a:cubicBezTo>
                  <a:cubicBezTo>
                    <a:pt x="395" y="413"/>
                    <a:pt x="396" y="419"/>
                    <a:pt x="397" y="413"/>
                  </a:cubicBezTo>
                  <a:cubicBezTo>
                    <a:pt x="398" y="414"/>
                    <a:pt x="398" y="414"/>
                    <a:pt x="398" y="416"/>
                  </a:cubicBezTo>
                  <a:cubicBezTo>
                    <a:pt x="398" y="416"/>
                    <a:pt x="398" y="413"/>
                    <a:pt x="397" y="414"/>
                  </a:cubicBezTo>
                  <a:cubicBezTo>
                    <a:pt x="397" y="418"/>
                    <a:pt x="396" y="418"/>
                    <a:pt x="395" y="418"/>
                  </a:cubicBezTo>
                  <a:cubicBezTo>
                    <a:pt x="397" y="418"/>
                    <a:pt x="398" y="427"/>
                    <a:pt x="399" y="421"/>
                  </a:cubicBezTo>
                  <a:cubicBezTo>
                    <a:pt x="402" y="423"/>
                    <a:pt x="404" y="426"/>
                    <a:pt x="407" y="429"/>
                  </a:cubicBezTo>
                  <a:cubicBezTo>
                    <a:pt x="407" y="430"/>
                    <a:pt x="406" y="431"/>
                    <a:pt x="406" y="432"/>
                  </a:cubicBezTo>
                  <a:cubicBezTo>
                    <a:pt x="408" y="433"/>
                    <a:pt x="409" y="427"/>
                    <a:pt x="409" y="432"/>
                  </a:cubicBezTo>
                  <a:cubicBezTo>
                    <a:pt x="408" y="433"/>
                    <a:pt x="406" y="432"/>
                    <a:pt x="405" y="434"/>
                  </a:cubicBezTo>
                  <a:cubicBezTo>
                    <a:pt x="406" y="434"/>
                    <a:pt x="406" y="435"/>
                    <a:pt x="406" y="436"/>
                  </a:cubicBezTo>
                  <a:cubicBezTo>
                    <a:pt x="405" y="434"/>
                    <a:pt x="406" y="439"/>
                    <a:pt x="404" y="438"/>
                  </a:cubicBezTo>
                  <a:cubicBezTo>
                    <a:pt x="404" y="441"/>
                    <a:pt x="403" y="440"/>
                    <a:pt x="403" y="443"/>
                  </a:cubicBezTo>
                  <a:cubicBezTo>
                    <a:pt x="404" y="444"/>
                    <a:pt x="405" y="444"/>
                    <a:pt x="405" y="446"/>
                  </a:cubicBezTo>
                  <a:cubicBezTo>
                    <a:pt x="403" y="448"/>
                    <a:pt x="402" y="448"/>
                    <a:pt x="400" y="444"/>
                  </a:cubicBezTo>
                  <a:cubicBezTo>
                    <a:pt x="401" y="444"/>
                    <a:pt x="402" y="445"/>
                    <a:pt x="402" y="444"/>
                  </a:cubicBezTo>
                  <a:cubicBezTo>
                    <a:pt x="400" y="444"/>
                    <a:pt x="403" y="441"/>
                    <a:pt x="401" y="441"/>
                  </a:cubicBezTo>
                  <a:cubicBezTo>
                    <a:pt x="400" y="444"/>
                    <a:pt x="399" y="445"/>
                    <a:pt x="398" y="446"/>
                  </a:cubicBezTo>
                  <a:cubicBezTo>
                    <a:pt x="399" y="443"/>
                    <a:pt x="397" y="448"/>
                    <a:pt x="396" y="444"/>
                  </a:cubicBezTo>
                  <a:cubicBezTo>
                    <a:pt x="396" y="445"/>
                    <a:pt x="396" y="447"/>
                    <a:pt x="395" y="447"/>
                  </a:cubicBezTo>
                  <a:cubicBezTo>
                    <a:pt x="393" y="442"/>
                    <a:pt x="388" y="443"/>
                    <a:pt x="386" y="442"/>
                  </a:cubicBezTo>
                  <a:cubicBezTo>
                    <a:pt x="386" y="443"/>
                    <a:pt x="387" y="442"/>
                    <a:pt x="387" y="445"/>
                  </a:cubicBezTo>
                  <a:cubicBezTo>
                    <a:pt x="387" y="445"/>
                    <a:pt x="387" y="446"/>
                    <a:pt x="386" y="446"/>
                  </a:cubicBezTo>
                  <a:cubicBezTo>
                    <a:pt x="386" y="442"/>
                    <a:pt x="384" y="446"/>
                    <a:pt x="383" y="442"/>
                  </a:cubicBezTo>
                  <a:cubicBezTo>
                    <a:pt x="382" y="442"/>
                    <a:pt x="382" y="443"/>
                    <a:pt x="381" y="441"/>
                  </a:cubicBezTo>
                  <a:cubicBezTo>
                    <a:pt x="381" y="443"/>
                    <a:pt x="381" y="445"/>
                    <a:pt x="379" y="444"/>
                  </a:cubicBezTo>
                  <a:cubicBezTo>
                    <a:pt x="379" y="443"/>
                    <a:pt x="380" y="443"/>
                    <a:pt x="380" y="441"/>
                  </a:cubicBezTo>
                  <a:cubicBezTo>
                    <a:pt x="378" y="441"/>
                    <a:pt x="374" y="444"/>
                    <a:pt x="372" y="440"/>
                  </a:cubicBezTo>
                  <a:cubicBezTo>
                    <a:pt x="368" y="453"/>
                    <a:pt x="362" y="435"/>
                    <a:pt x="359" y="445"/>
                  </a:cubicBezTo>
                  <a:cubicBezTo>
                    <a:pt x="359" y="443"/>
                    <a:pt x="359" y="444"/>
                    <a:pt x="359" y="443"/>
                  </a:cubicBezTo>
                  <a:cubicBezTo>
                    <a:pt x="359" y="443"/>
                    <a:pt x="360" y="443"/>
                    <a:pt x="359" y="440"/>
                  </a:cubicBezTo>
                  <a:cubicBezTo>
                    <a:pt x="358" y="441"/>
                    <a:pt x="358" y="440"/>
                    <a:pt x="356" y="439"/>
                  </a:cubicBezTo>
                  <a:cubicBezTo>
                    <a:pt x="356" y="443"/>
                    <a:pt x="359" y="443"/>
                    <a:pt x="359" y="446"/>
                  </a:cubicBezTo>
                  <a:cubicBezTo>
                    <a:pt x="359" y="448"/>
                    <a:pt x="357" y="447"/>
                    <a:pt x="356" y="447"/>
                  </a:cubicBezTo>
                  <a:cubicBezTo>
                    <a:pt x="357" y="450"/>
                    <a:pt x="359" y="450"/>
                    <a:pt x="360" y="449"/>
                  </a:cubicBezTo>
                  <a:cubicBezTo>
                    <a:pt x="360" y="449"/>
                    <a:pt x="360" y="449"/>
                    <a:pt x="360" y="448"/>
                  </a:cubicBezTo>
                  <a:cubicBezTo>
                    <a:pt x="360" y="447"/>
                    <a:pt x="360" y="447"/>
                    <a:pt x="361" y="447"/>
                  </a:cubicBezTo>
                  <a:cubicBezTo>
                    <a:pt x="361" y="447"/>
                    <a:pt x="361" y="449"/>
                    <a:pt x="362" y="449"/>
                  </a:cubicBezTo>
                  <a:cubicBezTo>
                    <a:pt x="364" y="450"/>
                    <a:pt x="367" y="446"/>
                    <a:pt x="368" y="451"/>
                  </a:cubicBezTo>
                  <a:cubicBezTo>
                    <a:pt x="367" y="450"/>
                    <a:pt x="366" y="452"/>
                    <a:pt x="366" y="453"/>
                  </a:cubicBezTo>
                  <a:cubicBezTo>
                    <a:pt x="371" y="451"/>
                    <a:pt x="374" y="454"/>
                    <a:pt x="380" y="453"/>
                  </a:cubicBezTo>
                  <a:cubicBezTo>
                    <a:pt x="380" y="454"/>
                    <a:pt x="379" y="454"/>
                    <a:pt x="379" y="454"/>
                  </a:cubicBezTo>
                  <a:cubicBezTo>
                    <a:pt x="381" y="452"/>
                    <a:pt x="383" y="456"/>
                    <a:pt x="386" y="452"/>
                  </a:cubicBezTo>
                  <a:cubicBezTo>
                    <a:pt x="386" y="453"/>
                    <a:pt x="385" y="453"/>
                    <a:pt x="385" y="454"/>
                  </a:cubicBezTo>
                  <a:cubicBezTo>
                    <a:pt x="386" y="453"/>
                    <a:pt x="387" y="452"/>
                    <a:pt x="388" y="451"/>
                  </a:cubicBezTo>
                  <a:cubicBezTo>
                    <a:pt x="388" y="453"/>
                    <a:pt x="389" y="453"/>
                    <a:pt x="390" y="456"/>
                  </a:cubicBezTo>
                  <a:cubicBezTo>
                    <a:pt x="389" y="454"/>
                    <a:pt x="390" y="453"/>
                    <a:pt x="390" y="453"/>
                  </a:cubicBezTo>
                  <a:cubicBezTo>
                    <a:pt x="391" y="454"/>
                    <a:pt x="390" y="455"/>
                    <a:pt x="391" y="456"/>
                  </a:cubicBezTo>
                  <a:cubicBezTo>
                    <a:pt x="392" y="455"/>
                    <a:pt x="394" y="454"/>
                    <a:pt x="395" y="452"/>
                  </a:cubicBezTo>
                  <a:cubicBezTo>
                    <a:pt x="395" y="454"/>
                    <a:pt x="394" y="455"/>
                    <a:pt x="395" y="456"/>
                  </a:cubicBezTo>
                  <a:cubicBezTo>
                    <a:pt x="396" y="452"/>
                    <a:pt x="401" y="458"/>
                    <a:pt x="403" y="458"/>
                  </a:cubicBezTo>
                  <a:cubicBezTo>
                    <a:pt x="402" y="457"/>
                    <a:pt x="404" y="456"/>
                    <a:pt x="404" y="458"/>
                  </a:cubicBezTo>
                  <a:cubicBezTo>
                    <a:pt x="405" y="455"/>
                    <a:pt x="403" y="455"/>
                    <a:pt x="404" y="454"/>
                  </a:cubicBezTo>
                  <a:cubicBezTo>
                    <a:pt x="405" y="457"/>
                    <a:pt x="406" y="455"/>
                    <a:pt x="407" y="457"/>
                  </a:cubicBezTo>
                  <a:cubicBezTo>
                    <a:pt x="407" y="460"/>
                    <a:pt x="406" y="457"/>
                    <a:pt x="406" y="459"/>
                  </a:cubicBezTo>
                  <a:cubicBezTo>
                    <a:pt x="407" y="461"/>
                    <a:pt x="409" y="462"/>
                    <a:pt x="410" y="463"/>
                  </a:cubicBezTo>
                  <a:cubicBezTo>
                    <a:pt x="407" y="467"/>
                    <a:pt x="402" y="461"/>
                    <a:pt x="398" y="467"/>
                  </a:cubicBezTo>
                  <a:cubicBezTo>
                    <a:pt x="398" y="469"/>
                    <a:pt x="399" y="466"/>
                    <a:pt x="400" y="466"/>
                  </a:cubicBezTo>
                  <a:cubicBezTo>
                    <a:pt x="400" y="471"/>
                    <a:pt x="401" y="466"/>
                    <a:pt x="401" y="468"/>
                  </a:cubicBezTo>
                  <a:cubicBezTo>
                    <a:pt x="401" y="475"/>
                    <a:pt x="398" y="468"/>
                    <a:pt x="397" y="470"/>
                  </a:cubicBezTo>
                  <a:cubicBezTo>
                    <a:pt x="397" y="470"/>
                    <a:pt x="398" y="470"/>
                    <a:pt x="398" y="472"/>
                  </a:cubicBezTo>
                  <a:cubicBezTo>
                    <a:pt x="397" y="472"/>
                    <a:pt x="397" y="473"/>
                    <a:pt x="397" y="473"/>
                  </a:cubicBezTo>
                  <a:cubicBezTo>
                    <a:pt x="395" y="472"/>
                    <a:pt x="392" y="469"/>
                    <a:pt x="392" y="474"/>
                  </a:cubicBezTo>
                  <a:cubicBezTo>
                    <a:pt x="390" y="473"/>
                    <a:pt x="389" y="468"/>
                    <a:pt x="388" y="470"/>
                  </a:cubicBezTo>
                  <a:cubicBezTo>
                    <a:pt x="389" y="471"/>
                    <a:pt x="391" y="473"/>
                    <a:pt x="391" y="477"/>
                  </a:cubicBezTo>
                  <a:cubicBezTo>
                    <a:pt x="391" y="478"/>
                    <a:pt x="389" y="478"/>
                    <a:pt x="390" y="479"/>
                  </a:cubicBezTo>
                  <a:cubicBezTo>
                    <a:pt x="392" y="476"/>
                    <a:pt x="393" y="477"/>
                    <a:pt x="395" y="476"/>
                  </a:cubicBezTo>
                  <a:cubicBezTo>
                    <a:pt x="395" y="475"/>
                    <a:pt x="394" y="476"/>
                    <a:pt x="394" y="474"/>
                  </a:cubicBezTo>
                  <a:cubicBezTo>
                    <a:pt x="395" y="474"/>
                    <a:pt x="396" y="473"/>
                    <a:pt x="396" y="475"/>
                  </a:cubicBezTo>
                  <a:cubicBezTo>
                    <a:pt x="396" y="477"/>
                    <a:pt x="397" y="480"/>
                    <a:pt x="397" y="478"/>
                  </a:cubicBezTo>
                  <a:cubicBezTo>
                    <a:pt x="396" y="477"/>
                    <a:pt x="397" y="475"/>
                    <a:pt x="398" y="474"/>
                  </a:cubicBezTo>
                  <a:cubicBezTo>
                    <a:pt x="398" y="476"/>
                    <a:pt x="398" y="475"/>
                    <a:pt x="399" y="475"/>
                  </a:cubicBezTo>
                  <a:cubicBezTo>
                    <a:pt x="399" y="477"/>
                    <a:pt x="399" y="478"/>
                    <a:pt x="399" y="478"/>
                  </a:cubicBezTo>
                  <a:cubicBezTo>
                    <a:pt x="400" y="479"/>
                    <a:pt x="401" y="477"/>
                    <a:pt x="401" y="477"/>
                  </a:cubicBezTo>
                  <a:cubicBezTo>
                    <a:pt x="405" y="481"/>
                    <a:pt x="410" y="472"/>
                    <a:pt x="414" y="475"/>
                  </a:cubicBezTo>
                  <a:cubicBezTo>
                    <a:pt x="414" y="475"/>
                    <a:pt x="414" y="475"/>
                    <a:pt x="414" y="475"/>
                  </a:cubicBezTo>
                  <a:cubicBezTo>
                    <a:pt x="414" y="472"/>
                    <a:pt x="416" y="474"/>
                    <a:pt x="416" y="472"/>
                  </a:cubicBezTo>
                  <a:cubicBezTo>
                    <a:pt x="416" y="473"/>
                    <a:pt x="418" y="474"/>
                    <a:pt x="418" y="473"/>
                  </a:cubicBezTo>
                  <a:cubicBezTo>
                    <a:pt x="418" y="471"/>
                    <a:pt x="417" y="473"/>
                    <a:pt x="417" y="471"/>
                  </a:cubicBezTo>
                  <a:cubicBezTo>
                    <a:pt x="417" y="470"/>
                    <a:pt x="417" y="470"/>
                    <a:pt x="417" y="469"/>
                  </a:cubicBezTo>
                  <a:cubicBezTo>
                    <a:pt x="418" y="472"/>
                    <a:pt x="418" y="470"/>
                    <a:pt x="419" y="469"/>
                  </a:cubicBezTo>
                  <a:cubicBezTo>
                    <a:pt x="419" y="470"/>
                    <a:pt x="420" y="471"/>
                    <a:pt x="420" y="472"/>
                  </a:cubicBezTo>
                  <a:cubicBezTo>
                    <a:pt x="422" y="470"/>
                    <a:pt x="423" y="471"/>
                    <a:pt x="424" y="470"/>
                  </a:cubicBezTo>
                  <a:cubicBezTo>
                    <a:pt x="424" y="471"/>
                    <a:pt x="424" y="472"/>
                    <a:pt x="424" y="472"/>
                  </a:cubicBezTo>
                  <a:cubicBezTo>
                    <a:pt x="425" y="472"/>
                    <a:pt x="426" y="471"/>
                    <a:pt x="426" y="473"/>
                  </a:cubicBezTo>
                  <a:cubicBezTo>
                    <a:pt x="425" y="474"/>
                    <a:pt x="425" y="476"/>
                    <a:pt x="424" y="477"/>
                  </a:cubicBezTo>
                  <a:cubicBezTo>
                    <a:pt x="425" y="476"/>
                    <a:pt x="428" y="477"/>
                    <a:pt x="428" y="473"/>
                  </a:cubicBezTo>
                  <a:cubicBezTo>
                    <a:pt x="427" y="473"/>
                    <a:pt x="427" y="476"/>
                    <a:pt x="427" y="473"/>
                  </a:cubicBezTo>
                  <a:cubicBezTo>
                    <a:pt x="427" y="472"/>
                    <a:pt x="428" y="471"/>
                    <a:pt x="429" y="470"/>
                  </a:cubicBezTo>
                  <a:cubicBezTo>
                    <a:pt x="429" y="471"/>
                    <a:pt x="429" y="472"/>
                    <a:pt x="430" y="471"/>
                  </a:cubicBezTo>
                  <a:cubicBezTo>
                    <a:pt x="429" y="473"/>
                    <a:pt x="430" y="476"/>
                    <a:pt x="431" y="477"/>
                  </a:cubicBezTo>
                  <a:cubicBezTo>
                    <a:pt x="431" y="474"/>
                    <a:pt x="430" y="474"/>
                    <a:pt x="430" y="471"/>
                  </a:cubicBezTo>
                  <a:cubicBezTo>
                    <a:pt x="431" y="472"/>
                    <a:pt x="430" y="470"/>
                    <a:pt x="431" y="470"/>
                  </a:cubicBezTo>
                  <a:cubicBezTo>
                    <a:pt x="432" y="469"/>
                    <a:pt x="433" y="473"/>
                    <a:pt x="434" y="473"/>
                  </a:cubicBezTo>
                  <a:cubicBezTo>
                    <a:pt x="434" y="475"/>
                    <a:pt x="432" y="476"/>
                    <a:pt x="432" y="478"/>
                  </a:cubicBezTo>
                  <a:cubicBezTo>
                    <a:pt x="434" y="478"/>
                    <a:pt x="434" y="475"/>
                    <a:pt x="435" y="474"/>
                  </a:cubicBezTo>
                  <a:cubicBezTo>
                    <a:pt x="435" y="477"/>
                    <a:pt x="435" y="477"/>
                    <a:pt x="435" y="478"/>
                  </a:cubicBezTo>
                  <a:cubicBezTo>
                    <a:pt x="437" y="473"/>
                    <a:pt x="441" y="474"/>
                    <a:pt x="443" y="473"/>
                  </a:cubicBezTo>
                  <a:cubicBezTo>
                    <a:pt x="443" y="471"/>
                    <a:pt x="443" y="475"/>
                    <a:pt x="442" y="472"/>
                  </a:cubicBezTo>
                  <a:cubicBezTo>
                    <a:pt x="442" y="471"/>
                    <a:pt x="443" y="471"/>
                    <a:pt x="443" y="471"/>
                  </a:cubicBezTo>
                  <a:cubicBezTo>
                    <a:pt x="443" y="473"/>
                    <a:pt x="444" y="472"/>
                    <a:pt x="444" y="476"/>
                  </a:cubicBezTo>
                  <a:cubicBezTo>
                    <a:pt x="446" y="473"/>
                    <a:pt x="448" y="475"/>
                    <a:pt x="450" y="474"/>
                  </a:cubicBezTo>
                  <a:cubicBezTo>
                    <a:pt x="450" y="475"/>
                    <a:pt x="450" y="480"/>
                    <a:pt x="451" y="477"/>
                  </a:cubicBezTo>
                  <a:cubicBezTo>
                    <a:pt x="451" y="477"/>
                    <a:pt x="451" y="477"/>
                    <a:pt x="451" y="475"/>
                  </a:cubicBezTo>
                  <a:cubicBezTo>
                    <a:pt x="452" y="475"/>
                    <a:pt x="453" y="475"/>
                    <a:pt x="455" y="474"/>
                  </a:cubicBezTo>
                  <a:cubicBezTo>
                    <a:pt x="455" y="480"/>
                    <a:pt x="457" y="480"/>
                    <a:pt x="459" y="483"/>
                  </a:cubicBezTo>
                  <a:cubicBezTo>
                    <a:pt x="459" y="481"/>
                    <a:pt x="458" y="481"/>
                    <a:pt x="459" y="480"/>
                  </a:cubicBezTo>
                  <a:cubicBezTo>
                    <a:pt x="462" y="484"/>
                    <a:pt x="464" y="484"/>
                    <a:pt x="468" y="485"/>
                  </a:cubicBezTo>
                  <a:cubicBezTo>
                    <a:pt x="466" y="487"/>
                    <a:pt x="470" y="487"/>
                    <a:pt x="469" y="489"/>
                  </a:cubicBezTo>
                  <a:cubicBezTo>
                    <a:pt x="470" y="487"/>
                    <a:pt x="472" y="486"/>
                    <a:pt x="473" y="487"/>
                  </a:cubicBezTo>
                  <a:cubicBezTo>
                    <a:pt x="473" y="488"/>
                    <a:pt x="472" y="483"/>
                    <a:pt x="473" y="484"/>
                  </a:cubicBezTo>
                  <a:cubicBezTo>
                    <a:pt x="474" y="485"/>
                    <a:pt x="473" y="487"/>
                    <a:pt x="474" y="485"/>
                  </a:cubicBezTo>
                  <a:cubicBezTo>
                    <a:pt x="474" y="488"/>
                    <a:pt x="474" y="490"/>
                    <a:pt x="475" y="490"/>
                  </a:cubicBezTo>
                  <a:cubicBezTo>
                    <a:pt x="475" y="490"/>
                    <a:pt x="475" y="487"/>
                    <a:pt x="476" y="487"/>
                  </a:cubicBezTo>
                  <a:cubicBezTo>
                    <a:pt x="477" y="488"/>
                    <a:pt x="477" y="487"/>
                    <a:pt x="477" y="488"/>
                  </a:cubicBezTo>
                  <a:cubicBezTo>
                    <a:pt x="477" y="489"/>
                    <a:pt x="477" y="490"/>
                    <a:pt x="477" y="491"/>
                  </a:cubicBezTo>
                  <a:cubicBezTo>
                    <a:pt x="478" y="490"/>
                    <a:pt x="477" y="493"/>
                    <a:pt x="477" y="493"/>
                  </a:cubicBezTo>
                  <a:cubicBezTo>
                    <a:pt x="478" y="494"/>
                    <a:pt x="479" y="495"/>
                    <a:pt x="479" y="497"/>
                  </a:cubicBezTo>
                  <a:cubicBezTo>
                    <a:pt x="479" y="493"/>
                    <a:pt x="478" y="490"/>
                    <a:pt x="479" y="487"/>
                  </a:cubicBezTo>
                  <a:cubicBezTo>
                    <a:pt x="478" y="487"/>
                    <a:pt x="478" y="484"/>
                    <a:pt x="478" y="482"/>
                  </a:cubicBezTo>
                  <a:cubicBezTo>
                    <a:pt x="482" y="481"/>
                    <a:pt x="488" y="484"/>
                    <a:pt x="492" y="490"/>
                  </a:cubicBezTo>
                  <a:cubicBezTo>
                    <a:pt x="491" y="493"/>
                    <a:pt x="491" y="495"/>
                    <a:pt x="492" y="498"/>
                  </a:cubicBezTo>
                  <a:cubicBezTo>
                    <a:pt x="494" y="482"/>
                    <a:pt x="500" y="500"/>
                    <a:pt x="504" y="493"/>
                  </a:cubicBezTo>
                  <a:cubicBezTo>
                    <a:pt x="504" y="488"/>
                    <a:pt x="503" y="488"/>
                    <a:pt x="503" y="483"/>
                  </a:cubicBezTo>
                  <a:cubicBezTo>
                    <a:pt x="506" y="484"/>
                    <a:pt x="506" y="479"/>
                    <a:pt x="507" y="476"/>
                  </a:cubicBezTo>
                  <a:cubicBezTo>
                    <a:pt x="509" y="475"/>
                    <a:pt x="510" y="476"/>
                    <a:pt x="512" y="474"/>
                  </a:cubicBezTo>
                  <a:cubicBezTo>
                    <a:pt x="512" y="475"/>
                    <a:pt x="512" y="476"/>
                    <a:pt x="512" y="476"/>
                  </a:cubicBezTo>
                  <a:cubicBezTo>
                    <a:pt x="513" y="475"/>
                    <a:pt x="511" y="475"/>
                    <a:pt x="512" y="472"/>
                  </a:cubicBezTo>
                  <a:cubicBezTo>
                    <a:pt x="514" y="471"/>
                    <a:pt x="514" y="463"/>
                    <a:pt x="516" y="465"/>
                  </a:cubicBezTo>
                  <a:cubicBezTo>
                    <a:pt x="516" y="461"/>
                    <a:pt x="516" y="458"/>
                    <a:pt x="517" y="456"/>
                  </a:cubicBezTo>
                  <a:cubicBezTo>
                    <a:pt x="517" y="457"/>
                    <a:pt x="517" y="457"/>
                    <a:pt x="517" y="456"/>
                  </a:cubicBezTo>
                  <a:cubicBezTo>
                    <a:pt x="517" y="456"/>
                    <a:pt x="517" y="455"/>
                    <a:pt x="518" y="455"/>
                  </a:cubicBezTo>
                  <a:cubicBezTo>
                    <a:pt x="517" y="456"/>
                    <a:pt x="520" y="461"/>
                    <a:pt x="520" y="457"/>
                  </a:cubicBezTo>
                  <a:cubicBezTo>
                    <a:pt x="519" y="456"/>
                    <a:pt x="517" y="455"/>
                    <a:pt x="518" y="450"/>
                  </a:cubicBezTo>
                  <a:cubicBezTo>
                    <a:pt x="517" y="451"/>
                    <a:pt x="516" y="449"/>
                    <a:pt x="516" y="448"/>
                  </a:cubicBezTo>
                  <a:cubicBezTo>
                    <a:pt x="516" y="446"/>
                    <a:pt x="517" y="445"/>
                    <a:pt x="517" y="444"/>
                  </a:cubicBezTo>
                  <a:cubicBezTo>
                    <a:pt x="517" y="443"/>
                    <a:pt x="516" y="442"/>
                    <a:pt x="516" y="440"/>
                  </a:cubicBezTo>
                  <a:cubicBezTo>
                    <a:pt x="517" y="438"/>
                    <a:pt x="521" y="435"/>
                    <a:pt x="522" y="441"/>
                  </a:cubicBezTo>
                  <a:cubicBezTo>
                    <a:pt x="523" y="440"/>
                    <a:pt x="525" y="432"/>
                    <a:pt x="526" y="438"/>
                  </a:cubicBezTo>
                  <a:cubicBezTo>
                    <a:pt x="525" y="438"/>
                    <a:pt x="524" y="440"/>
                    <a:pt x="524" y="442"/>
                  </a:cubicBezTo>
                  <a:cubicBezTo>
                    <a:pt x="525" y="442"/>
                    <a:pt x="527" y="437"/>
                    <a:pt x="527" y="441"/>
                  </a:cubicBezTo>
                  <a:cubicBezTo>
                    <a:pt x="525" y="447"/>
                    <a:pt x="521" y="450"/>
                    <a:pt x="518" y="448"/>
                  </a:cubicBezTo>
                  <a:cubicBezTo>
                    <a:pt x="520" y="453"/>
                    <a:pt x="524" y="449"/>
                    <a:pt x="527" y="446"/>
                  </a:cubicBezTo>
                  <a:cubicBezTo>
                    <a:pt x="528" y="447"/>
                    <a:pt x="531" y="446"/>
                    <a:pt x="533" y="444"/>
                  </a:cubicBezTo>
                  <a:cubicBezTo>
                    <a:pt x="533" y="444"/>
                    <a:pt x="533" y="446"/>
                    <a:pt x="534" y="447"/>
                  </a:cubicBezTo>
                  <a:cubicBezTo>
                    <a:pt x="536" y="447"/>
                    <a:pt x="541" y="439"/>
                    <a:pt x="541" y="448"/>
                  </a:cubicBezTo>
                  <a:cubicBezTo>
                    <a:pt x="542" y="450"/>
                    <a:pt x="541" y="445"/>
                    <a:pt x="542" y="446"/>
                  </a:cubicBezTo>
                  <a:cubicBezTo>
                    <a:pt x="543" y="446"/>
                    <a:pt x="543" y="447"/>
                    <a:pt x="543" y="450"/>
                  </a:cubicBezTo>
                  <a:cubicBezTo>
                    <a:pt x="540" y="457"/>
                    <a:pt x="536" y="462"/>
                    <a:pt x="533" y="469"/>
                  </a:cubicBezTo>
                  <a:cubicBezTo>
                    <a:pt x="534" y="471"/>
                    <a:pt x="535" y="472"/>
                    <a:pt x="535" y="476"/>
                  </a:cubicBezTo>
                  <a:cubicBezTo>
                    <a:pt x="542" y="476"/>
                    <a:pt x="544" y="456"/>
                    <a:pt x="551" y="456"/>
                  </a:cubicBezTo>
                  <a:cubicBezTo>
                    <a:pt x="550" y="448"/>
                    <a:pt x="552" y="445"/>
                    <a:pt x="551" y="438"/>
                  </a:cubicBezTo>
                  <a:cubicBezTo>
                    <a:pt x="551" y="438"/>
                    <a:pt x="552" y="438"/>
                    <a:pt x="552" y="437"/>
                  </a:cubicBezTo>
                  <a:cubicBezTo>
                    <a:pt x="552" y="430"/>
                    <a:pt x="551" y="426"/>
                    <a:pt x="553" y="421"/>
                  </a:cubicBezTo>
                  <a:cubicBezTo>
                    <a:pt x="553" y="420"/>
                    <a:pt x="552" y="421"/>
                    <a:pt x="552" y="420"/>
                  </a:cubicBezTo>
                  <a:cubicBezTo>
                    <a:pt x="553" y="420"/>
                    <a:pt x="553" y="416"/>
                    <a:pt x="553" y="415"/>
                  </a:cubicBezTo>
                  <a:cubicBezTo>
                    <a:pt x="553" y="413"/>
                    <a:pt x="552" y="414"/>
                    <a:pt x="552" y="413"/>
                  </a:cubicBezTo>
                  <a:cubicBezTo>
                    <a:pt x="550" y="395"/>
                    <a:pt x="548" y="385"/>
                    <a:pt x="546" y="366"/>
                  </a:cubicBezTo>
                  <a:cubicBezTo>
                    <a:pt x="543" y="362"/>
                    <a:pt x="542" y="354"/>
                    <a:pt x="540" y="350"/>
                  </a:cubicBezTo>
                  <a:cubicBezTo>
                    <a:pt x="541" y="347"/>
                    <a:pt x="539" y="343"/>
                    <a:pt x="539" y="340"/>
                  </a:cubicBezTo>
                  <a:cubicBezTo>
                    <a:pt x="539" y="340"/>
                    <a:pt x="538" y="339"/>
                    <a:pt x="538" y="338"/>
                  </a:cubicBezTo>
                  <a:cubicBezTo>
                    <a:pt x="539" y="338"/>
                    <a:pt x="539" y="338"/>
                    <a:pt x="539" y="336"/>
                  </a:cubicBezTo>
                  <a:cubicBezTo>
                    <a:pt x="538" y="337"/>
                    <a:pt x="539" y="332"/>
                    <a:pt x="539" y="332"/>
                  </a:cubicBezTo>
                  <a:cubicBezTo>
                    <a:pt x="538" y="326"/>
                    <a:pt x="535" y="321"/>
                    <a:pt x="535" y="313"/>
                  </a:cubicBezTo>
                  <a:cubicBezTo>
                    <a:pt x="538" y="310"/>
                    <a:pt x="541" y="321"/>
                    <a:pt x="544" y="316"/>
                  </a:cubicBezTo>
                  <a:cubicBezTo>
                    <a:pt x="545" y="318"/>
                    <a:pt x="546" y="319"/>
                    <a:pt x="547" y="324"/>
                  </a:cubicBezTo>
                  <a:cubicBezTo>
                    <a:pt x="546" y="324"/>
                    <a:pt x="545" y="324"/>
                    <a:pt x="545" y="327"/>
                  </a:cubicBezTo>
                  <a:cubicBezTo>
                    <a:pt x="547" y="330"/>
                    <a:pt x="549" y="333"/>
                    <a:pt x="552" y="333"/>
                  </a:cubicBezTo>
                  <a:cubicBezTo>
                    <a:pt x="553" y="341"/>
                    <a:pt x="556" y="338"/>
                    <a:pt x="559" y="340"/>
                  </a:cubicBezTo>
                  <a:cubicBezTo>
                    <a:pt x="559" y="342"/>
                    <a:pt x="558" y="342"/>
                    <a:pt x="558" y="344"/>
                  </a:cubicBezTo>
                  <a:cubicBezTo>
                    <a:pt x="561" y="342"/>
                    <a:pt x="565" y="344"/>
                    <a:pt x="569" y="347"/>
                  </a:cubicBezTo>
                  <a:cubicBezTo>
                    <a:pt x="570" y="356"/>
                    <a:pt x="576" y="354"/>
                    <a:pt x="577" y="364"/>
                  </a:cubicBezTo>
                  <a:cubicBezTo>
                    <a:pt x="578" y="365"/>
                    <a:pt x="580" y="365"/>
                    <a:pt x="580" y="369"/>
                  </a:cubicBezTo>
                  <a:cubicBezTo>
                    <a:pt x="580" y="373"/>
                    <a:pt x="579" y="375"/>
                    <a:pt x="579" y="381"/>
                  </a:cubicBezTo>
                  <a:cubicBezTo>
                    <a:pt x="580" y="386"/>
                    <a:pt x="582" y="385"/>
                    <a:pt x="584" y="388"/>
                  </a:cubicBezTo>
                  <a:cubicBezTo>
                    <a:pt x="584" y="385"/>
                    <a:pt x="586" y="383"/>
                    <a:pt x="587" y="385"/>
                  </a:cubicBezTo>
                  <a:cubicBezTo>
                    <a:pt x="586" y="387"/>
                    <a:pt x="586" y="387"/>
                    <a:pt x="585" y="388"/>
                  </a:cubicBezTo>
                  <a:cubicBezTo>
                    <a:pt x="587" y="393"/>
                    <a:pt x="586" y="397"/>
                    <a:pt x="587" y="402"/>
                  </a:cubicBezTo>
                  <a:cubicBezTo>
                    <a:pt x="588" y="402"/>
                    <a:pt x="590" y="401"/>
                    <a:pt x="590" y="405"/>
                  </a:cubicBezTo>
                  <a:cubicBezTo>
                    <a:pt x="589" y="405"/>
                    <a:pt x="589" y="402"/>
                    <a:pt x="589" y="405"/>
                  </a:cubicBezTo>
                  <a:cubicBezTo>
                    <a:pt x="589" y="405"/>
                    <a:pt x="589" y="408"/>
                    <a:pt x="590" y="408"/>
                  </a:cubicBezTo>
                  <a:cubicBezTo>
                    <a:pt x="590" y="402"/>
                    <a:pt x="592" y="408"/>
                    <a:pt x="592" y="408"/>
                  </a:cubicBezTo>
                  <a:cubicBezTo>
                    <a:pt x="593" y="406"/>
                    <a:pt x="592" y="404"/>
                    <a:pt x="593" y="401"/>
                  </a:cubicBezTo>
                  <a:cubicBezTo>
                    <a:pt x="596" y="400"/>
                    <a:pt x="599" y="416"/>
                    <a:pt x="602" y="408"/>
                  </a:cubicBezTo>
                  <a:cubicBezTo>
                    <a:pt x="601" y="407"/>
                    <a:pt x="600" y="408"/>
                    <a:pt x="600" y="408"/>
                  </a:cubicBezTo>
                  <a:cubicBezTo>
                    <a:pt x="598" y="401"/>
                    <a:pt x="595" y="395"/>
                    <a:pt x="592" y="390"/>
                  </a:cubicBezTo>
                  <a:cubicBezTo>
                    <a:pt x="592" y="389"/>
                    <a:pt x="593" y="389"/>
                    <a:pt x="593" y="387"/>
                  </a:cubicBezTo>
                  <a:cubicBezTo>
                    <a:pt x="592" y="388"/>
                    <a:pt x="591" y="389"/>
                    <a:pt x="590" y="390"/>
                  </a:cubicBezTo>
                  <a:cubicBezTo>
                    <a:pt x="590" y="388"/>
                    <a:pt x="589" y="387"/>
                    <a:pt x="588" y="387"/>
                  </a:cubicBezTo>
                  <a:cubicBezTo>
                    <a:pt x="589" y="383"/>
                    <a:pt x="587" y="384"/>
                    <a:pt x="587" y="381"/>
                  </a:cubicBezTo>
                  <a:cubicBezTo>
                    <a:pt x="588" y="379"/>
                    <a:pt x="588" y="379"/>
                    <a:pt x="587" y="376"/>
                  </a:cubicBezTo>
                  <a:cubicBezTo>
                    <a:pt x="588" y="376"/>
                    <a:pt x="588" y="373"/>
                    <a:pt x="589" y="374"/>
                  </a:cubicBezTo>
                  <a:cubicBezTo>
                    <a:pt x="591" y="376"/>
                    <a:pt x="594" y="379"/>
                    <a:pt x="598" y="379"/>
                  </a:cubicBezTo>
                  <a:cubicBezTo>
                    <a:pt x="597" y="373"/>
                    <a:pt x="594" y="372"/>
                    <a:pt x="592" y="369"/>
                  </a:cubicBezTo>
                  <a:cubicBezTo>
                    <a:pt x="592" y="361"/>
                    <a:pt x="591" y="359"/>
                    <a:pt x="589" y="354"/>
                  </a:cubicBezTo>
                  <a:cubicBezTo>
                    <a:pt x="588" y="353"/>
                    <a:pt x="589" y="357"/>
                    <a:pt x="588" y="356"/>
                  </a:cubicBezTo>
                  <a:cubicBezTo>
                    <a:pt x="587" y="347"/>
                    <a:pt x="584" y="341"/>
                    <a:pt x="585" y="331"/>
                  </a:cubicBezTo>
                  <a:cubicBezTo>
                    <a:pt x="589" y="331"/>
                    <a:pt x="588" y="322"/>
                    <a:pt x="592" y="322"/>
                  </a:cubicBezTo>
                  <a:cubicBezTo>
                    <a:pt x="592" y="319"/>
                    <a:pt x="593" y="318"/>
                    <a:pt x="594" y="315"/>
                  </a:cubicBezTo>
                  <a:cubicBezTo>
                    <a:pt x="594" y="313"/>
                    <a:pt x="593" y="313"/>
                    <a:pt x="593" y="312"/>
                  </a:cubicBezTo>
                  <a:cubicBezTo>
                    <a:pt x="593" y="309"/>
                    <a:pt x="594" y="309"/>
                    <a:pt x="594" y="307"/>
                  </a:cubicBezTo>
                  <a:cubicBezTo>
                    <a:pt x="595" y="296"/>
                    <a:pt x="591" y="299"/>
                    <a:pt x="591" y="291"/>
                  </a:cubicBezTo>
                  <a:cubicBezTo>
                    <a:pt x="594" y="289"/>
                    <a:pt x="598" y="290"/>
                    <a:pt x="599" y="286"/>
                  </a:cubicBezTo>
                  <a:cubicBezTo>
                    <a:pt x="598" y="285"/>
                    <a:pt x="598" y="279"/>
                    <a:pt x="599" y="277"/>
                  </a:cubicBezTo>
                  <a:cubicBezTo>
                    <a:pt x="597" y="275"/>
                    <a:pt x="597" y="268"/>
                    <a:pt x="595" y="266"/>
                  </a:cubicBezTo>
                  <a:cubicBezTo>
                    <a:pt x="592" y="270"/>
                    <a:pt x="592" y="280"/>
                    <a:pt x="589" y="284"/>
                  </a:cubicBezTo>
                  <a:cubicBezTo>
                    <a:pt x="587" y="270"/>
                    <a:pt x="578" y="272"/>
                    <a:pt x="576" y="270"/>
                  </a:cubicBezTo>
                  <a:cubicBezTo>
                    <a:pt x="576" y="270"/>
                    <a:pt x="576" y="271"/>
                    <a:pt x="576" y="272"/>
                  </a:cubicBezTo>
                  <a:cubicBezTo>
                    <a:pt x="575" y="273"/>
                    <a:pt x="574" y="272"/>
                    <a:pt x="573" y="271"/>
                  </a:cubicBezTo>
                  <a:cubicBezTo>
                    <a:pt x="573" y="274"/>
                    <a:pt x="572" y="272"/>
                    <a:pt x="571" y="274"/>
                  </a:cubicBezTo>
                  <a:cubicBezTo>
                    <a:pt x="572" y="275"/>
                    <a:pt x="572" y="276"/>
                    <a:pt x="572" y="278"/>
                  </a:cubicBezTo>
                  <a:cubicBezTo>
                    <a:pt x="568" y="277"/>
                    <a:pt x="565" y="283"/>
                    <a:pt x="560" y="284"/>
                  </a:cubicBezTo>
                  <a:cubicBezTo>
                    <a:pt x="560" y="285"/>
                    <a:pt x="561" y="286"/>
                    <a:pt x="560" y="286"/>
                  </a:cubicBezTo>
                  <a:cubicBezTo>
                    <a:pt x="554" y="286"/>
                    <a:pt x="550" y="290"/>
                    <a:pt x="544" y="292"/>
                  </a:cubicBezTo>
                  <a:cubicBezTo>
                    <a:pt x="544" y="293"/>
                    <a:pt x="544" y="294"/>
                    <a:pt x="544" y="295"/>
                  </a:cubicBezTo>
                  <a:cubicBezTo>
                    <a:pt x="542" y="293"/>
                    <a:pt x="541" y="293"/>
                    <a:pt x="540" y="293"/>
                  </a:cubicBezTo>
                  <a:cubicBezTo>
                    <a:pt x="540" y="293"/>
                    <a:pt x="540" y="294"/>
                    <a:pt x="540" y="295"/>
                  </a:cubicBezTo>
                  <a:cubicBezTo>
                    <a:pt x="536" y="294"/>
                    <a:pt x="530" y="298"/>
                    <a:pt x="529" y="286"/>
                  </a:cubicBezTo>
                  <a:cubicBezTo>
                    <a:pt x="529" y="287"/>
                    <a:pt x="529" y="287"/>
                    <a:pt x="530" y="285"/>
                  </a:cubicBezTo>
                  <a:cubicBezTo>
                    <a:pt x="529" y="284"/>
                    <a:pt x="527" y="281"/>
                    <a:pt x="528" y="278"/>
                  </a:cubicBezTo>
                  <a:cubicBezTo>
                    <a:pt x="527" y="279"/>
                    <a:pt x="525" y="274"/>
                    <a:pt x="526" y="271"/>
                  </a:cubicBezTo>
                  <a:cubicBezTo>
                    <a:pt x="526" y="270"/>
                    <a:pt x="526" y="270"/>
                    <a:pt x="526" y="268"/>
                  </a:cubicBezTo>
                  <a:cubicBezTo>
                    <a:pt x="525" y="267"/>
                    <a:pt x="525" y="267"/>
                    <a:pt x="525" y="269"/>
                  </a:cubicBezTo>
                  <a:cubicBezTo>
                    <a:pt x="525" y="268"/>
                    <a:pt x="525" y="267"/>
                    <a:pt x="524" y="266"/>
                  </a:cubicBezTo>
                  <a:cubicBezTo>
                    <a:pt x="525" y="266"/>
                    <a:pt x="525" y="266"/>
                    <a:pt x="525" y="265"/>
                  </a:cubicBezTo>
                  <a:cubicBezTo>
                    <a:pt x="523" y="266"/>
                    <a:pt x="525" y="261"/>
                    <a:pt x="524" y="259"/>
                  </a:cubicBezTo>
                  <a:cubicBezTo>
                    <a:pt x="523" y="259"/>
                    <a:pt x="523" y="264"/>
                    <a:pt x="522" y="263"/>
                  </a:cubicBezTo>
                  <a:cubicBezTo>
                    <a:pt x="522" y="261"/>
                    <a:pt x="522" y="260"/>
                    <a:pt x="522" y="257"/>
                  </a:cubicBezTo>
                  <a:cubicBezTo>
                    <a:pt x="522" y="258"/>
                    <a:pt x="523" y="259"/>
                    <a:pt x="523" y="257"/>
                  </a:cubicBezTo>
                  <a:cubicBezTo>
                    <a:pt x="522" y="257"/>
                    <a:pt x="522" y="254"/>
                    <a:pt x="522" y="253"/>
                  </a:cubicBezTo>
                  <a:cubicBezTo>
                    <a:pt x="521" y="253"/>
                    <a:pt x="521" y="253"/>
                    <a:pt x="521" y="254"/>
                  </a:cubicBezTo>
                  <a:cubicBezTo>
                    <a:pt x="522" y="251"/>
                    <a:pt x="519" y="254"/>
                    <a:pt x="520" y="250"/>
                  </a:cubicBezTo>
                  <a:cubicBezTo>
                    <a:pt x="522" y="252"/>
                    <a:pt x="523" y="251"/>
                    <a:pt x="525" y="249"/>
                  </a:cubicBezTo>
                  <a:cubicBezTo>
                    <a:pt x="526" y="255"/>
                    <a:pt x="530" y="252"/>
                    <a:pt x="531" y="258"/>
                  </a:cubicBezTo>
                  <a:cubicBezTo>
                    <a:pt x="530" y="258"/>
                    <a:pt x="530" y="259"/>
                    <a:pt x="530" y="260"/>
                  </a:cubicBezTo>
                  <a:cubicBezTo>
                    <a:pt x="530" y="260"/>
                    <a:pt x="530" y="262"/>
                    <a:pt x="531" y="264"/>
                  </a:cubicBezTo>
                  <a:cubicBezTo>
                    <a:pt x="534" y="262"/>
                    <a:pt x="535" y="276"/>
                    <a:pt x="538" y="277"/>
                  </a:cubicBezTo>
                  <a:cubicBezTo>
                    <a:pt x="538" y="272"/>
                    <a:pt x="540" y="272"/>
                    <a:pt x="541" y="273"/>
                  </a:cubicBezTo>
                  <a:cubicBezTo>
                    <a:pt x="541" y="269"/>
                    <a:pt x="542" y="270"/>
                    <a:pt x="543" y="271"/>
                  </a:cubicBezTo>
                  <a:cubicBezTo>
                    <a:pt x="542" y="263"/>
                    <a:pt x="546" y="262"/>
                    <a:pt x="545" y="256"/>
                  </a:cubicBezTo>
                  <a:cubicBezTo>
                    <a:pt x="545" y="257"/>
                    <a:pt x="546" y="257"/>
                    <a:pt x="546" y="255"/>
                  </a:cubicBezTo>
                  <a:cubicBezTo>
                    <a:pt x="546" y="253"/>
                    <a:pt x="544" y="255"/>
                    <a:pt x="545" y="252"/>
                  </a:cubicBezTo>
                  <a:cubicBezTo>
                    <a:pt x="545" y="251"/>
                    <a:pt x="545" y="251"/>
                    <a:pt x="546" y="251"/>
                  </a:cubicBezTo>
                  <a:cubicBezTo>
                    <a:pt x="546" y="243"/>
                    <a:pt x="542" y="243"/>
                    <a:pt x="541" y="237"/>
                  </a:cubicBezTo>
                  <a:cubicBezTo>
                    <a:pt x="546" y="233"/>
                    <a:pt x="548" y="245"/>
                    <a:pt x="552" y="242"/>
                  </a:cubicBezTo>
                  <a:cubicBezTo>
                    <a:pt x="552" y="243"/>
                    <a:pt x="552" y="244"/>
                    <a:pt x="552" y="245"/>
                  </a:cubicBezTo>
                  <a:cubicBezTo>
                    <a:pt x="555" y="248"/>
                    <a:pt x="555" y="234"/>
                    <a:pt x="558" y="236"/>
                  </a:cubicBezTo>
                  <a:cubicBezTo>
                    <a:pt x="560" y="231"/>
                    <a:pt x="562" y="227"/>
                    <a:pt x="564" y="225"/>
                  </a:cubicBezTo>
                  <a:cubicBezTo>
                    <a:pt x="564" y="224"/>
                    <a:pt x="566" y="222"/>
                    <a:pt x="566" y="220"/>
                  </a:cubicBezTo>
                  <a:cubicBezTo>
                    <a:pt x="571" y="220"/>
                    <a:pt x="566" y="204"/>
                    <a:pt x="567" y="199"/>
                  </a:cubicBezTo>
                  <a:cubicBezTo>
                    <a:pt x="566" y="196"/>
                    <a:pt x="565" y="194"/>
                    <a:pt x="564" y="189"/>
                  </a:cubicBezTo>
                  <a:cubicBezTo>
                    <a:pt x="566" y="189"/>
                    <a:pt x="565" y="188"/>
                    <a:pt x="565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66" y="181"/>
                    <a:pt x="567" y="181"/>
                    <a:pt x="566" y="178"/>
                  </a:cubicBezTo>
                  <a:cubicBezTo>
                    <a:pt x="563" y="181"/>
                    <a:pt x="560" y="177"/>
                    <a:pt x="559" y="170"/>
                  </a:cubicBezTo>
                  <a:cubicBezTo>
                    <a:pt x="559" y="170"/>
                    <a:pt x="559" y="168"/>
                    <a:pt x="560" y="169"/>
                  </a:cubicBezTo>
                  <a:cubicBezTo>
                    <a:pt x="560" y="165"/>
                    <a:pt x="558" y="167"/>
                    <a:pt x="558" y="164"/>
                  </a:cubicBezTo>
                  <a:cubicBezTo>
                    <a:pt x="560" y="165"/>
                    <a:pt x="560" y="171"/>
                    <a:pt x="562" y="173"/>
                  </a:cubicBezTo>
                  <a:cubicBezTo>
                    <a:pt x="562" y="170"/>
                    <a:pt x="563" y="170"/>
                    <a:pt x="563" y="169"/>
                  </a:cubicBezTo>
                  <a:cubicBezTo>
                    <a:pt x="562" y="168"/>
                    <a:pt x="562" y="169"/>
                    <a:pt x="561" y="169"/>
                  </a:cubicBezTo>
                  <a:cubicBezTo>
                    <a:pt x="562" y="168"/>
                    <a:pt x="561" y="167"/>
                    <a:pt x="561" y="164"/>
                  </a:cubicBezTo>
                  <a:cubicBezTo>
                    <a:pt x="559" y="165"/>
                    <a:pt x="560" y="163"/>
                    <a:pt x="558" y="162"/>
                  </a:cubicBezTo>
                  <a:cubicBezTo>
                    <a:pt x="558" y="163"/>
                    <a:pt x="557" y="165"/>
                    <a:pt x="556" y="163"/>
                  </a:cubicBezTo>
                  <a:cubicBezTo>
                    <a:pt x="558" y="163"/>
                    <a:pt x="556" y="161"/>
                    <a:pt x="557" y="160"/>
                  </a:cubicBezTo>
                  <a:cubicBezTo>
                    <a:pt x="555" y="158"/>
                    <a:pt x="554" y="156"/>
                    <a:pt x="552" y="156"/>
                  </a:cubicBezTo>
                  <a:cubicBezTo>
                    <a:pt x="553" y="155"/>
                    <a:pt x="554" y="153"/>
                    <a:pt x="554" y="150"/>
                  </a:cubicBezTo>
                  <a:cubicBezTo>
                    <a:pt x="553" y="150"/>
                    <a:pt x="554" y="148"/>
                    <a:pt x="553" y="147"/>
                  </a:cubicBezTo>
                  <a:cubicBezTo>
                    <a:pt x="549" y="146"/>
                    <a:pt x="548" y="137"/>
                    <a:pt x="543" y="136"/>
                  </a:cubicBezTo>
                  <a:cubicBezTo>
                    <a:pt x="544" y="132"/>
                    <a:pt x="547" y="134"/>
                    <a:pt x="550" y="133"/>
                  </a:cubicBezTo>
                  <a:cubicBezTo>
                    <a:pt x="551" y="130"/>
                    <a:pt x="551" y="128"/>
                    <a:pt x="551" y="124"/>
                  </a:cubicBezTo>
                  <a:cubicBezTo>
                    <a:pt x="548" y="125"/>
                    <a:pt x="544" y="119"/>
                    <a:pt x="541" y="124"/>
                  </a:cubicBezTo>
                  <a:cubicBezTo>
                    <a:pt x="539" y="119"/>
                    <a:pt x="534" y="127"/>
                    <a:pt x="530" y="125"/>
                  </a:cubicBezTo>
                  <a:cubicBezTo>
                    <a:pt x="529" y="124"/>
                    <a:pt x="526" y="125"/>
                    <a:pt x="525" y="130"/>
                  </a:cubicBezTo>
                  <a:cubicBezTo>
                    <a:pt x="521" y="130"/>
                    <a:pt x="517" y="133"/>
                    <a:pt x="511" y="133"/>
                  </a:cubicBezTo>
                  <a:cubicBezTo>
                    <a:pt x="511" y="131"/>
                    <a:pt x="512" y="130"/>
                    <a:pt x="511" y="130"/>
                  </a:cubicBezTo>
                  <a:cubicBezTo>
                    <a:pt x="509" y="134"/>
                    <a:pt x="506" y="132"/>
                    <a:pt x="504" y="135"/>
                  </a:cubicBezTo>
                  <a:cubicBezTo>
                    <a:pt x="509" y="135"/>
                    <a:pt x="514" y="137"/>
                    <a:pt x="519" y="136"/>
                  </a:cubicBezTo>
                  <a:cubicBezTo>
                    <a:pt x="519" y="138"/>
                    <a:pt x="519" y="138"/>
                    <a:pt x="520" y="139"/>
                  </a:cubicBezTo>
                  <a:cubicBezTo>
                    <a:pt x="516" y="137"/>
                    <a:pt x="512" y="150"/>
                    <a:pt x="513" y="143"/>
                  </a:cubicBezTo>
                  <a:cubicBezTo>
                    <a:pt x="512" y="144"/>
                    <a:pt x="511" y="141"/>
                    <a:pt x="510" y="142"/>
                  </a:cubicBezTo>
                  <a:cubicBezTo>
                    <a:pt x="509" y="149"/>
                    <a:pt x="507" y="142"/>
                    <a:pt x="505" y="143"/>
                  </a:cubicBezTo>
                  <a:cubicBezTo>
                    <a:pt x="505" y="145"/>
                    <a:pt x="504" y="143"/>
                    <a:pt x="504" y="146"/>
                  </a:cubicBezTo>
                  <a:cubicBezTo>
                    <a:pt x="504" y="149"/>
                    <a:pt x="505" y="148"/>
                    <a:pt x="505" y="151"/>
                  </a:cubicBezTo>
                  <a:cubicBezTo>
                    <a:pt x="504" y="157"/>
                    <a:pt x="502" y="153"/>
                    <a:pt x="499" y="154"/>
                  </a:cubicBezTo>
                  <a:cubicBezTo>
                    <a:pt x="499" y="153"/>
                    <a:pt x="498" y="152"/>
                    <a:pt x="499" y="151"/>
                  </a:cubicBezTo>
                  <a:cubicBezTo>
                    <a:pt x="498" y="152"/>
                    <a:pt x="496" y="154"/>
                    <a:pt x="496" y="150"/>
                  </a:cubicBezTo>
                  <a:cubicBezTo>
                    <a:pt x="498" y="148"/>
                    <a:pt x="497" y="150"/>
                    <a:pt x="498" y="151"/>
                  </a:cubicBezTo>
                  <a:cubicBezTo>
                    <a:pt x="498" y="148"/>
                    <a:pt x="498" y="146"/>
                    <a:pt x="497" y="145"/>
                  </a:cubicBezTo>
                  <a:cubicBezTo>
                    <a:pt x="498" y="143"/>
                    <a:pt x="497" y="139"/>
                    <a:pt x="499" y="138"/>
                  </a:cubicBezTo>
                  <a:cubicBezTo>
                    <a:pt x="498" y="138"/>
                    <a:pt x="498" y="138"/>
                    <a:pt x="497" y="136"/>
                  </a:cubicBezTo>
                  <a:cubicBezTo>
                    <a:pt x="498" y="135"/>
                    <a:pt x="499" y="135"/>
                    <a:pt x="499" y="132"/>
                  </a:cubicBezTo>
                  <a:cubicBezTo>
                    <a:pt x="498" y="133"/>
                    <a:pt x="496" y="133"/>
                    <a:pt x="495" y="131"/>
                  </a:cubicBezTo>
                  <a:cubicBezTo>
                    <a:pt x="495" y="135"/>
                    <a:pt x="493" y="134"/>
                    <a:pt x="492" y="133"/>
                  </a:cubicBezTo>
                  <a:cubicBezTo>
                    <a:pt x="493" y="131"/>
                    <a:pt x="494" y="131"/>
                    <a:pt x="494" y="132"/>
                  </a:cubicBezTo>
                  <a:cubicBezTo>
                    <a:pt x="494" y="128"/>
                    <a:pt x="496" y="130"/>
                    <a:pt x="495" y="127"/>
                  </a:cubicBezTo>
                  <a:cubicBezTo>
                    <a:pt x="494" y="126"/>
                    <a:pt x="491" y="137"/>
                    <a:pt x="489" y="129"/>
                  </a:cubicBezTo>
                  <a:cubicBezTo>
                    <a:pt x="492" y="131"/>
                    <a:pt x="493" y="126"/>
                    <a:pt x="494" y="124"/>
                  </a:cubicBezTo>
                  <a:cubicBezTo>
                    <a:pt x="495" y="113"/>
                    <a:pt x="491" y="117"/>
                    <a:pt x="490" y="113"/>
                  </a:cubicBezTo>
                  <a:cubicBezTo>
                    <a:pt x="487" y="114"/>
                    <a:pt x="483" y="109"/>
                    <a:pt x="481" y="112"/>
                  </a:cubicBezTo>
                  <a:cubicBezTo>
                    <a:pt x="482" y="113"/>
                    <a:pt x="484" y="112"/>
                    <a:pt x="485" y="116"/>
                  </a:cubicBezTo>
                  <a:cubicBezTo>
                    <a:pt x="484" y="120"/>
                    <a:pt x="483" y="114"/>
                    <a:pt x="483" y="118"/>
                  </a:cubicBezTo>
                  <a:cubicBezTo>
                    <a:pt x="484" y="119"/>
                    <a:pt x="484" y="117"/>
                    <a:pt x="485" y="120"/>
                  </a:cubicBezTo>
                  <a:cubicBezTo>
                    <a:pt x="485" y="120"/>
                    <a:pt x="485" y="122"/>
                    <a:pt x="484" y="122"/>
                  </a:cubicBezTo>
                  <a:cubicBezTo>
                    <a:pt x="483" y="121"/>
                    <a:pt x="482" y="119"/>
                    <a:pt x="482" y="116"/>
                  </a:cubicBezTo>
                  <a:cubicBezTo>
                    <a:pt x="482" y="119"/>
                    <a:pt x="481" y="114"/>
                    <a:pt x="481" y="117"/>
                  </a:cubicBezTo>
                  <a:cubicBezTo>
                    <a:pt x="481" y="118"/>
                    <a:pt x="481" y="120"/>
                    <a:pt x="482" y="121"/>
                  </a:cubicBezTo>
                  <a:cubicBezTo>
                    <a:pt x="483" y="121"/>
                    <a:pt x="484" y="122"/>
                    <a:pt x="484" y="125"/>
                  </a:cubicBezTo>
                  <a:cubicBezTo>
                    <a:pt x="482" y="130"/>
                    <a:pt x="480" y="125"/>
                    <a:pt x="479" y="131"/>
                  </a:cubicBezTo>
                  <a:cubicBezTo>
                    <a:pt x="478" y="129"/>
                    <a:pt x="477" y="127"/>
                    <a:pt x="476" y="129"/>
                  </a:cubicBezTo>
                  <a:cubicBezTo>
                    <a:pt x="477" y="129"/>
                    <a:pt x="477" y="130"/>
                    <a:pt x="477" y="132"/>
                  </a:cubicBezTo>
                  <a:cubicBezTo>
                    <a:pt x="472" y="128"/>
                    <a:pt x="470" y="129"/>
                    <a:pt x="466" y="128"/>
                  </a:cubicBezTo>
                  <a:cubicBezTo>
                    <a:pt x="467" y="125"/>
                    <a:pt x="468" y="127"/>
                    <a:pt x="469" y="125"/>
                  </a:cubicBezTo>
                  <a:cubicBezTo>
                    <a:pt x="468" y="124"/>
                    <a:pt x="467" y="124"/>
                    <a:pt x="467" y="121"/>
                  </a:cubicBezTo>
                  <a:cubicBezTo>
                    <a:pt x="468" y="119"/>
                    <a:pt x="469" y="118"/>
                    <a:pt x="469" y="115"/>
                  </a:cubicBezTo>
                  <a:cubicBezTo>
                    <a:pt x="470" y="115"/>
                    <a:pt x="472" y="112"/>
                    <a:pt x="473" y="113"/>
                  </a:cubicBezTo>
                  <a:cubicBezTo>
                    <a:pt x="473" y="110"/>
                    <a:pt x="471" y="112"/>
                    <a:pt x="470" y="113"/>
                  </a:cubicBezTo>
                  <a:cubicBezTo>
                    <a:pt x="470" y="112"/>
                    <a:pt x="470" y="112"/>
                    <a:pt x="470" y="111"/>
                  </a:cubicBezTo>
                  <a:cubicBezTo>
                    <a:pt x="471" y="107"/>
                    <a:pt x="471" y="103"/>
                    <a:pt x="470" y="96"/>
                  </a:cubicBezTo>
                  <a:cubicBezTo>
                    <a:pt x="476" y="92"/>
                    <a:pt x="481" y="101"/>
                    <a:pt x="487" y="96"/>
                  </a:cubicBezTo>
                  <a:cubicBezTo>
                    <a:pt x="490" y="97"/>
                    <a:pt x="492" y="101"/>
                    <a:pt x="495" y="100"/>
                  </a:cubicBezTo>
                  <a:cubicBezTo>
                    <a:pt x="495" y="102"/>
                    <a:pt x="496" y="102"/>
                    <a:pt x="496" y="104"/>
                  </a:cubicBezTo>
                  <a:cubicBezTo>
                    <a:pt x="498" y="102"/>
                    <a:pt x="501" y="104"/>
                    <a:pt x="502" y="107"/>
                  </a:cubicBezTo>
                  <a:cubicBezTo>
                    <a:pt x="503" y="102"/>
                    <a:pt x="505" y="109"/>
                    <a:pt x="506" y="106"/>
                  </a:cubicBezTo>
                  <a:cubicBezTo>
                    <a:pt x="506" y="107"/>
                    <a:pt x="506" y="108"/>
                    <a:pt x="506" y="109"/>
                  </a:cubicBezTo>
                  <a:cubicBezTo>
                    <a:pt x="508" y="103"/>
                    <a:pt x="510" y="114"/>
                    <a:pt x="513" y="111"/>
                  </a:cubicBezTo>
                  <a:cubicBezTo>
                    <a:pt x="511" y="110"/>
                    <a:pt x="514" y="106"/>
                    <a:pt x="511" y="107"/>
                  </a:cubicBezTo>
                  <a:cubicBezTo>
                    <a:pt x="511" y="109"/>
                    <a:pt x="512" y="110"/>
                    <a:pt x="511" y="110"/>
                  </a:cubicBezTo>
                  <a:cubicBezTo>
                    <a:pt x="511" y="105"/>
                    <a:pt x="509" y="106"/>
                    <a:pt x="508" y="102"/>
                  </a:cubicBezTo>
                  <a:cubicBezTo>
                    <a:pt x="506" y="107"/>
                    <a:pt x="505" y="102"/>
                    <a:pt x="502" y="102"/>
                  </a:cubicBezTo>
                  <a:cubicBezTo>
                    <a:pt x="502" y="101"/>
                    <a:pt x="502" y="96"/>
                    <a:pt x="501" y="98"/>
                  </a:cubicBezTo>
                  <a:cubicBezTo>
                    <a:pt x="502" y="98"/>
                    <a:pt x="501" y="101"/>
                    <a:pt x="501" y="102"/>
                  </a:cubicBezTo>
                  <a:cubicBezTo>
                    <a:pt x="499" y="102"/>
                    <a:pt x="497" y="100"/>
                    <a:pt x="496" y="99"/>
                  </a:cubicBezTo>
                  <a:cubicBezTo>
                    <a:pt x="496" y="95"/>
                    <a:pt x="496" y="97"/>
                    <a:pt x="498" y="97"/>
                  </a:cubicBezTo>
                  <a:cubicBezTo>
                    <a:pt x="498" y="94"/>
                    <a:pt x="497" y="95"/>
                    <a:pt x="498" y="92"/>
                  </a:cubicBezTo>
                  <a:cubicBezTo>
                    <a:pt x="496" y="91"/>
                    <a:pt x="496" y="94"/>
                    <a:pt x="495" y="95"/>
                  </a:cubicBezTo>
                  <a:cubicBezTo>
                    <a:pt x="496" y="90"/>
                    <a:pt x="492" y="93"/>
                    <a:pt x="491" y="90"/>
                  </a:cubicBezTo>
                  <a:cubicBezTo>
                    <a:pt x="491" y="92"/>
                    <a:pt x="491" y="93"/>
                    <a:pt x="490" y="93"/>
                  </a:cubicBezTo>
                  <a:cubicBezTo>
                    <a:pt x="490" y="92"/>
                    <a:pt x="490" y="91"/>
                    <a:pt x="490" y="90"/>
                  </a:cubicBezTo>
                  <a:cubicBezTo>
                    <a:pt x="484" y="91"/>
                    <a:pt x="479" y="94"/>
                    <a:pt x="474" y="92"/>
                  </a:cubicBezTo>
                  <a:cubicBezTo>
                    <a:pt x="472" y="95"/>
                    <a:pt x="467" y="97"/>
                    <a:pt x="467" y="89"/>
                  </a:cubicBezTo>
                  <a:cubicBezTo>
                    <a:pt x="461" y="85"/>
                    <a:pt x="455" y="88"/>
                    <a:pt x="448" y="86"/>
                  </a:cubicBezTo>
                  <a:cubicBezTo>
                    <a:pt x="446" y="91"/>
                    <a:pt x="443" y="90"/>
                    <a:pt x="441" y="88"/>
                  </a:cubicBezTo>
                  <a:cubicBezTo>
                    <a:pt x="441" y="89"/>
                    <a:pt x="440" y="90"/>
                    <a:pt x="440" y="89"/>
                  </a:cubicBezTo>
                  <a:cubicBezTo>
                    <a:pt x="438" y="85"/>
                    <a:pt x="441" y="83"/>
                    <a:pt x="443" y="83"/>
                  </a:cubicBezTo>
                  <a:cubicBezTo>
                    <a:pt x="442" y="84"/>
                    <a:pt x="443" y="78"/>
                    <a:pt x="443" y="76"/>
                  </a:cubicBezTo>
                  <a:cubicBezTo>
                    <a:pt x="447" y="73"/>
                    <a:pt x="449" y="74"/>
                    <a:pt x="452" y="71"/>
                  </a:cubicBezTo>
                  <a:cubicBezTo>
                    <a:pt x="453" y="71"/>
                    <a:pt x="453" y="74"/>
                    <a:pt x="454" y="74"/>
                  </a:cubicBezTo>
                  <a:cubicBezTo>
                    <a:pt x="455" y="70"/>
                    <a:pt x="457" y="75"/>
                    <a:pt x="458" y="74"/>
                  </a:cubicBezTo>
                  <a:cubicBezTo>
                    <a:pt x="459" y="74"/>
                    <a:pt x="460" y="70"/>
                    <a:pt x="461" y="70"/>
                  </a:cubicBezTo>
                  <a:cubicBezTo>
                    <a:pt x="462" y="70"/>
                    <a:pt x="462" y="73"/>
                    <a:pt x="463" y="73"/>
                  </a:cubicBezTo>
                  <a:cubicBezTo>
                    <a:pt x="464" y="73"/>
                    <a:pt x="465" y="72"/>
                    <a:pt x="465" y="71"/>
                  </a:cubicBezTo>
                  <a:cubicBezTo>
                    <a:pt x="465" y="71"/>
                    <a:pt x="465" y="73"/>
                    <a:pt x="465" y="73"/>
                  </a:cubicBezTo>
                  <a:cubicBezTo>
                    <a:pt x="466" y="73"/>
                    <a:pt x="466" y="71"/>
                    <a:pt x="467" y="71"/>
                  </a:cubicBezTo>
                  <a:cubicBezTo>
                    <a:pt x="467" y="71"/>
                    <a:pt x="467" y="73"/>
                    <a:pt x="467" y="73"/>
                  </a:cubicBezTo>
                  <a:cubicBezTo>
                    <a:pt x="468" y="74"/>
                    <a:pt x="469" y="70"/>
                    <a:pt x="471" y="70"/>
                  </a:cubicBezTo>
                  <a:cubicBezTo>
                    <a:pt x="472" y="72"/>
                    <a:pt x="470" y="73"/>
                    <a:pt x="471" y="74"/>
                  </a:cubicBezTo>
                  <a:cubicBezTo>
                    <a:pt x="471" y="71"/>
                    <a:pt x="472" y="71"/>
                    <a:pt x="473" y="69"/>
                  </a:cubicBezTo>
                  <a:cubicBezTo>
                    <a:pt x="474" y="74"/>
                    <a:pt x="476" y="69"/>
                    <a:pt x="476" y="73"/>
                  </a:cubicBezTo>
                  <a:cubicBezTo>
                    <a:pt x="478" y="72"/>
                    <a:pt x="481" y="70"/>
                    <a:pt x="483" y="70"/>
                  </a:cubicBezTo>
                  <a:cubicBezTo>
                    <a:pt x="483" y="70"/>
                    <a:pt x="483" y="69"/>
                    <a:pt x="483" y="67"/>
                  </a:cubicBezTo>
                  <a:cubicBezTo>
                    <a:pt x="485" y="67"/>
                    <a:pt x="486" y="67"/>
                    <a:pt x="487" y="66"/>
                  </a:cubicBezTo>
                  <a:cubicBezTo>
                    <a:pt x="487" y="66"/>
                    <a:pt x="487" y="67"/>
                    <a:pt x="487" y="67"/>
                  </a:cubicBezTo>
                  <a:cubicBezTo>
                    <a:pt x="490" y="67"/>
                    <a:pt x="493" y="66"/>
                    <a:pt x="495" y="67"/>
                  </a:cubicBezTo>
                  <a:cubicBezTo>
                    <a:pt x="495" y="66"/>
                    <a:pt x="496" y="64"/>
                    <a:pt x="496" y="64"/>
                  </a:cubicBezTo>
                  <a:cubicBezTo>
                    <a:pt x="497" y="66"/>
                    <a:pt x="497" y="65"/>
                    <a:pt x="497" y="63"/>
                  </a:cubicBezTo>
                  <a:cubicBezTo>
                    <a:pt x="498" y="64"/>
                    <a:pt x="498" y="67"/>
                    <a:pt x="499" y="66"/>
                  </a:cubicBezTo>
                  <a:cubicBezTo>
                    <a:pt x="498" y="64"/>
                    <a:pt x="500" y="63"/>
                    <a:pt x="500" y="62"/>
                  </a:cubicBezTo>
                  <a:cubicBezTo>
                    <a:pt x="500" y="64"/>
                    <a:pt x="501" y="63"/>
                    <a:pt x="501" y="66"/>
                  </a:cubicBezTo>
                  <a:cubicBezTo>
                    <a:pt x="501" y="68"/>
                    <a:pt x="500" y="67"/>
                    <a:pt x="500" y="68"/>
                  </a:cubicBezTo>
                  <a:cubicBezTo>
                    <a:pt x="502" y="68"/>
                    <a:pt x="502" y="66"/>
                    <a:pt x="502" y="62"/>
                  </a:cubicBezTo>
                  <a:cubicBezTo>
                    <a:pt x="501" y="60"/>
                    <a:pt x="500" y="60"/>
                    <a:pt x="499" y="59"/>
                  </a:cubicBezTo>
                  <a:cubicBezTo>
                    <a:pt x="499" y="64"/>
                    <a:pt x="496" y="61"/>
                    <a:pt x="495" y="59"/>
                  </a:cubicBezTo>
                  <a:cubicBezTo>
                    <a:pt x="495" y="59"/>
                    <a:pt x="495" y="58"/>
                    <a:pt x="496" y="58"/>
                  </a:cubicBezTo>
                  <a:cubicBezTo>
                    <a:pt x="496" y="59"/>
                    <a:pt x="496" y="60"/>
                    <a:pt x="496" y="60"/>
                  </a:cubicBezTo>
                  <a:cubicBezTo>
                    <a:pt x="498" y="55"/>
                    <a:pt x="499" y="58"/>
                    <a:pt x="502" y="58"/>
                  </a:cubicBezTo>
                  <a:cubicBezTo>
                    <a:pt x="501" y="55"/>
                    <a:pt x="502" y="56"/>
                    <a:pt x="502" y="52"/>
                  </a:cubicBezTo>
                  <a:cubicBezTo>
                    <a:pt x="500" y="53"/>
                    <a:pt x="498" y="53"/>
                    <a:pt x="496" y="53"/>
                  </a:cubicBezTo>
                  <a:cubicBezTo>
                    <a:pt x="496" y="54"/>
                    <a:pt x="495" y="55"/>
                    <a:pt x="494" y="56"/>
                  </a:cubicBezTo>
                  <a:cubicBezTo>
                    <a:pt x="494" y="55"/>
                    <a:pt x="492" y="53"/>
                    <a:pt x="492" y="54"/>
                  </a:cubicBezTo>
                  <a:cubicBezTo>
                    <a:pt x="492" y="54"/>
                    <a:pt x="492" y="55"/>
                    <a:pt x="492" y="56"/>
                  </a:cubicBezTo>
                  <a:cubicBezTo>
                    <a:pt x="491" y="53"/>
                    <a:pt x="489" y="54"/>
                    <a:pt x="487" y="53"/>
                  </a:cubicBezTo>
                  <a:cubicBezTo>
                    <a:pt x="489" y="53"/>
                    <a:pt x="488" y="51"/>
                    <a:pt x="490" y="51"/>
                  </a:cubicBezTo>
                  <a:cubicBezTo>
                    <a:pt x="488" y="49"/>
                    <a:pt x="488" y="48"/>
                    <a:pt x="487" y="51"/>
                  </a:cubicBezTo>
                  <a:cubicBezTo>
                    <a:pt x="487" y="51"/>
                    <a:pt x="487" y="50"/>
                    <a:pt x="487" y="49"/>
                  </a:cubicBezTo>
                  <a:cubicBezTo>
                    <a:pt x="484" y="52"/>
                    <a:pt x="479" y="47"/>
                    <a:pt x="476" y="49"/>
                  </a:cubicBezTo>
                  <a:cubicBezTo>
                    <a:pt x="476" y="48"/>
                    <a:pt x="476" y="47"/>
                    <a:pt x="476" y="47"/>
                  </a:cubicBezTo>
                  <a:cubicBezTo>
                    <a:pt x="472" y="50"/>
                    <a:pt x="468" y="45"/>
                    <a:pt x="466" y="48"/>
                  </a:cubicBezTo>
                  <a:cubicBezTo>
                    <a:pt x="466" y="45"/>
                    <a:pt x="468" y="44"/>
                    <a:pt x="468" y="46"/>
                  </a:cubicBezTo>
                  <a:cubicBezTo>
                    <a:pt x="468" y="40"/>
                    <a:pt x="467" y="44"/>
                    <a:pt x="466" y="45"/>
                  </a:cubicBezTo>
                  <a:cubicBezTo>
                    <a:pt x="466" y="45"/>
                    <a:pt x="466" y="43"/>
                    <a:pt x="466" y="43"/>
                  </a:cubicBezTo>
                  <a:cubicBezTo>
                    <a:pt x="465" y="44"/>
                    <a:pt x="464" y="48"/>
                    <a:pt x="463" y="48"/>
                  </a:cubicBezTo>
                  <a:cubicBezTo>
                    <a:pt x="461" y="49"/>
                    <a:pt x="461" y="45"/>
                    <a:pt x="459" y="46"/>
                  </a:cubicBezTo>
                  <a:cubicBezTo>
                    <a:pt x="459" y="50"/>
                    <a:pt x="456" y="46"/>
                    <a:pt x="456" y="49"/>
                  </a:cubicBezTo>
                  <a:cubicBezTo>
                    <a:pt x="459" y="49"/>
                    <a:pt x="452" y="53"/>
                    <a:pt x="452" y="47"/>
                  </a:cubicBezTo>
                  <a:cubicBezTo>
                    <a:pt x="453" y="47"/>
                    <a:pt x="453" y="45"/>
                    <a:pt x="454" y="45"/>
                  </a:cubicBezTo>
                  <a:cubicBezTo>
                    <a:pt x="452" y="45"/>
                    <a:pt x="453" y="44"/>
                    <a:pt x="453" y="40"/>
                  </a:cubicBezTo>
                  <a:cubicBezTo>
                    <a:pt x="451" y="41"/>
                    <a:pt x="451" y="39"/>
                    <a:pt x="450" y="39"/>
                  </a:cubicBezTo>
                  <a:cubicBezTo>
                    <a:pt x="450" y="42"/>
                    <a:pt x="452" y="41"/>
                    <a:pt x="452" y="43"/>
                  </a:cubicBezTo>
                  <a:cubicBezTo>
                    <a:pt x="452" y="43"/>
                    <a:pt x="451" y="43"/>
                    <a:pt x="451" y="44"/>
                  </a:cubicBezTo>
                  <a:cubicBezTo>
                    <a:pt x="450" y="43"/>
                    <a:pt x="450" y="39"/>
                    <a:pt x="449" y="42"/>
                  </a:cubicBezTo>
                  <a:cubicBezTo>
                    <a:pt x="449" y="41"/>
                    <a:pt x="449" y="40"/>
                    <a:pt x="449" y="39"/>
                  </a:cubicBezTo>
                  <a:cubicBezTo>
                    <a:pt x="454" y="37"/>
                    <a:pt x="456" y="35"/>
                    <a:pt x="460" y="38"/>
                  </a:cubicBezTo>
                  <a:cubicBezTo>
                    <a:pt x="463" y="36"/>
                    <a:pt x="466" y="41"/>
                    <a:pt x="468" y="36"/>
                  </a:cubicBezTo>
                  <a:cubicBezTo>
                    <a:pt x="468" y="38"/>
                    <a:pt x="469" y="37"/>
                    <a:pt x="469" y="39"/>
                  </a:cubicBezTo>
                  <a:cubicBezTo>
                    <a:pt x="473" y="36"/>
                    <a:pt x="477" y="45"/>
                    <a:pt x="480" y="38"/>
                  </a:cubicBezTo>
                  <a:cubicBezTo>
                    <a:pt x="479" y="38"/>
                    <a:pt x="478" y="39"/>
                    <a:pt x="478" y="37"/>
                  </a:cubicBezTo>
                  <a:cubicBezTo>
                    <a:pt x="479" y="37"/>
                    <a:pt x="483" y="34"/>
                    <a:pt x="482" y="40"/>
                  </a:cubicBezTo>
                  <a:cubicBezTo>
                    <a:pt x="483" y="39"/>
                    <a:pt x="483" y="39"/>
                    <a:pt x="484" y="39"/>
                  </a:cubicBezTo>
                  <a:cubicBezTo>
                    <a:pt x="485" y="36"/>
                    <a:pt x="483" y="39"/>
                    <a:pt x="483" y="37"/>
                  </a:cubicBezTo>
                  <a:cubicBezTo>
                    <a:pt x="484" y="36"/>
                    <a:pt x="487" y="35"/>
                    <a:pt x="488" y="39"/>
                  </a:cubicBezTo>
                  <a:cubicBezTo>
                    <a:pt x="494" y="39"/>
                    <a:pt x="498" y="37"/>
                    <a:pt x="501" y="42"/>
                  </a:cubicBezTo>
                  <a:cubicBezTo>
                    <a:pt x="502" y="37"/>
                    <a:pt x="502" y="44"/>
                    <a:pt x="503" y="43"/>
                  </a:cubicBezTo>
                  <a:cubicBezTo>
                    <a:pt x="503" y="42"/>
                    <a:pt x="502" y="39"/>
                    <a:pt x="503" y="39"/>
                  </a:cubicBezTo>
                  <a:cubicBezTo>
                    <a:pt x="503" y="39"/>
                    <a:pt x="503" y="38"/>
                    <a:pt x="504" y="38"/>
                  </a:cubicBezTo>
                  <a:cubicBezTo>
                    <a:pt x="505" y="37"/>
                    <a:pt x="505" y="40"/>
                    <a:pt x="505" y="41"/>
                  </a:cubicBezTo>
                  <a:cubicBezTo>
                    <a:pt x="506" y="38"/>
                    <a:pt x="507" y="39"/>
                    <a:pt x="508" y="39"/>
                  </a:cubicBezTo>
                  <a:cubicBezTo>
                    <a:pt x="509" y="45"/>
                    <a:pt x="511" y="41"/>
                    <a:pt x="512" y="41"/>
                  </a:cubicBezTo>
                  <a:cubicBezTo>
                    <a:pt x="517" y="42"/>
                    <a:pt x="523" y="44"/>
                    <a:pt x="527" y="44"/>
                  </a:cubicBezTo>
                  <a:cubicBezTo>
                    <a:pt x="524" y="42"/>
                    <a:pt x="523" y="44"/>
                    <a:pt x="520" y="40"/>
                  </a:cubicBezTo>
                  <a:cubicBezTo>
                    <a:pt x="517" y="44"/>
                    <a:pt x="512" y="39"/>
                    <a:pt x="509" y="40"/>
                  </a:cubicBezTo>
                  <a:cubicBezTo>
                    <a:pt x="509" y="38"/>
                    <a:pt x="508" y="37"/>
                    <a:pt x="508" y="36"/>
                  </a:cubicBezTo>
                  <a:cubicBezTo>
                    <a:pt x="508" y="34"/>
                    <a:pt x="509" y="34"/>
                    <a:pt x="509" y="33"/>
                  </a:cubicBezTo>
                  <a:cubicBezTo>
                    <a:pt x="508" y="31"/>
                    <a:pt x="505" y="37"/>
                    <a:pt x="503" y="32"/>
                  </a:cubicBezTo>
                  <a:cubicBezTo>
                    <a:pt x="503" y="34"/>
                    <a:pt x="502" y="33"/>
                    <a:pt x="501" y="33"/>
                  </a:cubicBezTo>
                  <a:cubicBezTo>
                    <a:pt x="500" y="38"/>
                    <a:pt x="496" y="38"/>
                    <a:pt x="494" y="37"/>
                  </a:cubicBezTo>
                  <a:cubicBezTo>
                    <a:pt x="494" y="35"/>
                    <a:pt x="497" y="37"/>
                    <a:pt x="496" y="35"/>
                  </a:cubicBezTo>
                  <a:cubicBezTo>
                    <a:pt x="495" y="35"/>
                    <a:pt x="494" y="35"/>
                    <a:pt x="494" y="33"/>
                  </a:cubicBezTo>
                  <a:cubicBezTo>
                    <a:pt x="495" y="32"/>
                    <a:pt x="496" y="34"/>
                    <a:pt x="496" y="32"/>
                  </a:cubicBezTo>
                  <a:cubicBezTo>
                    <a:pt x="495" y="31"/>
                    <a:pt x="493" y="32"/>
                    <a:pt x="494" y="27"/>
                  </a:cubicBezTo>
                  <a:cubicBezTo>
                    <a:pt x="492" y="27"/>
                    <a:pt x="494" y="30"/>
                    <a:pt x="493" y="30"/>
                  </a:cubicBezTo>
                  <a:cubicBezTo>
                    <a:pt x="493" y="30"/>
                    <a:pt x="492" y="29"/>
                    <a:pt x="492" y="30"/>
                  </a:cubicBezTo>
                  <a:cubicBezTo>
                    <a:pt x="492" y="26"/>
                    <a:pt x="493" y="26"/>
                    <a:pt x="493" y="24"/>
                  </a:cubicBezTo>
                  <a:cubicBezTo>
                    <a:pt x="492" y="22"/>
                    <a:pt x="492" y="25"/>
                    <a:pt x="492" y="26"/>
                  </a:cubicBezTo>
                  <a:cubicBezTo>
                    <a:pt x="491" y="24"/>
                    <a:pt x="492" y="23"/>
                    <a:pt x="492" y="21"/>
                  </a:cubicBezTo>
                  <a:cubicBezTo>
                    <a:pt x="490" y="20"/>
                    <a:pt x="489" y="20"/>
                    <a:pt x="488" y="20"/>
                  </a:cubicBezTo>
                  <a:cubicBezTo>
                    <a:pt x="489" y="20"/>
                    <a:pt x="489" y="21"/>
                    <a:pt x="489" y="21"/>
                  </a:cubicBezTo>
                  <a:cubicBezTo>
                    <a:pt x="488" y="21"/>
                    <a:pt x="488" y="24"/>
                    <a:pt x="487" y="22"/>
                  </a:cubicBezTo>
                  <a:cubicBezTo>
                    <a:pt x="488" y="21"/>
                    <a:pt x="488" y="22"/>
                    <a:pt x="488" y="21"/>
                  </a:cubicBezTo>
                  <a:cubicBezTo>
                    <a:pt x="487" y="18"/>
                    <a:pt x="484" y="21"/>
                    <a:pt x="483" y="17"/>
                  </a:cubicBezTo>
                  <a:cubicBezTo>
                    <a:pt x="482" y="18"/>
                    <a:pt x="483" y="19"/>
                    <a:pt x="483" y="20"/>
                  </a:cubicBezTo>
                  <a:cubicBezTo>
                    <a:pt x="481" y="21"/>
                    <a:pt x="481" y="17"/>
                    <a:pt x="480" y="17"/>
                  </a:cubicBezTo>
                  <a:cubicBezTo>
                    <a:pt x="480" y="18"/>
                    <a:pt x="480" y="21"/>
                    <a:pt x="480" y="21"/>
                  </a:cubicBezTo>
                  <a:cubicBezTo>
                    <a:pt x="479" y="21"/>
                    <a:pt x="477" y="23"/>
                    <a:pt x="477" y="19"/>
                  </a:cubicBezTo>
                  <a:cubicBezTo>
                    <a:pt x="477" y="18"/>
                    <a:pt x="479" y="18"/>
                    <a:pt x="478" y="17"/>
                  </a:cubicBezTo>
                  <a:cubicBezTo>
                    <a:pt x="477" y="19"/>
                    <a:pt x="476" y="17"/>
                    <a:pt x="475" y="20"/>
                  </a:cubicBezTo>
                  <a:cubicBezTo>
                    <a:pt x="474" y="19"/>
                    <a:pt x="475" y="16"/>
                    <a:pt x="474" y="15"/>
                  </a:cubicBezTo>
                  <a:cubicBezTo>
                    <a:pt x="474" y="16"/>
                    <a:pt x="474" y="19"/>
                    <a:pt x="473" y="19"/>
                  </a:cubicBezTo>
                  <a:cubicBezTo>
                    <a:pt x="473" y="17"/>
                    <a:pt x="470" y="14"/>
                    <a:pt x="471" y="17"/>
                  </a:cubicBezTo>
                  <a:cubicBezTo>
                    <a:pt x="470" y="17"/>
                    <a:pt x="470" y="17"/>
                    <a:pt x="468" y="17"/>
                  </a:cubicBezTo>
                  <a:cubicBezTo>
                    <a:pt x="468" y="18"/>
                    <a:pt x="468" y="20"/>
                    <a:pt x="468" y="20"/>
                  </a:cubicBezTo>
                  <a:cubicBezTo>
                    <a:pt x="463" y="17"/>
                    <a:pt x="458" y="21"/>
                    <a:pt x="454" y="19"/>
                  </a:cubicBezTo>
                  <a:cubicBezTo>
                    <a:pt x="454" y="20"/>
                    <a:pt x="454" y="21"/>
                    <a:pt x="454" y="21"/>
                  </a:cubicBezTo>
                  <a:cubicBezTo>
                    <a:pt x="452" y="20"/>
                    <a:pt x="451" y="19"/>
                    <a:pt x="450" y="22"/>
                  </a:cubicBezTo>
                  <a:cubicBezTo>
                    <a:pt x="450" y="21"/>
                    <a:pt x="450" y="21"/>
                    <a:pt x="450" y="20"/>
                  </a:cubicBezTo>
                  <a:cubicBezTo>
                    <a:pt x="449" y="21"/>
                    <a:pt x="447" y="20"/>
                    <a:pt x="446" y="18"/>
                  </a:cubicBezTo>
                  <a:cubicBezTo>
                    <a:pt x="447" y="15"/>
                    <a:pt x="449" y="18"/>
                    <a:pt x="449" y="12"/>
                  </a:cubicBezTo>
                  <a:cubicBezTo>
                    <a:pt x="447" y="13"/>
                    <a:pt x="446" y="20"/>
                    <a:pt x="444" y="18"/>
                  </a:cubicBezTo>
                  <a:cubicBezTo>
                    <a:pt x="443" y="20"/>
                    <a:pt x="444" y="22"/>
                    <a:pt x="444" y="22"/>
                  </a:cubicBezTo>
                  <a:cubicBezTo>
                    <a:pt x="443" y="21"/>
                    <a:pt x="442" y="21"/>
                    <a:pt x="442" y="23"/>
                  </a:cubicBezTo>
                  <a:cubicBezTo>
                    <a:pt x="442" y="20"/>
                    <a:pt x="441" y="20"/>
                    <a:pt x="440" y="19"/>
                  </a:cubicBezTo>
                  <a:cubicBezTo>
                    <a:pt x="438" y="22"/>
                    <a:pt x="436" y="16"/>
                    <a:pt x="434" y="21"/>
                  </a:cubicBezTo>
                  <a:cubicBezTo>
                    <a:pt x="429" y="19"/>
                    <a:pt x="422" y="20"/>
                    <a:pt x="418" y="24"/>
                  </a:cubicBezTo>
                  <a:cubicBezTo>
                    <a:pt x="418" y="22"/>
                    <a:pt x="416" y="23"/>
                    <a:pt x="417" y="20"/>
                  </a:cubicBezTo>
                  <a:cubicBezTo>
                    <a:pt x="415" y="23"/>
                    <a:pt x="414" y="18"/>
                    <a:pt x="413" y="21"/>
                  </a:cubicBezTo>
                  <a:cubicBezTo>
                    <a:pt x="413" y="22"/>
                    <a:pt x="413" y="22"/>
                    <a:pt x="413" y="23"/>
                  </a:cubicBezTo>
                  <a:cubicBezTo>
                    <a:pt x="413" y="24"/>
                    <a:pt x="413" y="24"/>
                    <a:pt x="411" y="24"/>
                  </a:cubicBezTo>
                  <a:cubicBezTo>
                    <a:pt x="411" y="23"/>
                    <a:pt x="411" y="21"/>
                    <a:pt x="411" y="22"/>
                  </a:cubicBezTo>
                  <a:cubicBezTo>
                    <a:pt x="410" y="27"/>
                    <a:pt x="407" y="22"/>
                    <a:pt x="406" y="21"/>
                  </a:cubicBezTo>
                  <a:cubicBezTo>
                    <a:pt x="406" y="23"/>
                    <a:pt x="406" y="23"/>
                    <a:pt x="406" y="23"/>
                  </a:cubicBezTo>
                  <a:cubicBezTo>
                    <a:pt x="405" y="24"/>
                    <a:pt x="403" y="25"/>
                    <a:pt x="403" y="20"/>
                  </a:cubicBezTo>
                  <a:cubicBezTo>
                    <a:pt x="404" y="19"/>
                    <a:pt x="404" y="24"/>
                    <a:pt x="404" y="21"/>
                  </a:cubicBezTo>
                  <a:cubicBezTo>
                    <a:pt x="404" y="21"/>
                    <a:pt x="404" y="19"/>
                    <a:pt x="404" y="19"/>
                  </a:cubicBezTo>
                  <a:cubicBezTo>
                    <a:pt x="401" y="23"/>
                    <a:pt x="396" y="22"/>
                    <a:pt x="394" y="21"/>
                  </a:cubicBezTo>
                  <a:cubicBezTo>
                    <a:pt x="393" y="21"/>
                    <a:pt x="393" y="24"/>
                    <a:pt x="392" y="24"/>
                  </a:cubicBezTo>
                  <a:cubicBezTo>
                    <a:pt x="392" y="24"/>
                    <a:pt x="391" y="20"/>
                    <a:pt x="389" y="22"/>
                  </a:cubicBezTo>
                  <a:cubicBezTo>
                    <a:pt x="389" y="21"/>
                    <a:pt x="389" y="22"/>
                    <a:pt x="388" y="22"/>
                  </a:cubicBezTo>
                  <a:cubicBezTo>
                    <a:pt x="388" y="22"/>
                    <a:pt x="385" y="24"/>
                    <a:pt x="384" y="20"/>
                  </a:cubicBezTo>
                  <a:cubicBezTo>
                    <a:pt x="384" y="18"/>
                    <a:pt x="386" y="19"/>
                    <a:pt x="385" y="18"/>
                  </a:cubicBezTo>
                  <a:cubicBezTo>
                    <a:pt x="384" y="18"/>
                    <a:pt x="384" y="19"/>
                    <a:pt x="383" y="18"/>
                  </a:cubicBezTo>
                  <a:cubicBezTo>
                    <a:pt x="383" y="22"/>
                    <a:pt x="381" y="21"/>
                    <a:pt x="381" y="20"/>
                  </a:cubicBezTo>
                  <a:cubicBezTo>
                    <a:pt x="382" y="18"/>
                    <a:pt x="383" y="18"/>
                    <a:pt x="384" y="15"/>
                  </a:cubicBezTo>
                  <a:cubicBezTo>
                    <a:pt x="382" y="17"/>
                    <a:pt x="378" y="20"/>
                    <a:pt x="378" y="13"/>
                  </a:cubicBezTo>
                  <a:cubicBezTo>
                    <a:pt x="378" y="14"/>
                    <a:pt x="378" y="14"/>
                    <a:pt x="378" y="13"/>
                  </a:cubicBezTo>
                  <a:cubicBezTo>
                    <a:pt x="379" y="11"/>
                    <a:pt x="379" y="9"/>
                    <a:pt x="380" y="7"/>
                  </a:cubicBezTo>
                  <a:cubicBezTo>
                    <a:pt x="376" y="14"/>
                    <a:pt x="373" y="3"/>
                    <a:pt x="369" y="13"/>
                  </a:cubicBezTo>
                  <a:cubicBezTo>
                    <a:pt x="369" y="12"/>
                    <a:pt x="370" y="12"/>
                    <a:pt x="369" y="10"/>
                  </a:cubicBezTo>
                  <a:cubicBezTo>
                    <a:pt x="369" y="10"/>
                    <a:pt x="369" y="13"/>
                    <a:pt x="367" y="12"/>
                  </a:cubicBezTo>
                  <a:cubicBezTo>
                    <a:pt x="367" y="10"/>
                    <a:pt x="367" y="10"/>
                    <a:pt x="367" y="8"/>
                  </a:cubicBezTo>
                  <a:cubicBezTo>
                    <a:pt x="366" y="9"/>
                    <a:pt x="365" y="9"/>
                    <a:pt x="365" y="10"/>
                  </a:cubicBezTo>
                  <a:cubicBezTo>
                    <a:pt x="366" y="10"/>
                    <a:pt x="367" y="12"/>
                    <a:pt x="367" y="14"/>
                  </a:cubicBezTo>
                  <a:cubicBezTo>
                    <a:pt x="365" y="13"/>
                    <a:pt x="364" y="17"/>
                    <a:pt x="362" y="13"/>
                  </a:cubicBezTo>
                  <a:cubicBezTo>
                    <a:pt x="364" y="14"/>
                    <a:pt x="363" y="10"/>
                    <a:pt x="364" y="11"/>
                  </a:cubicBezTo>
                  <a:cubicBezTo>
                    <a:pt x="364" y="9"/>
                    <a:pt x="364" y="6"/>
                    <a:pt x="363" y="6"/>
                  </a:cubicBezTo>
                  <a:cubicBezTo>
                    <a:pt x="363" y="7"/>
                    <a:pt x="363" y="9"/>
                    <a:pt x="363" y="10"/>
                  </a:cubicBezTo>
                  <a:cubicBezTo>
                    <a:pt x="363" y="6"/>
                    <a:pt x="359" y="5"/>
                    <a:pt x="358" y="5"/>
                  </a:cubicBezTo>
                  <a:cubicBezTo>
                    <a:pt x="357" y="8"/>
                    <a:pt x="358" y="7"/>
                    <a:pt x="358" y="10"/>
                  </a:cubicBezTo>
                  <a:cubicBezTo>
                    <a:pt x="358" y="9"/>
                    <a:pt x="357" y="9"/>
                    <a:pt x="356" y="9"/>
                  </a:cubicBezTo>
                  <a:cubicBezTo>
                    <a:pt x="357" y="7"/>
                    <a:pt x="357" y="7"/>
                    <a:pt x="357" y="4"/>
                  </a:cubicBezTo>
                  <a:cubicBezTo>
                    <a:pt x="356" y="3"/>
                    <a:pt x="356" y="7"/>
                    <a:pt x="355" y="7"/>
                  </a:cubicBezTo>
                  <a:cubicBezTo>
                    <a:pt x="356" y="3"/>
                    <a:pt x="354" y="5"/>
                    <a:pt x="354" y="2"/>
                  </a:cubicBezTo>
                  <a:cubicBezTo>
                    <a:pt x="352" y="5"/>
                    <a:pt x="352" y="3"/>
                    <a:pt x="352" y="1"/>
                  </a:cubicBezTo>
                  <a:cubicBezTo>
                    <a:pt x="351" y="3"/>
                    <a:pt x="351" y="2"/>
                    <a:pt x="350" y="5"/>
                  </a:cubicBezTo>
                  <a:cubicBezTo>
                    <a:pt x="349" y="3"/>
                    <a:pt x="350" y="4"/>
                    <a:pt x="350" y="2"/>
                  </a:cubicBezTo>
                  <a:cubicBezTo>
                    <a:pt x="349" y="3"/>
                    <a:pt x="349" y="2"/>
                    <a:pt x="348" y="1"/>
                  </a:cubicBezTo>
                  <a:cubicBezTo>
                    <a:pt x="347" y="2"/>
                    <a:pt x="347" y="3"/>
                    <a:pt x="347" y="4"/>
                  </a:cubicBezTo>
                  <a:cubicBezTo>
                    <a:pt x="346" y="3"/>
                    <a:pt x="345" y="4"/>
                    <a:pt x="346" y="2"/>
                  </a:cubicBezTo>
                  <a:cubicBezTo>
                    <a:pt x="343" y="0"/>
                    <a:pt x="342" y="10"/>
                    <a:pt x="340" y="8"/>
                  </a:cubicBezTo>
                  <a:cubicBezTo>
                    <a:pt x="340" y="14"/>
                    <a:pt x="339" y="12"/>
                    <a:pt x="338" y="10"/>
                  </a:cubicBezTo>
                  <a:cubicBezTo>
                    <a:pt x="337" y="12"/>
                    <a:pt x="338" y="13"/>
                    <a:pt x="338" y="13"/>
                  </a:cubicBezTo>
                  <a:cubicBezTo>
                    <a:pt x="337" y="11"/>
                    <a:pt x="336" y="12"/>
                    <a:pt x="335" y="12"/>
                  </a:cubicBezTo>
                  <a:cubicBezTo>
                    <a:pt x="335" y="10"/>
                    <a:pt x="335" y="10"/>
                    <a:pt x="336" y="8"/>
                  </a:cubicBezTo>
                  <a:cubicBezTo>
                    <a:pt x="335" y="10"/>
                    <a:pt x="334" y="8"/>
                    <a:pt x="334" y="9"/>
                  </a:cubicBezTo>
                  <a:cubicBezTo>
                    <a:pt x="334" y="10"/>
                    <a:pt x="335" y="10"/>
                    <a:pt x="335" y="12"/>
                  </a:cubicBezTo>
                  <a:cubicBezTo>
                    <a:pt x="334" y="12"/>
                    <a:pt x="334" y="13"/>
                    <a:pt x="333" y="12"/>
                  </a:cubicBezTo>
                  <a:cubicBezTo>
                    <a:pt x="333" y="12"/>
                    <a:pt x="333" y="11"/>
                    <a:pt x="333" y="10"/>
                  </a:cubicBezTo>
                  <a:cubicBezTo>
                    <a:pt x="330" y="15"/>
                    <a:pt x="327" y="11"/>
                    <a:pt x="326" y="14"/>
                  </a:cubicBezTo>
                  <a:cubicBezTo>
                    <a:pt x="325" y="15"/>
                    <a:pt x="325" y="12"/>
                    <a:pt x="325" y="12"/>
                  </a:cubicBezTo>
                  <a:cubicBezTo>
                    <a:pt x="325" y="13"/>
                    <a:pt x="325" y="14"/>
                    <a:pt x="325" y="14"/>
                  </a:cubicBezTo>
                  <a:cubicBezTo>
                    <a:pt x="324" y="16"/>
                    <a:pt x="321" y="10"/>
                    <a:pt x="323" y="15"/>
                  </a:cubicBezTo>
                  <a:cubicBezTo>
                    <a:pt x="321" y="14"/>
                    <a:pt x="321" y="11"/>
                    <a:pt x="320" y="13"/>
                  </a:cubicBezTo>
                  <a:cubicBezTo>
                    <a:pt x="321" y="13"/>
                    <a:pt x="321" y="15"/>
                    <a:pt x="320" y="16"/>
                  </a:cubicBezTo>
                  <a:cubicBezTo>
                    <a:pt x="320" y="14"/>
                    <a:pt x="320" y="13"/>
                    <a:pt x="319" y="13"/>
                  </a:cubicBezTo>
                  <a:cubicBezTo>
                    <a:pt x="319" y="14"/>
                    <a:pt x="318" y="15"/>
                    <a:pt x="318" y="16"/>
                  </a:cubicBezTo>
                  <a:cubicBezTo>
                    <a:pt x="319" y="13"/>
                    <a:pt x="316" y="14"/>
                    <a:pt x="316" y="15"/>
                  </a:cubicBezTo>
                  <a:cubicBezTo>
                    <a:pt x="316" y="15"/>
                    <a:pt x="317" y="15"/>
                    <a:pt x="317" y="16"/>
                  </a:cubicBezTo>
                  <a:cubicBezTo>
                    <a:pt x="316" y="16"/>
                    <a:pt x="314" y="18"/>
                    <a:pt x="314" y="16"/>
                  </a:cubicBezTo>
                  <a:cubicBezTo>
                    <a:pt x="314" y="15"/>
                    <a:pt x="315" y="16"/>
                    <a:pt x="315" y="14"/>
                  </a:cubicBezTo>
                  <a:cubicBezTo>
                    <a:pt x="314" y="13"/>
                    <a:pt x="314" y="15"/>
                    <a:pt x="313" y="16"/>
                  </a:cubicBezTo>
                  <a:cubicBezTo>
                    <a:pt x="312" y="11"/>
                    <a:pt x="310" y="20"/>
                    <a:pt x="309" y="13"/>
                  </a:cubicBezTo>
                  <a:cubicBezTo>
                    <a:pt x="312" y="17"/>
                    <a:pt x="313" y="6"/>
                    <a:pt x="315" y="12"/>
                  </a:cubicBezTo>
                  <a:cubicBezTo>
                    <a:pt x="315" y="8"/>
                    <a:pt x="316" y="10"/>
                    <a:pt x="317" y="9"/>
                  </a:cubicBezTo>
                  <a:cubicBezTo>
                    <a:pt x="317" y="6"/>
                    <a:pt x="318" y="7"/>
                    <a:pt x="318" y="6"/>
                  </a:cubicBezTo>
                  <a:cubicBezTo>
                    <a:pt x="316" y="5"/>
                    <a:pt x="317" y="7"/>
                    <a:pt x="317" y="7"/>
                  </a:cubicBezTo>
                  <a:cubicBezTo>
                    <a:pt x="316" y="6"/>
                    <a:pt x="315" y="7"/>
                    <a:pt x="316" y="5"/>
                  </a:cubicBezTo>
                  <a:cubicBezTo>
                    <a:pt x="316" y="5"/>
                    <a:pt x="316" y="5"/>
                    <a:pt x="317" y="4"/>
                  </a:cubicBezTo>
                  <a:cubicBezTo>
                    <a:pt x="315" y="5"/>
                    <a:pt x="315" y="4"/>
                    <a:pt x="314" y="2"/>
                  </a:cubicBezTo>
                  <a:cubicBezTo>
                    <a:pt x="313" y="4"/>
                    <a:pt x="312" y="1"/>
                    <a:pt x="308" y="3"/>
                  </a:cubicBezTo>
                  <a:cubicBezTo>
                    <a:pt x="308" y="4"/>
                    <a:pt x="309" y="5"/>
                    <a:pt x="308" y="6"/>
                  </a:cubicBezTo>
                  <a:cubicBezTo>
                    <a:pt x="304" y="2"/>
                    <a:pt x="301" y="10"/>
                    <a:pt x="298" y="8"/>
                  </a:cubicBezTo>
                  <a:cubicBezTo>
                    <a:pt x="297" y="11"/>
                    <a:pt x="298" y="13"/>
                    <a:pt x="297" y="13"/>
                  </a:cubicBezTo>
                  <a:cubicBezTo>
                    <a:pt x="296" y="12"/>
                    <a:pt x="296" y="10"/>
                    <a:pt x="296" y="8"/>
                  </a:cubicBezTo>
                  <a:cubicBezTo>
                    <a:pt x="294" y="12"/>
                    <a:pt x="292" y="7"/>
                    <a:pt x="289" y="8"/>
                  </a:cubicBezTo>
                  <a:cubicBezTo>
                    <a:pt x="288" y="15"/>
                    <a:pt x="284" y="8"/>
                    <a:pt x="282" y="14"/>
                  </a:cubicBezTo>
                  <a:cubicBezTo>
                    <a:pt x="283" y="13"/>
                    <a:pt x="285" y="13"/>
                    <a:pt x="286" y="15"/>
                  </a:cubicBezTo>
                  <a:cubicBezTo>
                    <a:pt x="285" y="18"/>
                    <a:pt x="281" y="19"/>
                    <a:pt x="281" y="14"/>
                  </a:cubicBezTo>
                  <a:cubicBezTo>
                    <a:pt x="280" y="17"/>
                    <a:pt x="278" y="11"/>
                    <a:pt x="278" y="16"/>
                  </a:cubicBezTo>
                  <a:cubicBezTo>
                    <a:pt x="278" y="10"/>
                    <a:pt x="274" y="11"/>
                    <a:pt x="272" y="13"/>
                  </a:cubicBezTo>
                  <a:cubicBezTo>
                    <a:pt x="273" y="12"/>
                    <a:pt x="272" y="12"/>
                    <a:pt x="271" y="12"/>
                  </a:cubicBezTo>
                  <a:cubicBezTo>
                    <a:pt x="267" y="13"/>
                    <a:pt x="262" y="12"/>
                    <a:pt x="259" y="16"/>
                  </a:cubicBezTo>
                  <a:cubicBezTo>
                    <a:pt x="259" y="14"/>
                    <a:pt x="259" y="13"/>
                    <a:pt x="258" y="13"/>
                  </a:cubicBezTo>
                  <a:cubicBezTo>
                    <a:pt x="258" y="15"/>
                    <a:pt x="258" y="17"/>
                    <a:pt x="257" y="17"/>
                  </a:cubicBezTo>
                  <a:cubicBezTo>
                    <a:pt x="257" y="16"/>
                    <a:pt x="258" y="15"/>
                    <a:pt x="257" y="15"/>
                  </a:cubicBezTo>
                  <a:cubicBezTo>
                    <a:pt x="257" y="16"/>
                    <a:pt x="256" y="17"/>
                    <a:pt x="255" y="16"/>
                  </a:cubicBezTo>
                  <a:cubicBezTo>
                    <a:pt x="255" y="17"/>
                    <a:pt x="256" y="18"/>
                    <a:pt x="255" y="18"/>
                  </a:cubicBezTo>
                  <a:cubicBezTo>
                    <a:pt x="254" y="18"/>
                    <a:pt x="254" y="18"/>
                    <a:pt x="254" y="17"/>
                  </a:cubicBezTo>
                  <a:cubicBezTo>
                    <a:pt x="254" y="15"/>
                    <a:pt x="255" y="16"/>
                    <a:pt x="254" y="14"/>
                  </a:cubicBezTo>
                  <a:cubicBezTo>
                    <a:pt x="253" y="16"/>
                    <a:pt x="253" y="15"/>
                    <a:pt x="252" y="17"/>
                  </a:cubicBezTo>
                  <a:cubicBezTo>
                    <a:pt x="252" y="20"/>
                    <a:pt x="253" y="17"/>
                    <a:pt x="253" y="20"/>
                  </a:cubicBezTo>
                  <a:cubicBezTo>
                    <a:pt x="247" y="31"/>
                    <a:pt x="239" y="28"/>
                    <a:pt x="232" y="30"/>
                  </a:cubicBezTo>
                  <a:cubicBezTo>
                    <a:pt x="232" y="28"/>
                    <a:pt x="234" y="29"/>
                    <a:pt x="233" y="28"/>
                  </a:cubicBezTo>
                  <a:cubicBezTo>
                    <a:pt x="230" y="30"/>
                    <a:pt x="230" y="33"/>
                    <a:pt x="227" y="29"/>
                  </a:cubicBezTo>
                  <a:cubicBezTo>
                    <a:pt x="226" y="29"/>
                    <a:pt x="226" y="32"/>
                    <a:pt x="226" y="33"/>
                  </a:cubicBezTo>
                  <a:cubicBezTo>
                    <a:pt x="225" y="31"/>
                    <a:pt x="222" y="37"/>
                    <a:pt x="220" y="31"/>
                  </a:cubicBezTo>
                  <a:cubicBezTo>
                    <a:pt x="220" y="35"/>
                    <a:pt x="219" y="31"/>
                    <a:pt x="218" y="34"/>
                  </a:cubicBezTo>
                  <a:cubicBezTo>
                    <a:pt x="218" y="31"/>
                    <a:pt x="218" y="32"/>
                    <a:pt x="217" y="33"/>
                  </a:cubicBezTo>
                  <a:cubicBezTo>
                    <a:pt x="217" y="28"/>
                    <a:pt x="216" y="32"/>
                    <a:pt x="215" y="29"/>
                  </a:cubicBezTo>
                  <a:cubicBezTo>
                    <a:pt x="215" y="32"/>
                    <a:pt x="214" y="31"/>
                    <a:pt x="213" y="30"/>
                  </a:cubicBezTo>
                  <a:cubicBezTo>
                    <a:pt x="212" y="31"/>
                    <a:pt x="213" y="32"/>
                    <a:pt x="213" y="33"/>
                  </a:cubicBezTo>
                  <a:cubicBezTo>
                    <a:pt x="211" y="31"/>
                    <a:pt x="209" y="35"/>
                    <a:pt x="208" y="29"/>
                  </a:cubicBezTo>
                  <a:cubicBezTo>
                    <a:pt x="207" y="33"/>
                    <a:pt x="203" y="32"/>
                    <a:pt x="202" y="29"/>
                  </a:cubicBezTo>
                  <a:cubicBezTo>
                    <a:pt x="202" y="34"/>
                    <a:pt x="199" y="33"/>
                    <a:pt x="199" y="31"/>
                  </a:cubicBezTo>
                  <a:cubicBezTo>
                    <a:pt x="198" y="33"/>
                    <a:pt x="197" y="35"/>
                    <a:pt x="195" y="37"/>
                  </a:cubicBezTo>
                  <a:cubicBezTo>
                    <a:pt x="195" y="35"/>
                    <a:pt x="196" y="35"/>
                    <a:pt x="196" y="33"/>
                  </a:cubicBezTo>
                  <a:cubicBezTo>
                    <a:pt x="190" y="33"/>
                    <a:pt x="186" y="38"/>
                    <a:pt x="179" y="34"/>
                  </a:cubicBezTo>
                  <a:cubicBezTo>
                    <a:pt x="179" y="35"/>
                    <a:pt x="179" y="36"/>
                    <a:pt x="179" y="37"/>
                  </a:cubicBezTo>
                  <a:cubicBezTo>
                    <a:pt x="177" y="30"/>
                    <a:pt x="172" y="42"/>
                    <a:pt x="172" y="32"/>
                  </a:cubicBezTo>
                  <a:cubicBezTo>
                    <a:pt x="170" y="32"/>
                    <a:pt x="172" y="35"/>
                    <a:pt x="171" y="36"/>
                  </a:cubicBezTo>
                  <a:cubicBezTo>
                    <a:pt x="167" y="35"/>
                    <a:pt x="165" y="38"/>
                    <a:pt x="163" y="35"/>
                  </a:cubicBezTo>
                  <a:cubicBezTo>
                    <a:pt x="161" y="37"/>
                    <a:pt x="160" y="36"/>
                    <a:pt x="158" y="38"/>
                  </a:cubicBezTo>
                  <a:cubicBezTo>
                    <a:pt x="158" y="36"/>
                    <a:pt x="159" y="37"/>
                    <a:pt x="159" y="36"/>
                  </a:cubicBezTo>
                  <a:cubicBezTo>
                    <a:pt x="156" y="36"/>
                    <a:pt x="154" y="39"/>
                    <a:pt x="152" y="34"/>
                  </a:cubicBezTo>
                  <a:cubicBezTo>
                    <a:pt x="152" y="38"/>
                    <a:pt x="151" y="37"/>
                    <a:pt x="150" y="40"/>
                  </a:cubicBezTo>
                  <a:cubicBezTo>
                    <a:pt x="152" y="40"/>
                    <a:pt x="154" y="41"/>
                    <a:pt x="155" y="45"/>
                  </a:cubicBezTo>
                  <a:cubicBezTo>
                    <a:pt x="154" y="47"/>
                    <a:pt x="153" y="42"/>
                    <a:pt x="153" y="44"/>
                  </a:cubicBezTo>
                  <a:cubicBezTo>
                    <a:pt x="155" y="50"/>
                    <a:pt x="157" y="43"/>
                    <a:pt x="161" y="44"/>
                  </a:cubicBezTo>
                  <a:cubicBezTo>
                    <a:pt x="161" y="45"/>
                    <a:pt x="160" y="46"/>
                    <a:pt x="160" y="46"/>
                  </a:cubicBezTo>
                  <a:cubicBezTo>
                    <a:pt x="161" y="48"/>
                    <a:pt x="163" y="46"/>
                    <a:pt x="164" y="45"/>
                  </a:cubicBezTo>
                  <a:cubicBezTo>
                    <a:pt x="170" y="50"/>
                    <a:pt x="176" y="40"/>
                    <a:pt x="182" y="46"/>
                  </a:cubicBezTo>
                  <a:cubicBezTo>
                    <a:pt x="183" y="43"/>
                    <a:pt x="187" y="43"/>
                    <a:pt x="189" y="42"/>
                  </a:cubicBezTo>
                  <a:cubicBezTo>
                    <a:pt x="189" y="46"/>
                    <a:pt x="186" y="43"/>
                    <a:pt x="186" y="47"/>
                  </a:cubicBezTo>
                  <a:cubicBezTo>
                    <a:pt x="187" y="47"/>
                    <a:pt x="193" y="44"/>
                    <a:pt x="192" y="50"/>
                  </a:cubicBezTo>
                  <a:cubicBezTo>
                    <a:pt x="192" y="48"/>
                    <a:pt x="192" y="45"/>
                    <a:pt x="193" y="45"/>
                  </a:cubicBezTo>
                  <a:cubicBezTo>
                    <a:pt x="194" y="44"/>
                    <a:pt x="193" y="47"/>
                    <a:pt x="194" y="47"/>
                  </a:cubicBezTo>
                  <a:cubicBezTo>
                    <a:pt x="194" y="42"/>
                    <a:pt x="199" y="44"/>
                    <a:pt x="201" y="45"/>
                  </a:cubicBezTo>
                  <a:cubicBezTo>
                    <a:pt x="201" y="45"/>
                    <a:pt x="201" y="44"/>
                    <a:pt x="201" y="43"/>
                  </a:cubicBezTo>
                  <a:cubicBezTo>
                    <a:pt x="201" y="45"/>
                    <a:pt x="203" y="40"/>
                    <a:pt x="204" y="43"/>
                  </a:cubicBezTo>
                  <a:cubicBezTo>
                    <a:pt x="204" y="43"/>
                    <a:pt x="203" y="43"/>
                    <a:pt x="203" y="45"/>
                  </a:cubicBezTo>
                  <a:cubicBezTo>
                    <a:pt x="204" y="48"/>
                    <a:pt x="204" y="41"/>
                    <a:pt x="205" y="42"/>
                  </a:cubicBezTo>
                  <a:cubicBezTo>
                    <a:pt x="206" y="44"/>
                    <a:pt x="205" y="43"/>
                    <a:pt x="205" y="45"/>
                  </a:cubicBezTo>
                  <a:cubicBezTo>
                    <a:pt x="207" y="43"/>
                    <a:pt x="212" y="45"/>
                    <a:pt x="214" y="43"/>
                  </a:cubicBezTo>
                  <a:cubicBezTo>
                    <a:pt x="214" y="41"/>
                    <a:pt x="213" y="43"/>
                    <a:pt x="213" y="40"/>
                  </a:cubicBezTo>
                  <a:cubicBezTo>
                    <a:pt x="214" y="40"/>
                    <a:pt x="215" y="39"/>
                    <a:pt x="215" y="41"/>
                  </a:cubicBezTo>
                  <a:cubicBezTo>
                    <a:pt x="215" y="42"/>
                    <a:pt x="214" y="42"/>
                    <a:pt x="214" y="43"/>
                  </a:cubicBezTo>
                  <a:cubicBezTo>
                    <a:pt x="219" y="44"/>
                    <a:pt x="223" y="42"/>
                    <a:pt x="229" y="43"/>
                  </a:cubicBezTo>
                  <a:cubicBezTo>
                    <a:pt x="229" y="47"/>
                    <a:pt x="233" y="42"/>
                    <a:pt x="235" y="42"/>
                  </a:cubicBezTo>
                  <a:cubicBezTo>
                    <a:pt x="237" y="43"/>
                    <a:pt x="240" y="41"/>
                    <a:pt x="243" y="40"/>
                  </a:cubicBezTo>
                  <a:cubicBezTo>
                    <a:pt x="248" y="39"/>
                    <a:pt x="253" y="42"/>
                    <a:pt x="257" y="37"/>
                  </a:cubicBezTo>
                  <a:cubicBezTo>
                    <a:pt x="257" y="39"/>
                    <a:pt x="257" y="40"/>
                    <a:pt x="258" y="40"/>
                  </a:cubicBezTo>
                  <a:cubicBezTo>
                    <a:pt x="258" y="39"/>
                    <a:pt x="257" y="37"/>
                    <a:pt x="258" y="36"/>
                  </a:cubicBezTo>
                  <a:cubicBezTo>
                    <a:pt x="259" y="37"/>
                    <a:pt x="260" y="39"/>
                    <a:pt x="261" y="41"/>
                  </a:cubicBezTo>
                  <a:cubicBezTo>
                    <a:pt x="261" y="40"/>
                    <a:pt x="262" y="38"/>
                    <a:pt x="262" y="37"/>
                  </a:cubicBezTo>
                  <a:cubicBezTo>
                    <a:pt x="261" y="37"/>
                    <a:pt x="261" y="40"/>
                    <a:pt x="260" y="37"/>
                  </a:cubicBezTo>
                  <a:cubicBezTo>
                    <a:pt x="261" y="37"/>
                    <a:pt x="261" y="35"/>
                    <a:pt x="262" y="35"/>
                  </a:cubicBezTo>
                  <a:cubicBezTo>
                    <a:pt x="263" y="41"/>
                    <a:pt x="262" y="37"/>
                    <a:pt x="264" y="39"/>
                  </a:cubicBezTo>
                  <a:cubicBezTo>
                    <a:pt x="264" y="39"/>
                    <a:pt x="263" y="39"/>
                    <a:pt x="263" y="40"/>
                  </a:cubicBezTo>
                  <a:cubicBezTo>
                    <a:pt x="265" y="38"/>
                    <a:pt x="267" y="42"/>
                    <a:pt x="268" y="39"/>
                  </a:cubicBezTo>
                  <a:cubicBezTo>
                    <a:pt x="266" y="38"/>
                    <a:pt x="266" y="39"/>
                    <a:pt x="265" y="37"/>
                  </a:cubicBezTo>
                  <a:cubicBezTo>
                    <a:pt x="266" y="36"/>
                    <a:pt x="267" y="37"/>
                    <a:pt x="268" y="35"/>
                  </a:cubicBezTo>
                  <a:cubicBezTo>
                    <a:pt x="268" y="37"/>
                    <a:pt x="267" y="38"/>
                    <a:pt x="268" y="39"/>
                  </a:cubicBezTo>
                  <a:cubicBezTo>
                    <a:pt x="269" y="35"/>
                    <a:pt x="272" y="44"/>
                    <a:pt x="274" y="40"/>
                  </a:cubicBezTo>
                  <a:cubicBezTo>
                    <a:pt x="273" y="41"/>
                    <a:pt x="272" y="39"/>
                    <a:pt x="273" y="38"/>
                  </a:cubicBezTo>
                  <a:cubicBezTo>
                    <a:pt x="273" y="38"/>
                    <a:pt x="274" y="40"/>
                    <a:pt x="274" y="40"/>
                  </a:cubicBezTo>
                  <a:cubicBezTo>
                    <a:pt x="275" y="34"/>
                    <a:pt x="277" y="39"/>
                    <a:pt x="279" y="36"/>
                  </a:cubicBezTo>
                  <a:cubicBezTo>
                    <a:pt x="280" y="37"/>
                    <a:pt x="280" y="39"/>
                    <a:pt x="280" y="40"/>
                  </a:cubicBezTo>
                  <a:cubicBezTo>
                    <a:pt x="280" y="37"/>
                    <a:pt x="283" y="36"/>
                    <a:pt x="284" y="36"/>
                  </a:cubicBezTo>
                  <a:cubicBezTo>
                    <a:pt x="284" y="39"/>
                    <a:pt x="282" y="37"/>
                    <a:pt x="282" y="39"/>
                  </a:cubicBezTo>
                  <a:cubicBezTo>
                    <a:pt x="285" y="38"/>
                    <a:pt x="286" y="35"/>
                    <a:pt x="288" y="34"/>
                  </a:cubicBezTo>
                  <a:cubicBezTo>
                    <a:pt x="288" y="33"/>
                    <a:pt x="288" y="36"/>
                    <a:pt x="288" y="36"/>
                  </a:cubicBezTo>
                  <a:cubicBezTo>
                    <a:pt x="288" y="32"/>
                    <a:pt x="290" y="31"/>
                    <a:pt x="292" y="31"/>
                  </a:cubicBezTo>
                  <a:cubicBezTo>
                    <a:pt x="292" y="34"/>
                    <a:pt x="292" y="35"/>
                    <a:pt x="291" y="36"/>
                  </a:cubicBezTo>
                  <a:cubicBezTo>
                    <a:pt x="291" y="35"/>
                    <a:pt x="290" y="36"/>
                    <a:pt x="290" y="37"/>
                  </a:cubicBezTo>
                  <a:cubicBezTo>
                    <a:pt x="290" y="38"/>
                    <a:pt x="289" y="40"/>
                    <a:pt x="289" y="42"/>
                  </a:cubicBezTo>
                  <a:cubicBezTo>
                    <a:pt x="288" y="41"/>
                    <a:pt x="288" y="40"/>
                    <a:pt x="288" y="39"/>
                  </a:cubicBezTo>
                  <a:cubicBezTo>
                    <a:pt x="286" y="41"/>
                    <a:pt x="284" y="39"/>
                    <a:pt x="281" y="41"/>
                  </a:cubicBezTo>
                  <a:cubicBezTo>
                    <a:pt x="281" y="40"/>
                    <a:pt x="282" y="39"/>
                    <a:pt x="281" y="39"/>
                  </a:cubicBezTo>
                  <a:cubicBezTo>
                    <a:pt x="282" y="42"/>
                    <a:pt x="280" y="39"/>
                    <a:pt x="280" y="41"/>
                  </a:cubicBezTo>
                  <a:cubicBezTo>
                    <a:pt x="281" y="43"/>
                    <a:pt x="280" y="45"/>
                    <a:pt x="279" y="45"/>
                  </a:cubicBezTo>
                  <a:cubicBezTo>
                    <a:pt x="280" y="44"/>
                    <a:pt x="280" y="43"/>
                    <a:pt x="279" y="43"/>
                  </a:cubicBezTo>
                  <a:cubicBezTo>
                    <a:pt x="278" y="48"/>
                    <a:pt x="277" y="43"/>
                    <a:pt x="276" y="46"/>
                  </a:cubicBezTo>
                  <a:cubicBezTo>
                    <a:pt x="275" y="44"/>
                    <a:pt x="277" y="43"/>
                    <a:pt x="275" y="43"/>
                  </a:cubicBezTo>
                  <a:cubicBezTo>
                    <a:pt x="275" y="46"/>
                    <a:pt x="275" y="46"/>
                    <a:pt x="275" y="46"/>
                  </a:cubicBezTo>
                  <a:cubicBezTo>
                    <a:pt x="274" y="47"/>
                    <a:pt x="271" y="47"/>
                    <a:pt x="270" y="48"/>
                  </a:cubicBezTo>
                  <a:cubicBezTo>
                    <a:pt x="270" y="47"/>
                    <a:pt x="271" y="52"/>
                    <a:pt x="270" y="51"/>
                  </a:cubicBezTo>
                  <a:cubicBezTo>
                    <a:pt x="270" y="47"/>
                    <a:pt x="267" y="53"/>
                    <a:pt x="266" y="47"/>
                  </a:cubicBezTo>
                  <a:cubicBezTo>
                    <a:pt x="263" y="50"/>
                    <a:pt x="262" y="46"/>
                    <a:pt x="260" y="50"/>
                  </a:cubicBezTo>
                  <a:cubicBezTo>
                    <a:pt x="260" y="48"/>
                    <a:pt x="258" y="47"/>
                    <a:pt x="258" y="49"/>
                  </a:cubicBezTo>
                  <a:cubicBezTo>
                    <a:pt x="258" y="48"/>
                    <a:pt x="259" y="50"/>
                    <a:pt x="258" y="51"/>
                  </a:cubicBezTo>
                  <a:cubicBezTo>
                    <a:pt x="254" y="47"/>
                    <a:pt x="248" y="49"/>
                    <a:pt x="244" y="48"/>
                  </a:cubicBezTo>
                  <a:cubicBezTo>
                    <a:pt x="244" y="48"/>
                    <a:pt x="244" y="49"/>
                    <a:pt x="244" y="49"/>
                  </a:cubicBezTo>
                  <a:cubicBezTo>
                    <a:pt x="243" y="50"/>
                    <a:pt x="243" y="50"/>
                    <a:pt x="243" y="50"/>
                  </a:cubicBezTo>
                  <a:cubicBezTo>
                    <a:pt x="243" y="48"/>
                    <a:pt x="243" y="48"/>
                    <a:pt x="243" y="47"/>
                  </a:cubicBezTo>
                  <a:cubicBezTo>
                    <a:pt x="242" y="49"/>
                    <a:pt x="241" y="44"/>
                    <a:pt x="240" y="46"/>
                  </a:cubicBezTo>
                  <a:cubicBezTo>
                    <a:pt x="241" y="46"/>
                    <a:pt x="240" y="47"/>
                    <a:pt x="239" y="46"/>
                  </a:cubicBezTo>
                  <a:cubicBezTo>
                    <a:pt x="239" y="48"/>
                    <a:pt x="239" y="47"/>
                    <a:pt x="239" y="49"/>
                  </a:cubicBezTo>
                  <a:cubicBezTo>
                    <a:pt x="239" y="49"/>
                    <a:pt x="240" y="49"/>
                    <a:pt x="240" y="50"/>
                  </a:cubicBezTo>
                  <a:cubicBezTo>
                    <a:pt x="237" y="53"/>
                    <a:pt x="233" y="50"/>
                    <a:pt x="231" y="49"/>
                  </a:cubicBezTo>
                  <a:cubicBezTo>
                    <a:pt x="230" y="51"/>
                    <a:pt x="232" y="52"/>
                    <a:pt x="231" y="53"/>
                  </a:cubicBezTo>
                  <a:cubicBezTo>
                    <a:pt x="230" y="50"/>
                    <a:pt x="229" y="57"/>
                    <a:pt x="228" y="54"/>
                  </a:cubicBezTo>
                  <a:cubicBezTo>
                    <a:pt x="228" y="51"/>
                    <a:pt x="231" y="52"/>
                    <a:pt x="230" y="48"/>
                  </a:cubicBezTo>
                  <a:cubicBezTo>
                    <a:pt x="229" y="51"/>
                    <a:pt x="228" y="56"/>
                    <a:pt x="226" y="53"/>
                  </a:cubicBezTo>
                  <a:cubicBezTo>
                    <a:pt x="226" y="61"/>
                    <a:pt x="222" y="57"/>
                    <a:pt x="221" y="61"/>
                  </a:cubicBezTo>
                  <a:cubicBezTo>
                    <a:pt x="220" y="60"/>
                    <a:pt x="218" y="57"/>
                    <a:pt x="217" y="60"/>
                  </a:cubicBezTo>
                  <a:cubicBezTo>
                    <a:pt x="219" y="61"/>
                    <a:pt x="221" y="62"/>
                    <a:pt x="222" y="67"/>
                  </a:cubicBezTo>
                  <a:cubicBezTo>
                    <a:pt x="221" y="67"/>
                    <a:pt x="221" y="67"/>
                    <a:pt x="221" y="68"/>
                  </a:cubicBezTo>
                  <a:cubicBezTo>
                    <a:pt x="222" y="69"/>
                    <a:pt x="222" y="64"/>
                    <a:pt x="223" y="65"/>
                  </a:cubicBezTo>
                  <a:cubicBezTo>
                    <a:pt x="223" y="62"/>
                    <a:pt x="222" y="64"/>
                    <a:pt x="222" y="61"/>
                  </a:cubicBezTo>
                  <a:cubicBezTo>
                    <a:pt x="224" y="61"/>
                    <a:pt x="226" y="60"/>
                    <a:pt x="228" y="62"/>
                  </a:cubicBezTo>
                  <a:cubicBezTo>
                    <a:pt x="227" y="61"/>
                    <a:pt x="228" y="65"/>
                    <a:pt x="227" y="64"/>
                  </a:cubicBezTo>
                  <a:cubicBezTo>
                    <a:pt x="226" y="64"/>
                    <a:pt x="225" y="62"/>
                    <a:pt x="225" y="64"/>
                  </a:cubicBezTo>
                  <a:cubicBezTo>
                    <a:pt x="225" y="68"/>
                    <a:pt x="221" y="71"/>
                    <a:pt x="219" y="67"/>
                  </a:cubicBezTo>
                  <a:cubicBezTo>
                    <a:pt x="218" y="72"/>
                    <a:pt x="217" y="67"/>
                    <a:pt x="216" y="67"/>
                  </a:cubicBezTo>
                  <a:cubicBezTo>
                    <a:pt x="217" y="68"/>
                    <a:pt x="216" y="70"/>
                    <a:pt x="216" y="71"/>
                  </a:cubicBezTo>
                  <a:cubicBezTo>
                    <a:pt x="216" y="67"/>
                    <a:pt x="213" y="68"/>
                    <a:pt x="214" y="72"/>
                  </a:cubicBezTo>
                  <a:cubicBezTo>
                    <a:pt x="213" y="72"/>
                    <a:pt x="213" y="70"/>
                    <a:pt x="213" y="68"/>
                  </a:cubicBezTo>
                  <a:cubicBezTo>
                    <a:pt x="212" y="70"/>
                    <a:pt x="211" y="72"/>
                    <a:pt x="210" y="74"/>
                  </a:cubicBezTo>
                  <a:cubicBezTo>
                    <a:pt x="210" y="72"/>
                    <a:pt x="211" y="72"/>
                    <a:pt x="210" y="71"/>
                  </a:cubicBezTo>
                  <a:cubicBezTo>
                    <a:pt x="209" y="72"/>
                    <a:pt x="210" y="73"/>
                    <a:pt x="209" y="73"/>
                  </a:cubicBezTo>
                  <a:cubicBezTo>
                    <a:pt x="209" y="73"/>
                    <a:pt x="209" y="73"/>
                    <a:pt x="209" y="72"/>
                  </a:cubicBezTo>
                  <a:cubicBezTo>
                    <a:pt x="208" y="78"/>
                    <a:pt x="205" y="69"/>
                    <a:pt x="205" y="72"/>
                  </a:cubicBezTo>
                  <a:cubicBezTo>
                    <a:pt x="205" y="72"/>
                    <a:pt x="205" y="72"/>
                    <a:pt x="205" y="74"/>
                  </a:cubicBezTo>
                  <a:cubicBezTo>
                    <a:pt x="204" y="73"/>
                    <a:pt x="203" y="73"/>
                    <a:pt x="202" y="70"/>
                  </a:cubicBezTo>
                  <a:cubicBezTo>
                    <a:pt x="202" y="74"/>
                    <a:pt x="201" y="69"/>
                    <a:pt x="200" y="70"/>
                  </a:cubicBezTo>
                  <a:cubicBezTo>
                    <a:pt x="200" y="75"/>
                    <a:pt x="195" y="76"/>
                    <a:pt x="195" y="72"/>
                  </a:cubicBezTo>
                  <a:cubicBezTo>
                    <a:pt x="194" y="74"/>
                    <a:pt x="193" y="76"/>
                    <a:pt x="192" y="73"/>
                  </a:cubicBezTo>
                  <a:cubicBezTo>
                    <a:pt x="192" y="78"/>
                    <a:pt x="194" y="74"/>
                    <a:pt x="194" y="77"/>
                  </a:cubicBezTo>
                  <a:cubicBezTo>
                    <a:pt x="194" y="79"/>
                    <a:pt x="191" y="76"/>
                    <a:pt x="190" y="78"/>
                  </a:cubicBezTo>
                  <a:cubicBezTo>
                    <a:pt x="189" y="76"/>
                    <a:pt x="189" y="75"/>
                    <a:pt x="189" y="72"/>
                  </a:cubicBezTo>
                  <a:cubicBezTo>
                    <a:pt x="188" y="72"/>
                    <a:pt x="188" y="75"/>
                    <a:pt x="188" y="76"/>
                  </a:cubicBezTo>
                  <a:cubicBezTo>
                    <a:pt x="188" y="76"/>
                    <a:pt x="188" y="76"/>
                    <a:pt x="188" y="77"/>
                  </a:cubicBezTo>
                  <a:cubicBezTo>
                    <a:pt x="187" y="80"/>
                    <a:pt x="185" y="79"/>
                    <a:pt x="185" y="74"/>
                  </a:cubicBezTo>
                  <a:cubicBezTo>
                    <a:pt x="186" y="74"/>
                    <a:pt x="186" y="70"/>
                    <a:pt x="186" y="70"/>
                  </a:cubicBezTo>
                  <a:cubicBezTo>
                    <a:pt x="185" y="74"/>
                    <a:pt x="183" y="73"/>
                    <a:pt x="183" y="76"/>
                  </a:cubicBezTo>
                  <a:cubicBezTo>
                    <a:pt x="184" y="77"/>
                    <a:pt x="184" y="74"/>
                    <a:pt x="185" y="74"/>
                  </a:cubicBezTo>
                  <a:cubicBezTo>
                    <a:pt x="185" y="77"/>
                    <a:pt x="185" y="78"/>
                    <a:pt x="185" y="79"/>
                  </a:cubicBezTo>
                  <a:cubicBezTo>
                    <a:pt x="184" y="79"/>
                    <a:pt x="183" y="79"/>
                    <a:pt x="182" y="80"/>
                  </a:cubicBezTo>
                  <a:cubicBezTo>
                    <a:pt x="182" y="79"/>
                    <a:pt x="182" y="79"/>
                    <a:pt x="182" y="77"/>
                  </a:cubicBezTo>
                  <a:cubicBezTo>
                    <a:pt x="181" y="76"/>
                    <a:pt x="182" y="80"/>
                    <a:pt x="181" y="80"/>
                  </a:cubicBezTo>
                  <a:cubicBezTo>
                    <a:pt x="180" y="79"/>
                    <a:pt x="180" y="79"/>
                    <a:pt x="180" y="77"/>
                  </a:cubicBezTo>
                  <a:cubicBezTo>
                    <a:pt x="177" y="82"/>
                    <a:pt x="175" y="79"/>
                    <a:pt x="172" y="80"/>
                  </a:cubicBezTo>
                  <a:cubicBezTo>
                    <a:pt x="171" y="84"/>
                    <a:pt x="174" y="80"/>
                    <a:pt x="174" y="82"/>
                  </a:cubicBezTo>
                  <a:cubicBezTo>
                    <a:pt x="170" y="87"/>
                    <a:pt x="167" y="86"/>
                    <a:pt x="164" y="90"/>
                  </a:cubicBezTo>
                  <a:cubicBezTo>
                    <a:pt x="164" y="89"/>
                    <a:pt x="164" y="89"/>
                    <a:pt x="164" y="88"/>
                  </a:cubicBezTo>
                  <a:cubicBezTo>
                    <a:pt x="162" y="92"/>
                    <a:pt x="161" y="87"/>
                    <a:pt x="161" y="91"/>
                  </a:cubicBezTo>
                  <a:cubicBezTo>
                    <a:pt x="156" y="87"/>
                    <a:pt x="147" y="91"/>
                    <a:pt x="143" y="86"/>
                  </a:cubicBezTo>
                  <a:cubicBezTo>
                    <a:pt x="140" y="86"/>
                    <a:pt x="137" y="92"/>
                    <a:pt x="136" y="86"/>
                  </a:cubicBezTo>
                  <a:cubicBezTo>
                    <a:pt x="135" y="89"/>
                    <a:pt x="132" y="86"/>
                    <a:pt x="131" y="88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26" y="87"/>
                    <a:pt x="123" y="95"/>
                    <a:pt x="118" y="92"/>
                  </a:cubicBezTo>
                  <a:cubicBezTo>
                    <a:pt x="118" y="97"/>
                    <a:pt x="122" y="91"/>
                    <a:pt x="121" y="97"/>
                  </a:cubicBezTo>
                  <a:cubicBezTo>
                    <a:pt x="124" y="98"/>
                    <a:pt x="125" y="100"/>
                    <a:pt x="128" y="100"/>
                  </a:cubicBezTo>
                  <a:cubicBezTo>
                    <a:pt x="128" y="100"/>
                    <a:pt x="127" y="100"/>
                    <a:pt x="127" y="101"/>
                  </a:cubicBezTo>
                  <a:cubicBezTo>
                    <a:pt x="127" y="101"/>
                    <a:pt x="128" y="101"/>
                    <a:pt x="128" y="102"/>
                  </a:cubicBezTo>
                  <a:cubicBezTo>
                    <a:pt x="126" y="101"/>
                    <a:pt x="125" y="102"/>
                    <a:pt x="125" y="104"/>
                  </a:cubicBezTo>
                  <a:cubicBezTo>
                    <a:pt x="127" y="104"/>
                    <a:pt x="130" y="103"/>
                    <a:pt x="132" y="106"/>
                  </a:cubicBezTo>
                  <a:cubicBezTo>
                    <a:pt x="131" y="110"/>
                    <a:pt x="127" y="106"/>
                    <a:pt x="127" y="108"/>
                  </a:cubicBezTo>
                  <a:cubicBezTo>
                    <a:pt x="129" y="109"/>
                    <a:pt x="131" y="111"/>
                    <a:pt x="133" y="112"/>
                  </a:cubicBezTo>
                  <a:cubicBezTo>
                    <a:pt x="132" y="114"/>
                    <a:pt x="134" y="112"/>
                    <a:pt x="133" y="115"/>
                  </a:cubicBezTo>
                  <a:cubicBezTo>
                    <a:pt x="132" y="117"/>
                    <a:pt x="131" y="115"/>
                    <a:pt x="130" y="116"/>
                  </a:cubicBezTo>
                  <a:cubicBezTo>
                    <a:pt x="131" y="116"/>
                    <a:pt x="131" y="118"/>
                    <a:pt x="131" y="118"/>
                  </a:cubicBezTo>
                  <a:cubicBezTo>
                    <a:pt x="130" y="117"/>
                    <a:pt x="130" y="118"/>
                    <a:pt x="129" y="118"/>
                  </a:cubicBezTo>
                  <a:cubicBezTo>
                    <a:pt x="129" y="117"/>
                    <a:pt x="130" y="116"/>
                    <a:pt x="129" y="115"/>
                  </a:cubicBezTo>
                  <a:cubicBezTo>
                    <a:pt x="128" y="117"/>
                    <a:pt x="126" y="121"/>
                    <a:pt x="125" y="117"/>
                  </a:cubicBezTo>
                  <a:cubicBezTo>
                    <a:pt x="125" y="118"/>
                    <a:pt x="125" y="119"/>
                    <a:pt x="125" y="120"/>
                  </a:cubicBezTo>
                  <a:cubicBezTo>
                    <a:pt x="124" y="120"/>
                    <a:pt x="124" y="120"/>
                    <a:pt x="123" y="121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21" y="120"/>
                    <a:pt x="121" y="122"/>
                    <a:pt x="120" y="125"/>
                  </a:cubicBezTo>
                  <a:cubicBezTo>
                    <a:pt x="119" y="124"/>
                    <a:pt x="115" y="122"/>
                    <a:pt x="115" y="126"/>
                  </a:cubicBezTo>
                  <a:cubicBezTo>
                    <a:pt x="116" y="127"/>
                    <a:pt x="118" y="123"/>
                    <a:pt x="119" y="128"/>
                  </a:cubicBezTo>
                  <a:cubicBezTo>
                    <a:pt x="123" y="127"/>
                    <a:pt x="128" y="129"/>
                    <a:pt x="131" y="127"/>
                  </a:cubicBezTo>
                  <a:cubicBezTo>
                    <a:pt x="132" y="126"/>
                    <a:pt x="135" y="129"/>
                    <a:pt x="136" y="128"/>
                  </a:cubicBezTo>
                  <a:cubicBezTo>
                    <a:pt x="137" y="127"/>
                    <a:pt x="140" y="125"/>
                    <a:pt x="141" y="129"/>
                  </a:cubicBezTo>
                  <a:cubicBezTo>
                    <a:pt x="140" y="128"/>
                    <a:pt x="139" y="131"/>
                    <a:pt x="138" y="129"/>
                  </a:cubicBezTo>
                  <a:cubicBezTo>
                    <a:pt x="137" y="130"/>
                    <a:pt x="138" y="131"/>
                    <a:pt x="137" y="131"/>
                  </a:cubicBezTo>
                  <a:cubicBezTo>
                    <a:pt x="123" y="127"/>
                    <a:pt x="107" y="144"/>
                    <a:pt x="90" y="142"/>
                  </a:cubicBezTo>
                  <a:cubicBezTo>
                    <a:pt x="90" y="149"/>
                    <a:pt x="86" y="146"/>
                    <a:pt x="84" y="144"/>
                  </a:cubicBezTo>
                  <a:cubicBezTo>
                    <a:pt x="84" y="149"/>
                    <a:pt x="82" y="144"/>
                    <a:pt x="81" y="148"/>
                  </a:cubicBezTo>
                  <a:cubicBezTo>
                    <a:pt x="82" y="150"/>
                    <a:pt x="84" y="148"/>
                    <a:pt x="84" y="151"/>
                  </a:cubicBezTo>
                  <a:cubicBezTo>
                    <a:pt x="84" y="152"/>
                    <a:pt x="85" y="156"/>
                    <a:pt x="84" y="156"/>
                  </a:cubicBezTo>
                  <a:cubicBezTo>
                    <a:pt x="81" y="158"/>
                    <a:pt x="78" y="151"/>
                    <a:pt x="77" y="155"/>
                  </a:cubicBezTo>
                  <a:cubicBezTo>
                    <a:pt x="79" y="154"/>
                    <a:pt x="80" y="161"/>
                    <a:pt x="83" y="160"/>
                  </a:cubicBezTo>
                  <a:cubicBezTo>
                    <a:pt x="83" y="160"/>
                    <a:pt x="83" y="167"/>
                    <a:pt x="83" y="164"/>
                  </a:cubicBezTo>
                  <a:cubicBezTo>
                    <a:pt x="83" y="159"/>
                    <a:pt x="84" y="163"/>
                    <a:pt x="85" y="160"/>
                  </a:cubicBezTo>
                  <a:cubicBezTo>
                    <a:pt x="86" y="160"/>
                    <a:pt x="86" y="163"/>
                    <a:pt x="87" y="165"/>
                  </a:cubicBezTo>
                  <a:cubicBezTo>
                    <a:pt x="86" y="169"/>
                    <a:pt x="83" y="168"/>
                    <a:pt x="82" y="171"/>
                  </a:cubicBezTo>
                  <a:cubicBezTo>
                    <a:pt x="82" y="175"/>
                    <a:pt x="83" y="176"/>
                    <a:pt x="84" y="174"/>
                  </a:cubicBezTo>
                  <a:cubicBezTo>
                    <a:pt x="89" y="181"/>
                    <a:pt x="97" y="173"/>
                    <a:pt x="102" y="174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5" y="175"/>
                    <a:pt x="110" y="170"/>
                    <a:pt x="112" y="176"/>
                  </a:cubicBezTo>
                  <a:cubicBezTo>
                    <a:pt x="114" y="175"/>
                    <a:pt x="116" y="176"/>
                    <a:pt x="118" y="176"/>
                  </a:cubicBezTo>
                  <a:cubicBezTo>
                    <a:pt x="118" y="174"/>
                    <a:pt x="118" y="173"/>
                    <a:pt x="119" y="174"/>
                  </a:cubicBezTo>
                  <a:cubicBezTo>
                    <a:pt x="119" y="175"/>
                    <a:pt x="119" y="175"/>
                    <a:pt x="119" y="177"/>
                  </a:cubicBezTo>
                  <a:cubicBezTo>
                    <a:pt x="119" y="177"/>
                    <a:pt x="118" y="177"/>
                    <a:pt x="117" y="179"/>
                  </a:cubicBezTo>
                  <a:cubicBezTo>
                    <a:pt x="118" y="180"/>
                    <a:pt x="119" y="179"/>
                    <a:pt x="119" y="182"/>
                  </a:cubicBezTo>
                  <a:cubicBezTo>
                    <a:pt x="117" y="182"/>
                    <a:pt x="116" y="186"/>
                    <a:pt x="114" y="186"/>
                  </a:cubicBezTo>
                  <a:cubicBezTo>
                    <a:pt x="115" y="187"/>
                    <a:pt x="115" y="189"/>
                    <a:pt x="116" y="188"/>
                  </a:cubicBezTo>
                  <a:cubicBezTo>
                    <a:pt x="117" y="183"/>
                    <a:pt x="120" y="183"/>
                    <a:pt x="121" y="177"/>
                  </a:cubicBezTo>
                  <a:cubicBezTo>
                    <a:pt x="121" y="178"/>
                    <a:pt x="122" y="181"/>
                    <a:pt x="121" y="183"/>
                  </a:cubicBezTo>
                  <a:cubicBezTo>
                    <a:pt x="124" y="187"/>
                    <a:pt x="127" y="183"/>
                    <a:pt x="129" y="186"/>
                  </a:cubicBezTo>
                  <a:cubicBezTo>
                    <a:pt x="129" y="189"/>
                    <a:pt x="128" y="189"/>
                    <a:pt x="128" y="191"/>
                  </a:cubicBezTo>
                  <a:cubicBezTo>
                    <a:pt x="130" y="191"/>
                    <a:pt x="127" y="193"/>
                    <a:pt x="128" y="195"/>
                  </a:cubicBezTo>
                  <a:cubicBezTo>
                    <a:pt x="129" y="192"/>
                    <a:pt x="132" y="192"/>
                    <a:pt x="134" y="191"/>
                  </a:cubicBezTo>
                  <a:cubicBezTo>
                    <a:pt x="149" y="201"/>
                    <a:pt x="166" y="190"/>
                    <a:pt x="180" y="194"/>
                  </a:cubicBezTo>
                  <a:cubicBezTo>
                    <a:pt x="185" y="192"/>
                    <a:pt x="189" y="191"/>
                    <a:pt x="192" y="190"/>
                  </a:cubicBezTo>
                  <a:cubicBezTo>
                    <a:pt x="194" y="187"/>
                    <a:pt x="197" y="184"/>
                    <a:pt x="199" y="187"/>
                  </a:cubicBezTo>
                  <a:cubicBezTo>
                    <a:pt x="200" y="185"/>
                    <a:pt x="204" y="184"/>
                    <a:pt x="206" y="184"/>
                  </a:cubicBezTo>
                  <a:cubicBezTo>
                    <a:pt x="204" y="184"/>
                    <a:pt x="206" y="185"/>
                    <a:pt x="206" y="186"/>
                  </a:cubicBezTo>
                  <a:cubicBezTo>
                    <a:pt x="203" y="187"/>
                    <a:pt x="202" y="186"/>
                    <a:pt x="201" y="190"/>
                  </a:cubicBezTo>
                  <a:cubicBezTo>
                    <a:pt x="201" y="190"/>
                    <a:pt x="201" y="189"/>
                    <a:pt x="200" y="188"/>
                  </a:cubicBezTo>
                  <a:cubicBezTo>
                    <a:pt x="201" y="188"/>
                    <a:pt x="201" y="188"/>
                    <a:pt x="201" y="187"/>
                  </a:cubicBezTo>
                  <a:cubicBezTo>
                    <a:pt x="199" y="186"/>
                    <a:pt x="201" y="193"/>
                    <a:pt x="200" y="193"/>
                  </a:cubicBezTo>
                  <a:cubicBezTo>
                    <a:pt x="200" y="189"/>
                    <a:pt x="198" y="194"/>
                    <a:pt x="198" y="188"/>
                  </a:cubicBezTo>
                  <a:cubicBezTo>
                    <a:pt x="199" y="188"/>
                    <a:pt x="199" y="190"/>
                    <a:pt x="199" y="188"/>
                  </a:cubicBezTo>
                  <a:cubicBezTo>
                    <a:pt x="197" y="187"/>
                    <a:pt x="194" y="189"/>
                    <a:pt x="193" y="189"/>
                  </a:cubicBezTo>
                  <a:cubicBezTo>
                    <a:pt x="194" y="192"/>
                    <a:pt x="196" y="188"/>
                    <a:pt x="197" y="189"/>
                  </a:cubicBezTo>
                  <a:cubicBezTo>
                    <a:pt x="198" y="190"/>
                    <a:pt x="198" y="192"/>
                    <a:pt x="198" y="193"/>
                  </a:cubicBezTo>
                  <a:cubicBezTo>
                    <a:pt x="200" y="195"/>
                    <a:pt x="201" y="193"/>
                    <a:pt x="202" y="197"/>
                  </a:cubicBezTo>
                  <a:cubicBezTo>
                    <a:pt x="198" y="200"/>
                    <a:pt x="199" y="194"/>
                    <a:pt x="196" y="194"/>
                  </a:cubicBezTo>
                  <a:cubicBezTo>
                    <a:pt x="196" y="194"/>
                    <a:pt x="196" y="195"/>
                    <a:pt x="196" y="195"/>
                  </a:cubicBezTo>
                  <a:cubicBezTo>
                    <a:pt x="194" y="196"/>
                    <a:pt x="193" y="195"/>
                    <a:pt x="191" y="196"/>
                  </a:cubicBezTo>
                  <a:cubicBezTo>
                    <a:pt x="191" y="195"/>
                    <a:pt x="189" y="190"/>
                    <a:pt x="189" y="196"/>
                  </a:cubicBezTo>
                  <a:cubicBezTo>
                    <a:pt x="190" y="196"/>
                    <a:pt x="191" y="195"/>
                    <a:pt x="192" y="199"/>
                  </a:cubicBezTo>
                  <a:cubicBezTo>
                    <a:pt x="194" y="200"/>
                    <a:pt x="196" y="194"/>
                    <a:pt x="197" y="197"/>
                  </a:cubicBezTo>
                  <a:cubicBezTo>
                    <a:pt x="196" y="197"/>
                    <a:pt x="195" y="198"/>
                    <a:pt x="195" y="201"/>
                  </a:cubicBezTo>
                  <a:cubicBezTo>
                    <a:pt x="196" y="201"/>
                    <a:pt x="196" y="198"/>
                    <a:pt x="197" y="198"/>
                  </a:cubicBezTo>
                  <a:cubicBezTo>
                    <a:pt x="197" y="200"/>
                    <a:pt x="197" y="200"/>
                    <a:pt x="197" y="201"/>
                  </a:cubicBezTo>
                  <a:cubicBezTo>
                    <a:pt x="198" y="199"/>
                    <a:pt x="200" y="198"/>
                    <a:pt x="201" y="202"/>
                  </a:cubicBezTo>
                  <a:cubicBezTo>
                    <a:pt x="199" y="203"/>
                    <a:pt x="196" y="204"/>
                    <a:pt x="194" y="205"/>
                  </a:cubicBezTo>
                  <a:cubicBezTo>
                    <a:pt x="195" y="204"/>
                    <a:pt x="194" y="202"/>
                    <a:pt x="194" y="204"/>
                  </a:cubicBezTo>
                  <a:cubicBezTo>
                    <a:pt x="194" y="204"/>
                    <a:pt x="194" y="205"/>
                    <a:pt x="194" y="205"/>
                  </a:cubicBezTo>
                  <a:cubicBezTo>
                    <a:pt x="197" y="209"/>
                    <a:pt x="198" y="202"/>
                    <a:pt x="200" y="207"/>
                  </a:cubicBezTo>
                  <a:cubicBezTo>
                    <a:pt x="199" y="207"/>
                    <a:pt x="197" y="210"/>
                    <a:pt x="196" y="208"/>
                  </a:cubicBezTo>
                  <a:cubicBezTo>
                    <a:pt x="196" y="212"/>
                    <a:pt x="193" y="213"/>
                    <a:pt x="191" y="212"/>
                  </a:cubicBezTo>
                  <a:cubicBezTo>
                    <a:pt x="195" y="218"/>
                    <a:pt x="199" y="208"/>
                    <a:pt x="202" y="206"/>
                  </a:cubicBezTo>
                  <a:cubicBezTo>
                    <a:pt x="203" y="209"/>
                    <a:pt x="200" y="210"/>
                    <a:pt x="201" y="212"/>
                  </a:cubicBezTo>
                  <a:cubicBezTo>
                    <a:pt x="205" y="207"/>
                    <a:pt x="211" y="215"/>
                    <a:pt x="215" y="214"/>
                  </a:cubicBezTo>
                  <a:cubicBezTo>
                    <a:pt x="211" y="217"/>
                    <a:pt x="208" y="219"/>
                    <a:pt x="205" y="217"/>
                  </a:cubicBezTo>
                  <a:cubicBezTo>
                    <a:pt x="204" y="217"/>
                    <a:pt x="206" y="220"/>
                    <a:pt x="205" y="220"/>
                  </a:cubicBezTo>
                  <a:cubicBezTo>
                    <a:pt x="203" y="217"/>
                    <a:pt x="198" y="220"/>
                    <a:pt x="194" y="222"/>
                  </a:cubicBezTo>
                  <a:cubicBezTo>
                    <a:pt x="194" y="221"/>
                    <a:pt x="194" y="220"/>
                    <a:pt x="194" y="219"/>
                  </a:cubicBezTo>
                  <a:cubicBezTo>
                    <a:pt x="192" y="225"/>
                    <a:pt x="189" y="221"/>
                    <a:pt x="187" y="223"/>
                  </a:cubicBezTo>
                  <a:cubicBezTo>
                    <a:pt x="187" y="223"/>
                    <a:pt x="187" y="223"/>
                    <a:pt x="187" y="224"/>
                  </a:cubicBezTo>
                  <a:cubicBezTo>
                    <a:pt x="183" y="222"/>
                    <a:pt x="177" y="222"/>
                    <a:pt x="173" y="227"/>
                  </a:cubicBezTo>
                  <a:cubicBezTo>
                    <a:pt x="173" y="224"/>
                    <a:pt x="173" y="224"/>
                    <a:pt x="173" y="224"/>
                  </a:cubicBezTo>
                  <a:cubicBezTo>
                    <a:pt x="168" y="227"/>
                    <a:pt x="162" y="231"/>
                    <a:pt x="156" y="227"/>
                  </a:cubicBezTo>
                  <a:cubicBezTo>
                    <a:pt x="156" y="229"/>
                    <a:pt x="156" y="229"/>
                    <a:pt x="155" y="229"/>
                  </a:cubicBezTo>
                  <a:cubicBezTo>
                    <a:pt x="142" y="228"/>
                    <a:pt x="128" y="237"/>
                    <a:pt x="116" y="234"/>
                  </a:cubicBezTo>
                  <a:cubicBezTo>
                    <a:pt x="116" y="234"/>
                    <a:pt x="117" y="234"/>
                    <a:pt x="116" y="236"/>
                  </a:cubicBezTo>
                  <a:cubicBezTo>
                    <a:pt x="111" y="232"/>
                    <a:pt x="106" y="234"/>
                    <a:pt x="101" y="234"/>
                  </a:cubicBezTo>
                  <a:cubicBezTo>
                    <a:pt x="100" y="233"/>
                    <a:pt x="100" y="231"/>
                    <a:pt x="99" y="229"/>
                  </a:cubicBezTo>
                  <a:cubicBezTo>
                    <a:pt x="99" y="233"/>
                    <a:pt x="100" y="231"/>
                    <a:pt x="100" y="235"/>
                  </a:cubicBezTo>
                  <a:cubicBezTo>
                    <a:pt x="98" y="231"/>
                    <a:pt x="95" y="232"/>
                    <a:pt x="92" y="234"/>
                  </a:cubicBezTo>
                  <a:cubicBezTo>
                    <a:pt x="92" y="233"/>
                    <a:pt x="92" y="232"/>
                    <a:pt x="92" y="231"/>
                  </a:cubicBezTo>
                  <a:cubicBezTo>
                    <a:pt x="90" y="234"/>
                    <a:pt x="88" y="236"/>
                    <a:pt x="86" y="233"/>
                  </a:cubicBezTo>
                  <a:cubicBezTo>
                    <a:pt x="86" y="233"/>
                    <a:pt x="86" y="234"/>
                    <a:pt x="86" y="236"/>
                  </a:cubicBezTo>
                  <a:cubicBezTo>
                    <a:pt x="85" y="236"/>
                    <a:pt x="84" y="237"/>
                    <a:pt x="83" y="234"/>
                  </a:cubicBezTo>
                  <a:cubicBezTo>
                    <a:pt x="83" y="235"/>
                    <a:pt x="82" y="234"/>
                    <a:pt x="81" y="232"/>
                  </a:cubicBezTo>
                  <a:cubicBezTo>
                    <a:pt x="80" y="232"/>
                    <a:pt x="81" y="236"/>
                    <a:pt x="80" y="237"/>
                  </a:cubicBezTo>
                  <a:cubicBezTo>
                    <a:pt x="69" y="233"/>
                    <a:pt x="54" y="235"/>
                    <a:pt x="41" y="238"/>
                  </a:cubicBezTo>
                  <a:cubicBezTo>
                    <a:pt x="51" y="238"/>
                    <a:pt x="62" y="240"/>
                    <a:pt x="72" y="236"/>
                  </a:cubicBezTo>
                  <a:cubicBezTo>
                    <a:pt x="72" y="239"/>
                    <a:pt x="74" y="235"/>
                    <a:pt x="74" y="239"/>
                  </a:cubicBezTo>
                  <a:cubicBezTo>
                    <a:pt x="79" y="236"/>
                    <a:pt x="87" y="242"/>
                    <a:pt x="92" y="238"/>
                  </a:cubicBezTo>
                  <a:cubicBezTo>
                    <a:pt x="92" y="239"/>
                    <a:pt x="92" y="240"/>
                    <a:pt x="93" y="240"/>
                  </a:cubicBezTo>
                  <a:cubicBezTo>
                    <a:pt x="92" y="237"/>
                    <a:pt x="93" y="237"/>
                    <a:pt x="94" y="236"/>
                  </a:cubicBezTo>
                  <a:cubicBezTo>
                    <a:pt x="94" y="240"/>
                    <a:pt x="97" y="236"/>
                    <a:pt x="98" y="240"/>
                  </a:cubicBezTo>
                  <a:cubicBezTo>
                    <a:pt x="98" y="236"/>
                    <a:pt x="102" y="240"/>
                    <a:pt x="103" y="241"/>
                  </a:cubicBezTo>
                  <a:cubicBezTo>
                    <a:pt x="103" y="240"/>
                    <a:pt x="103" y="238"/>
                    <a:pt x="104" y="237"/>
                  </a:cubicBezTo>
                  <a:cubicBezTo>
                    <a:pt x="104" y="240"/>
                    <a:pt x="105" y="237"/>
                    <a:pt x="106" y="240"/>
                  </a:cubicBezTo>
                  <a:cubicBezTo>
                    <a:pt x="107" y="236"/>
                    <a:pt x="108" y="238"/>
                    <a:pt x="110" y="237"/>
                  </a:cubicBezTo>
                  <a:cubicBezTo>
                    <a:pt x="110" y="242"/>
                    <a:pt x="112" y="239"/>
                    <a:pt x="113" y="239"/>
                  </a:cubicBezTo>
                  <a:cubicBezTo>
                    <a:pt x="114" y="238"/>
                    <a:pt x="113" y="237"/>
                    <a:pt x="113" y="237"/>
                  </a:cubicBezTo>
                  <a:cubicBezTo>
                    <a:pt x="121" y="239"/>
                    <a:pt x="128" y="236"/>
                    <a:pt x="137" y="239"/>
                  </a:cubicBezTo>
                  <a:cubicBezTo>
                    <a:pt x="136" y="239"/>
                    <a:pt x="136" y="239"/>
                    <a:pt x="136" y="240"/>
                  </a:cubicBezTo>
                  <a:cubicBezTo>
                    <a:pt x="137" y="241"/>
                    <a:pt x="137" y="238"/>
                    <a:pt x="138" y="238"/>
                  </a:cubicBezTo>
                  <a:cubicBezTo>
                    <a:pt x="138" y="241"/>
                    <a:pt x="138" y="240"/>
                    <a:pt x="138" y="242"/>
                  </a:cubicBezTo>
                  <a:cubicBezTo>
                    <a:pt x="139" y="240"/>
                    <a:pt x="141" y="242"/>
                    <a:pt x="142" y="242"/>
                  </a:cubicBezTo>
                  <a:cubicBezTo>
                    <a:pt x="143" y="240"/>
                    <a:pt x="142" y="240"/>
                    <a:pt x="142" y="239"/>
                  </a:cubicBezTo>
                  <a:cubicBezTo>
                    <a:pt x="142" y="239"/>
                    <a:pt x="142" y="237"/>
                    <a:pt x="143" y="238"/>
                  </a:cubicBezTo>
                  <a:cubicBezTo>
                    <a:pt x="143" y="240"/>
                    <a:pt x="142" y="239"/>
                    <a:pt x="143" y="241"/>
                  </a:cubicBezTo>
                  <a:cubicBezTo>
                    <a:pt x="144" y="242"/>
                    <a:pt x="144" y="239"/>
                    <a:pt x="145" y="240"/>
                  </a:cubicBezTo>
                  <a:cubicBezTo>
                    <a:pt x="145" y="244"/>
                    <a:pt x="147" y="241"/>
                    <a:pt x="147" y="243"/>
                  </a:cubicBezTo>
                  <a:cubicBezTo>
                    <a:pt x="148" y="240"/>
                    <a:pt x="148" y="240"/>
                    <a:pt x="148" y="238"/>
                  </a:cubicBezTo>
                  <a:cubicBezTo>
                    <a:pt x="149" y="239"/>
                    <a:pt x="149" y="239"/>
                    <a:pt x="150" y="237"/>
                  </a:cubicBezTo>
                  <a:cubicBezTo>
                    <a:pt x="150" y="238"/>
                    <a:pt x="150" y="239"/>
                    <a:pt x="150" y="239"/>
                  </a:cubicBezTo>
                  <a:cubicBezTo>
                    <a:pt x="150" y="239"/>
                    <a:pt x="153" y="235"/>
                    <a:pt x="153" y="239"/>
                  </a:cubicBezTo>
                  <a:cubicBezTo>
                    <a:pt x="152" y="238"/>
                    <a:pt x="150" y="243"/>
                    <a:pt x="149" y="240"/>
                  </a:cubicBezTo>
                  <a:cubicBezTo>
                    <a:pt x="149" y="246"/>
                    <a:pt x="155" y="238"/>
                    <a:pt x="156" y="244"/>
                  </a:cubicBezTo>
                  <a:cubicBezTo>
                    <a:pt x="149" y="246"/>
                    <a:pt x="144" y="244"/>
                    <a:pt x="137" y="244"/>
                  </a:cubicBezTo>
                  <a:cubicBezTo>
                    <a:pt x="137" y="246"/>
                    <a:pt x="138" y="246"/>
                    <a:pt x="137" y="247"/>
                  </a:cubicBezTo>
                  <a:cubicBezTo>
                    <a:pt x="137" y="246"/>
                    <a:pt x="136" y="248"/>
                    <a:pt x="136" y="246"/>
                  </a:cubicBezTo>
                  <a:cubicBezTo>
                    <a:pt x="136" y="244"/>
                    <a:pt x="137" y="248"/>
                    <a:pt x="137" y="244"/>
                  </a:cubicBezTo>
                  <a:cubicBezTo>
                    <a:pt x="135" y="244"/>
                    <a:pt x="132" y="245"/>
                    <a:pt x="132" y="245"/>
                  </a:cubicBezTo>
                  <a:cubicBezTo>
                    <a:pt x="132" y="245"/>
                    <a:pt x="134" y="247"/>
                    <a:pt x="133" y="249"/>
                  </a:cubicBezTo>
                  <a:cubicBezTo>
                    <a:pt x="127" y="246"/>
                    <a:pt x="121" y="249"/>
                    <a:pt x="116" y="248"/>
                  </a:cubicBezTo>
                  <a:cubicBezTo>
                    <a:pt x="109" y="248"/>
                    <a:pt x="103" y="246"/>
                    <a:pt x="95" y="245"/>
                  </a:cubicBezTo>
                  <a:cubicBezTo>
                    <a:pt x="95" y="243"/>
                    <a:pt x="95" y="243"/>
                    <a:pt x="95" y="243"/>
                  </a:cubicBezTo>
                  <a:cubicBezTo>
                    <a:pt x="92" y="247"/>
                    <a:pt x="90" y="242"/>
                    <a:pt x="88" y="246"/>
                  </a:cubicBezTo>
                  <a:cubicBezTo>
                    <a:pt x="87" y="246"/>
                    <a:pt x="86" y="245"/>
                    <a:pt x="86" y="242"/>
                  </a:cubicBezTo>
                  <a:cubicBezTo>
                    <a:pt x="85" y="243"/>
                    <a:pt x="84" y="241"/>
                    <a:pt x="84" y="243"/>
                  </a:cubicBezTo>
                  <a:cubicBezTo>
                    <a:pt x="85" y="243"/>
                    <a:pt x="86" y="244"/>
                    <a:pt x="86" y="247"/>
                  </a:cubicBezTo>
                  <a:cubicBezTo>
                    <a:pt x="85" y="248"/>
                    <a:pt x="80" y="247"/>
                    <a:pt x="78" y="246"/>
                  </a:cubicBezTo>
                  <a:cubicBezTo>
                    <a:pt x="75" y="249"/>
                    <a:pt x="71" y="247"/>
                    <a:pt x="69" y="250"/>
                  </a:cubicBezTo>
                  <a:cubicBezTo>
                    <a:pt x="70" y="252"/>
                    <a:pt x="74" y="246"/>
                    <a:pt x="75" y="254"/>
                  </a:cubicBezTo>
                  <a:cubicBezTo>
                    <a:pt x="73" y="252"/>
                    <a:pt x="71" y="258"/>
                    <a:pt x="69" y="255"/>
                  </a:cubicBezTo>
                  <a:cubicBezTo>
                    <a:pt x="69" y="258"/>
                    <a:pt x="69" y="258"/>
                    <a:pt x="67" y="257"/>
                  </a:cubicBezTo>
                  <a:cubicBezTo>
                    <a:pt x="66" y="264"/>
                    <a:pt x="62" y="257"/>
                    <a:pt x="59" y="262"/>
                  </a:cubicBezTo>
                  <a:cubicBezTo>
                    <a:pt x="58" y="260"/>
                    <a:pt x="57" y="259"/>
                    <a:pt x="56" y="258"/>
                  </a:cubicBezTo>
                  <a:cubicBezTo>
                    <a:pt x="56" y="260"/>
                    <a:pt x="58" y="259"/>
                    <a:pt x="57" y="261"/>
                  </a:cubicBezTo>
                  <a:cubicBezTo>
                    <a:pt x="57" y="261"/>
                    <a:pt x="59" y="260"/>
                    <a:pt x="59" y="262"/>
                  </a:cubicBezTo>
                  <a:cubicBezTo>
                    <a:pt x="52" y="263"/>
                    <a:pt x="48" y="266"/>
                    <a:pt x="42" y="267"/>
                  </a:cubicBezTo>
                  <a:cubicBezTo>
                    <a:pt x="42" y="274"/>
                    <a:pt x="39" y="268"/>
                    <a:pt x="38" y="270"/>
                  </a:cubicBezTo>
                  <a:cubicBezTo>
                    <a:pt x="39" y="274"/>
                    <a:pt x="35" y="271"/>
                    <a:pt x="34" y="271"/>
                  </a:cubicBezTo>
                  <a:cubicBezTo>
                    <a:pt x="32" y="271"/>
                    <a:pt x="29" y="274"/>
                    <a:pt x="27" y="275"/>
                  </a:cubicBezTo>
                  <a:cubicBezTo>
                    <a:pt x="29" y="279"/>
                    <a:pt x="30" y="274"/>
                    <a:pt x="32" y="276"/>
                  </a:cubicBezTo>
                  <a:cubicBezTo>
                    <a:pt x="32" y="278"/>
                    <a:pt x="32" y="280"/>
                    <a:pt x="31" y="280"/>
                  </a:cubicBezTo>
                  <a:cubicBezTo>
                    <a:pt x="31" y="279"/>
                    <a:pt x="29" y="280"/>
                    <a:pt x="29" y="283"/>
                  </a:cubicBezTo>
                  <a:cubicBezTo>
                    <a:pt x="31" y="282"/>
                    <a:pt x="32" y="283"/>
                    <a:pt x="33" y="284"/>
                  </a:cubicBezTo>
                  <a:cubicBezTo>
                    <a:pt x="31" y="287"/>
                    <a:pt x="29" y="292"/>
                    <a:pt x="27" y="287"/>
                  </a:cubicBezTo>
                  <a:cubicBezTo>
                    <a:pt x="26" y="291"/>
                    <a:pt x="24" y="289"/>
                    <a:pt x="21" y="291"/>
                  </a:cubicBezTo>
                  <a:cubicBezTo>
                    <a:pt x="22" y="295"/>
                    <a:pt x="19" y="294"/>
                    <a:pt x="17" y="294"/>
                  </a:cubicBezTo>
                  <a:cubicBezTo>
                    <a:pt x="16" y="298"/>
                    <a:pt x="17" y="300"/>
                    <a:pt x="15" y="301"/>
                  </a:cubicBezTo>
                  <a:cubicBezTo>
                    <a:pt x="16" y="303"/>
                    <a:pt x="16" y="300"/>
                    <a:pt x="17" y="302"/>
                  </a:cubicBezTo>
                  <a:cubicBezTo>
                    <a:pt x="16" y="306"/>
                    <a:pt x="15" y="310"/>
                    <a:pt x="13" y="309"/>
                  </a:cubicBezTo>
                  <a:cubicBezTo>
                    <a:pt x="13" y="308"/>
                    <a:pt x="14" y="308"/>
                    <a:pt x="14" y="307"/>
                  </a:cubicBezTo>
                  <a:cubicBezTo>
                    <a:pt x="12" y="307"/>
                    <a:pt x="11" y="310"/>
                    <a:pt x="10" y="311"/>
                  </a:cubicBezTo>
                  <a:cubicBezTo>
                    <a:pt x="9" y="309"/>
                    <a:pt x="9" y="311"/>
                    <a:pt x="8" y="312"/>
                  </a:cubicBezTo>
                  <a:cubicBezTo>
                    <a:pt x="7" y="313"/>
                    <a:pt x="4" y="310"/>
                    <a:pt x="4" y="315"/>
                  </a:cubicBezTo>
                  <a:cubicBezTo>
                    <a:pt x="5" y="317"/>
                    <a:pt x="6" y="313"/>
                    <a:pt x="7" y="318"/>
                  </a:cubicBezTo>
                  <a:cubicBezTo>
                    <a:pt x="5" y="320"/>
                    <a:pt x="5" y="316"/>
                    <a:pt x="4" y="319"/>
                  </a:cubicBezTo>
                  <a:cubicBezTo>
                    <a:pt x="5" y="321"/>
                    <a:pt x="8" y="317"/>
                    <a:pt x="8" y="322"/>
                  </a:cubicBezTo>
                  <a:cubicBezTo>
                    <a:pt x="7" y="322"/>
                    <a:pt x="7" y="322"/>
                    <a:pt x="7" y="322"/>
                  </a:cubicBezTo>
                  <a:cubicBezTo>
                    <a:pt x="7" y="325"/>
                    <a:pt x="8" y="324"/>
                    <a:pt x="7" y="327"/>
                  </a:cubicBezTo>
                  <a:cubicBezTo>
                    <a:pt x="8" y="327"/>
                    <a:pt x="9" y="328"/>
                    <a:pt x="9" y="326"/>
                  </a:cubicBezTo>
                  <a:cubicBezTo>
                    <a:pt x="8" y="326"/>
                    <a:pt x="8" y="325"/>
                    <a:pt x="8" y="324"/>
                  </a:cubicBezTo>
                  <a:cubicBezTo>
                    <a:pt x="9" y="324"/>
                    <a:pt x="10" y="324"/>
                    <a:pt x="11" y="324"/>
                  </a:cubicBezTo>
                  <a:cubicBezTo>
                    <a:pt x="9" y="329"/>
                    <a:pt x="4" y="329"/>
                    <a:pt x="2" y="329"/>
                  </a:cubicBezTo>
                  <a:cubicBezTo>
                    <a:pt x="2" y="330"/>
                    <a:pt x="1" y="332"/>
                    <a:pt x="1" y="333"/>
                  </a:cubicBezTo>
                  <a:cubicBezTo>
                    <a:pt x="2" y="333"/>
                    <a:pt x="4" y="333"/>
                    <a:pt x="2" y="331"/>
                  </a:cubicBezTo>
                  <a:cubicBezTo>
                    <a:pt x="3" y="331"/>
                    <a:pt x="4" y="333"/>
                    <a:pt x="4" y="335"/>
                  </a:cubicBezTo>
                  <a:cubicBezTo>
                    <a:pt x="2" y="339"/>
                    <a:pt x="2" y="334"/>
                    <a:pt x="0" y="335"/>
                  </a:cubicBezTo>
                  <a:cubicBezTo>
                    <a:pt x="1" y="335"/>
                    <a:pt x="2" y="337"/>
                    <a:pt x="1" y="339"/>
                  </a:cubicBezTo>
                  <a:close/>
                  <a:moveTo>
                    <a:pt x="154" y="41"/>
                  </a:moveTo>
                  <a:cubicBezTo>
                    <a:pt x="154" y="38"/>
                    <a:pt x="155" y="40"/>
                    <a:pt x="155" y="41"/>
                  </a:cubicBezTo>
                  <a:cubicBezTo>
                    <a:pt x="155" y="43"/>
                    <a:pt x="154" y="41"/>
                    <a:pt x="154" y="41"/>
                  </a:cubicBezTo>
                  <a:close/>
                  <a:moveTo>
                    <a:pt x="200" y="34"/>
                  </a:moveTo>
                  <a:cubicBezTo>
                    <a:pt x="201" y="34"/>
                    <a:pt x="202" y="32"/>
                    <a:pt x="203" y="31"/>
                  </a:cubicBezTo>
                  <a:cubicBezTo>
                    <a:pt x="203" y="32"/>
                    <a:pt x="203" y="33"/>
                    <a:pt x="203" y="34"/>
                  </a:cubicBezTo>
                  <a:cubicBezTo>
                    <a:pt x="202" y="34"/>
                    <a:pt x="201" y="34"/>
                    <a:pt x="201" y="36"/>
                  </a:cubicBezTo>
                  <a:cubicBezTo>
                    <a:pt x="201" y="35"/>
                    <a:pt x="201" y="34"/>
                    <a:pt x="200" y="34"/>
                  </a:cubicBezTo>
                  <a:close/>
                  <a:moveTo>
                    <a:pt x="315" y="4"/>
                  </a:moveTo>
                  <a:cubicBezTo>
                    <a:pt x="315" y="6"/>
                    <a:pt x="315" y="6"/>
                    <a:pt x="315" y="7"/>
                  </a:cubicBezTo>
                  <a:cubicBezTo>
                    <a:pt x="315" y="8"/>
                    <a:pt x="315" y="8"/>
                    <a:pt x="314" y="8"/>
                  </a:cubicBezTo>
                  <a:cubicBezTo>
                    <a:pt x="314" y="7"/>
                    <a:pt x="314" y="7"/>
                    <a:pt x="314" y="5"/>
                  </a:cubicBezTo>
                  <a:cubicBezTo>
                    <a:pt x="314" y="5"/>
                    <a:pt x="312" y="6"/>
                    <a:pt x="313" y="3"/>
                  </a:cubicBezTo>
                  <a:cubicBezTo>
                    <a:pt x="313" y="5"/>
                    <a:pt x="314" y="4"/>
                    <a:pt x="315" y="4"/>
                  </a:cubicBezTo>
                  <a:close/>
                  <a:moveTo>
                    <a:pt x="492" y="116"/>
                  </a:moveTo>
                  <a:cubicBezTo>
                    <a:pt x="492" y="114"/>
                    <a:pt x="493" y="117"/>
                    <a:pt x="493" y="116"/>
                  </a:cubicBezTo>
                  <a:cubicBezTo>
                    <a:pt x="493" y="117"/>
                    <a:pt x="493" y="118"/>
                    <a:pt x="493" y="118"/>
                  </a:cubicBezTo>
                  <a:cubicBezTo>
                    <a:pt x="493" y="119"/>
                    <a:pt x="492" y="118"/>
                    <a:pt x="492" y="118"/>
                  </a:cubicBezTo>
                  <a:cubicBezTo>
                    <a:pt x="492" y="117"/>
                    <a:pt x="492" y="116"/>
                    <a:pt x="492" y="116"/>
                  </a:cubicBezTo>
                  <a:close/>
                  <a:moveTo>
                    <a:pt x="521" y="434"/>
                  </a:moveTo>
                  <a:cubicBezTo>
                    <a:pt x="523" y="436"/>
                    <a:pt x="524" y="431"/>
                    <a:pt x="525" y="435"/>
                  </a:cubicBezTo>
                  <a:cubicBezTo>
                    <a:pt x="524" y="436"/>
                    <a:pt x="521" y="439"/>
                    <a:pt x="521" y="434"/>
                  </a:cubicBezTo>
                  <a:close/>
                  <a:moveTo>
                    <a:pt x="236" y="394"/>
                  </a:moveTo>
                  <a:cubicBezTo>
                    <a:pt x="237" y="393"/>
                    <a:pt x="239" y="393"/>
                    <a:pt x="241" y="394"/>
                  </a:cubicBezTo>
                  <a:cubicBezTo>
                    <a:pt x="239" y="396"/>
                    <a:pt x="238" y="395"/>
                    <a:pt x="236" y="394"/>
                  </a:cubicBezTo>
                  <a:close/>
                  <a:moveTo>
                    <a:pt x="4" y="334"/>
                  </a:moveTo>
                  <a:cubicBezTo>
                    <a:pt x="4" y="332"/>
                    <a:pt x="5" y="333"/>
                    <a:pt x="5" y="330"/>
                  </a:cubicBezTo>
                  <a:cubicBezTo>
                    <a:pt x="6" y="330"/>
                    <a:pt x="6" y="332"/>
                    <a:pt x="7" y="331"/>
                  </a:cubicBezTo>
                  <a:cubicBezTo>
                    <a:pt x="7" y="332"/>
                    <a:pt x="6" y="332"/>
                    <a:pt x="6" y="332"/>
                  </a:cubicBezTo>
                  <a:cubicBezTo>
                    <a:pt x="6" y="333"/>
                    <a:pt x="6" y="333"/>
                    <a:pt x="6" y="334"/>
                  </a:cubicBezTo>
                  <a:cubicBezTo>
                    <a:pt x="6" y="335"/>
                    <a:pt x="5" y="335"/>
                    <a:pt x="4" y="334"/>
                  </a:cubicBezTo>
                  <a:close/>
                  <a:moveTo>
                    <a:pt x="17" y="305"/>
                  </a:moveTo>
                  <a:cubicBezTo>
                    <a:pt x="17" y="303"/>
                    <a:pt x="18" y="303"/>
                    <a:pt x="19" y="303"/>
                  </a:cubicBezTo>
                  <a:cubicBezTo>
                    <a:pt x="19" y="306"/>
                    <a:pt x="18" y="306"/>
                    <a:pt x="17" y="307"/>
                  </a:cubicBezTo>
                  <a:cubicBezTo>
                    <a:pt x="17" y="306"/>
                    <a:pt x="17" y="305"/>
                    <a:pt x="17" y="305"/>
                  </a:cubicBezTo>
                  <a:close/>
                  <a:moveTo>
                    <a:pt x="32" y="279"/>
                  </a:moveTo>
                  <a:cubicBezTo>
                    <a:pt x="33" y="278"/>
                    <a:pt x="35" y="275"/>
                    <a:pt x="35" y="279"/>
                  </a:cubicBezTo>
                  <a:cubicBezTo>
                    <a:pt x="34" y="279"/>
                    <a:pt x="34" y="279"/>
                    <a:pt x="32" y="279"/>
                  </a:cubicBezTo>
                  <a:close/>
                  <a:moveTo>
                    <a:pt x="67" y="361"/>
                  </a:moveTo>
                  <a:cubicBezTo>
                    <a:pt x="65" y="360"/>
                    <a:pt x="69" y="357"/>
                    <a:pt x="69" y="361"/>
                  </a:cubicBezTo>
                  <a:cubicBezTo>
                    <a:pt x="68" y="361"/>
                    <a:pt x="67" y="360"/>
                    <a:pt x="67" y="361"/>
                  </a:cubicBezTo>
                  <a:close/>
                  <a:moveTo>
                    <a:pt x="74" y="365"/>
                  </a:moveTo>
                  <a:cubicBezTo>
                    <a:pt x="74" y="363"/>
                    <a:pt x="76" y="363"/>
                    <a:pt x="75" y="362"/>
                  </a:cubicBezTo>
                  <a:cubicBezTo>
                    <a:pt x="75" y="361"/>
                    <a:pt x="78" y="360"/>
                    <a:pt x="78" y="363"/>
                  </a:cubicBezTo>
                  <a:cubicBezTo>
                    <a:pt x="76" y="362"/>
                    <a:pt x="75" y="364"/>
                    <a:pt x="74" y="365"/>
                  </a:cubicBezTo>
                  <a:close/>
                  <a:moveTo>
                    <a:pt x="133" y="90"/>
                  </a:moveTo>
                  <a:cubicBezTo>
                    <a:pt x="133" y="87"/>
                    <a:pt x="135" y="88"/>
                    <a:pt x="135" y="89"/>
                  </a:cubicBezTo>
                  <a:cubicBezTo>
                    <a:pt x="135" y="92"/>
                    <a:pt x="133" y="90"/>
                    <a:pt x="133" y="90"/>
                  </a:cubicBezTo>
                  <a:close/>
                  <a:moveTo>
                    <a:pt x="146" y="240"/>
                  </a:moveTo>
                  <a:cubicBezTo>
                    <a:pt x="145" y="236"/>
                    <a:pt x="147" y="239"/>
                    <a:pt x="147" y="239"/>
                  </a:cubicBezTo>
                  <a:cubicBezTo>
                    <a:pt x="147" y="241"/>
                    <a:pt x="146" y="241"/>
                    <a:pt x="146" y="240"/>
                  </a:cubicBezTo>
                  <a:close/>
                  <a:moveTo>
                    <a:pt x="180" y="236"/>
                  </a:moveTo>
                  <a:cubicBezTo>
                    <a:pt x="181" y="239"/>
                    <a:pt x="179" y="236"/>
                    <a:pt x="179" y="238"/>
                  </a:cubicBezTo>
                  <a:cubicBezTo>
                    <a:pt x="179" y="239"/>
                    <a:pt x="179" y="238"/>
                    <a:pt x="180" y="239"/>
                  </a:cubicBezTo>
                  <a:cubicBezTo>
                    <a:pt x="183" y="230"/>
                    <a:pt x="189" y="236"/>
                    <a:pt x="193" y="235"/>
                  </a:cubicBezTo>
                  <a:cubicBezTo>
                    <a:pt x="197" y="234"/>
                    <a:pt x="200" y="230"/>
                    <a:pt x="202" y="231"/>
                  </a:cubicBezTo>
                  <a:cubicBezTo>
                    <a:pt x="203" y="232"/>
                    <a:pt x="203" y="232"/>
                    <a:pt x="203" y="234"/>
                  </a:cubicBezTo>
                  <a:cubicBezTo>
                    <a:pt x="204" y="232"/>
                    <a:pt x="205" y="234"/>
                    <a:pt x="207" y="234"/>
                  </a:cubicBezTo>
                  <a:cubicBezTo>
                    <a:pt x="207" y="236"/>
                    <a:pt x="206" y="236"/>
                    <a:pt x="208" y="235"/>
                  </a:cubicBezTo>
                  <a:cubicBezTo>
                    <a:pt x="207" y="237"/>
                    <a:pt x="208" y="237"/>
                    <a:pt x="208" y="239"/>
                  </a:cubicBezTo>
                  <a:cubicBezTo>
                    <a:pt x="207" y="240"/>
                    <a:pt x="207" y="238"/>
                    <a:pt x="207" y="237"/>
                  </a:cubicBezTo>
                  <a:cubicBezTo>
                    <a:pt x="206" y="238"/>
                    <a:pt x="206" y="239"/>
                    <a:pt x="206" y="241"/>
                  </a:cubicBezTo>
                  <a:cubicBezTo>
                    <a:pt x="205" y="241"/>
                    <a:pt x="205" y="239"/>
                    <a:pt x="204" y="238"/>
                  </a:cubicBezTo>
                  <a:cubicBezTo>
                    <a:pt x="204" y="238"/>
                    <a:pt x="204" y="240"/>
                    <a:pt x="203" y="240"/>
                  </a:cubicBezTo>
                  <a:cubicBezTo>
                    <a:pt x="204" y="243"/>
                    <a:pt x="206" y="241"/>
                    <a:pt x="207" y="244"/>
                  </a:cubicBezTo>
                  <a:cubicBezTo>
                    <a:pt x="205" y="245"/>
                    <a:pt x="205" y="242"/>
                    <a:pt x="204" y="243"/>
                  </a:cubicBezTo>
                  <a:cubicBezTo>
                    <a:pt x="204" y="244"/>
                    <a:pt x="205" y="244"/>
                    <a:pt x="206" y="245"/>
                  </a:cubicBezTo>
                  <a:cubicBezTo>
                    <a:pt x="209" y="242"/>
                    <a:pt x="208" y="234"/>
                    <a:pt x="211" y="233"/>
                  </a:cubicBezTo>
                  <a:cubicBezTo>
                    <a:pt x="211" y="231"/>
                    <a:pt x="210" y="232"/>
                    <a:pt x="210" y="231"/>
                  </a:cubicBezTo>
                  <a:cubicBezTo>
                    <a:pt x="212" y="227"/>
                    <a:pt x="214" y="232"/>
                    <a:pt x="215" y="228"/>
                  </a:cubicBezTo>
                  <a:cubicBezTo>
                    <a:pt x="216" y="228"/>
                    <a:pt x="217" y="228"/>
                    <a:pt x="217" y="230"/>
                  </a:cubicBezTo>
                  <a:cubicBezTo>
                    <a:pt x="217" y="229"/>
                    <a:pt x="219" y="226"/>
                    <a:pt x="220" y="229"/>
                  </a:cubicBezTo>
                  <a:cubicBezTo>
                    <a:pt x="220" y="229"/>
                    <a:pt x="220" y="226"/>
                    <a:pt x="220" y="226"/>
                  </a:cubicBezTo>
                  <a:cubicBezTo>
                    <a:pt x="222" y="232"/>
                    <a:pt x="226" y="224"/>
                    <a:pt x="229" y="228"/>
                  </a:cubicBezTo>
                  <a:cubicBezTo>
                    <a:pt x="230" y="224"/>
                    <a:pt x="234" y="225"/>
                    <a:pt x="235" y="226"/>
                  </a:cubicBezTo>
                  <a:cubicBezTo>
                    <a:pt x="236" y="219"/>
                    <a:pt x="242" y="222"/>
                    <a:pt x="244" y="225"/>
                  </a:cubicBezTo>
                  <a:cubicBezTo>
                    <a:pt x="246" y="225"/>
                    <a:pt x="246" y="223"/>
                    <a:pt x="248" y="223"/>
                  </a:cubicBezTo>
                  <a:cubicBezTo>
                    <a:pt x="247" y="223"/>
                    <a:pt x="246" y="220"/>
                    <a:pt x="246" y="221"/>
                  </a:cubicBezTo>
                  <a:cubicBezTo>
                    <a:pt x="246" y="218"/>
                    <a:pt x="247" y="219"/>
                    <a:pt x="250" y="219"/>
                  </a:cubicBezTo>
                  <a:cubicBezTo>
                    <a:pt x="250" y="219"/>
                    <a:pt x="249" y="220"/>
                    <a:pt x="249" y="219"/>
                  </a:cubicBezTo>
                  <a:cubicBezTo>
                    <a:pt x="252" y="221"/>
                    <a:pt x="258" y="211"/>
                    <a:pt x="262" y="221"/>
                  </a:cubicBezTo>
                  <a:cubicBezTo>
                    <a:pt x="260" y="221"/>
                    <a:pt x="259" y="222"/>
                    <a:pt x="259" y="223"/>
                  </a:cubicBezTo>
                  <a:cubicBezTo>
                    <a:pt x="259" y="222"/>
                    <a:pt x="263" y="226"/>
                    <a:pt x="263" y="220"/>
                  </a:cubicBezTo>
                  <a:cubicBezTo>
                    <a:pt x="264" y="220"/>
                    <a:pt x="264" y="221"/>
                    <a:pt x="264" y="223"/>
                  </a:cubicBezTo>
                  <a:cubicBezTo>
                    <a:pt x="264" y="225"/>
                    <a:pt x="264" y="227"/>
                    <a:pt x="263" y="226"/>
                  </a:cubicBezTo>
                  <a:cubicBezTo>
                    <a:pt x="263" y="228"/>
                    <a:pt x="265" y="226"/>
                    <a:pt x="264" y="229"/>
                  </a:cubicBezTo>
                  <a:cubicBezTo>
                    <a:pt x="262" y="229"/>
                    <a:pt x="261" y="227"/>
                    <a:pt x="259" y="227"/>
                  </a:cubicBezTo>
                  <a:cubicBezTo>
                    <a:pt x="260" y="229"/>
                    <a:pt x="261" y="230"/>
                    <a:pt x="263" y="230"/>
                  </a:cubicBezTo>
                  <a:cubicBezTo>
                    <a:pt x="259" y="234"/>
                    <a:pt x="256" y="235"/>
                    <a:pt x="251" y="233"/>
                  </a:cubicBezTo>
                  <a:cubicBezTo>
                    <a:pt x="251" y="237"/>
                    <a:pt x="253" y="236"/>
                    <a:pt x="253" y="239"/>
                  </a:cubicBezTo>
                  <a:cubicBezTo>
                    <a:pt x="250" y="238"/>
                    <a:pt x="248" y="243"/>
                    <a:pt x="246" y="241"/>
                  </a:cubicBezTo>
                  <a:cubicBezTo>
                    <a:pt x="246" y="239"/>
                    <a:pt x="246" y="239"/>
                    <a:pt x="246" y="239"/>
                  </a:cubicBezTo>
                  <a:cubicBezTo>
                    <a:pt x="246" y="238"/>
                    <a:pt x="246" y="238"/>
                    <a:pt x="247" y="238"/>
                  </a:cubicBezTo>
                  <a:cubicBezTo>
                    <a:pt x="246" y="235"/>
                    <a:pt x="245" y="238"/>
                    <a:pt x="246" y="241"/>
                  </a:cubicBezTo>
                  <a:cubicBezTo>
                    <a:pt x="245" y="241"/>
                    <a:pt x="244" y="243"/>
                    <a:pt x="243" y="242"/>
                  </a:cubicBezTo>
                  <a:cubicBezTo>
                    <a:pt x="243" y="240"/>
                    <a:pt x="244" y="240"/>
                    <a:pt x="244" y="240"/>
                  </a:cubicBezTo>
                  <a:cubicBezTo>
                    <a:pt x="243" y="237"/>
                    <a:pt x="241" y="241"/>
                    <a:pt x="240" y="243"/>
                  </a:cubicBezTo>
                  <a:cubicBezTo>
                    <a:pt x="239" y="244"/>
                    <a:pt x="240" y="240"/>
                    <a:pt x="239" y="241"/>
                  </a:cubicBezTo>
                  <a:cubicBezTo>
                    <a:pt x="238" y="242"/>
                    <a:pt x="231" y="243"/>
                    <a:pt x="230" y="240"/>
                  </a:cubicBezTo>
                  <a:cubicBezTo>
                    <a:pt x="229" y="241"/>
                    <a:pt x="229" y="242"/>
                    <a:pt x="230" y="244"/>
                  </a:cubicBezTo>
                  <a:cubicBezTo>
                    <a:pt x="228" y="245"/>
                    <a:pt x="228" y="244"/>
                    <a:pt x="228" y="242"/>
                  </a:cubicBezTo>
                  <a:cubicBezTo>
                    <a:pt x="227" y="246"/>
                    <a:pt x="225" y="243"/>
                    <a:pt x="223" y="241"/>
                  </a:cubicBezTo>
                  <a:cubicBezTo>
                    <a:pt x="222" y="241"/>
                    <a:pt x="224" y="244"/>
                    <a:pt x="223" y="244"/>
                  </a:cubicBezTo>
                  <a:cubicBezTo>
                    <a:pt x="222" y="244"/>
                    <a:pt x="223" y="243"/>
                    <a:pt x="223" y="242"/>
                  </a:cubicBezTo>
                  <a:cubicBezTo>
                    <a:pt x="222" y="242"/>
                    <a:pt x="222" y="246"/>
                    <a:pt x="220" y="245"/>
                  </a:cubicBezTo>
                  <a:cubicBezTo>
                    <a:pt x="221" y="243"/>
                    <a:pt x="221" y="240"/>
                    <a:pt x="221" y="237"/>
                  </a:cubicBezTo>
                  <a:cubicBezTo>
                    <a:pt x="220" y="237"/>
                    <a:pt x="220" y="241"/>
                    <a:pt x="220" y="242"/>
                  </a:cubicBezTo>
                  <a:cubicBezTo>
                    <a:pt x="219" y="243"/>
                    <a:pt x="219" y="240"/>
                    <a:pt x="218" y="240"/>
                  </a:cubicBezTo>
                  <a:cubicBezTo>
                    <a:pt x="219" y="243"/>
                    <a:pt x="217" y="249"/>
                    <a:pt x="216" y="243"/>
                  </a:cubicBezTo>
                  <a:cubicBezTo>
                    <a:pt x="217" y="243"/>
                    <a:pt x="217" y="244"/>
                    <a:pt x="218" y="245"/>
                  </a:cubicBezTo>
                  <a:cubicBezTo>
                    <a:pt x="218" y="243"/>
                    <a:pt x="217" y="242"/>
                    <a:pt x="218" y="241"/>
                  </a:cubicBezTo>
                  <a:cubicBezTo>
                    <a:pt x="216" y="243"/>
                    <a:pt x="216" y="241"/>
                    <a:pt x="215" y="240"/>
                  </a:cubicBezTo>
                  <a:cubicBezTo>
                    <a:pt x="215" y="242"/>
                    <a:pt x="214" y="244"/>
                    <a:pt x="215" y="247"/>
                  </a:cubicBezTo>
                  <a:cubicBezTo>
                    <a:pt x="214" y="246"/>
                    <a:pt x="213" y="246"/>
                    <a:pt x="212" y="244"/>
                  </a:cubicBezTo>
                  <a:cubicBezTo>
                    <a:pt x="212" y="242"/>
                    <a:pt x="213" y="243"/>
                    <a:pt x="213" y="243"/>
                  </a:cubicBezTo>
                  <a:cubicBezTo>
                    <a:pt x="214" y="242"/>
                    <a:pt x="213" y="239"/>
                    <a:pt x="213" y="238"/>
                  </a:cubicBezTo>
                  <a:cubicBezTo>
                    <a:pt x="212" y="239"/>
                    <a:pt x="213" y="240"/>
                    <a:pt x="213" y="241"/>
                  </a:cubicBezTo>
                  <a:cubicBezTo>
                    <a:pt x="212" y="241"/>
                    <a:pt x="211" y="240"/>
                    <a:pt x="210" y="240"/>
                  </a:cubicBezTo>
                  <a:cubicBezTo>
                    <a:pt x="210" y="239"/>
                    <a:pt x="210" y="239"/>
                    <a:pt x="210" y="237"/>
                  </a:cubicBezTo>
                  <a:cubicBezTo>
                    <a:pt x="209" y="239"/>
                    <a:pt x="209" y="245"/>
                    <a:pt x="208" y="244"/>
                  </a:cubicBezTo>
                  <a:cubicBezTo>
                    <a:pt x="208" y="245"/>
                    <a:pt x="208" y="246"/>
                    <a:pt x="208" y="246"/>
                  </a:cubicBezTo>
                  <a:cubicBezTo>
                    <a:pt x="205" y="253"/>
                    <a:pt x="200" y="243"/>
                    <a:pt x="198" y="249"/>
                  </a:cubicBezTo>
                  <a:cubicBezTo>
                    <a:pt x="197" y="247"/>
                    <a:pt x="197" y="246"/>
                    <a:pt x="196" y="248"/>
                  </a:cubicBezTo>
                  <a:cubicBezTo>
                    <a:pt x="196" y="244"/>
                    <a:pt x="197" y="243"/>
                    <a:pt x="198" y="241"/>
                  </a:cubicBezTo>
                  <a:cubicBezTo>
                    <a:pt x="198" y="242"/>
                    <a:pt x="198" y="243"/>
                    <a:pt x="198" y="244"/>
                  </a:cubicBezTo>
                  <a:cubicBezTo>
                    <a:pt x="199" y="245"/>
                    <a:pt x="201" y="248"/>
                    <a:pt x="203" y="244"/>
                  </a:cubicBezTo>
                  <a:cubicBezTo>
                    <a:pt x="201" y="244"/>
                    <a:pt x="199" y="241"/>
                    <a:pt x="197" y="241"/>
                  </a:cubicBezTo>
                  <a:cubicBezTo>
                    <a:pt x="197" y="238"/>
                    <a:pt x="197" y="239"/>
                    <a:pt x="196" y="237"/>
                  </a:cubicBezTo>
                  <a:cubicBezTo>
                    <a:pt x="195" y="237"/>
                    <a:pt x="197" y="241"/>
                    <a:pt x="196" y="242"/>
                  </a:cubicBezTo>
                  <a:cubicBezTo>
                    <a:pt x="196" y="240"/>
                    <a:pt x="194" y="244"/>
                    <a:pt x="192" y="241"/>
                  </a:cubicBezTo>
                  <a:cubicBezTo>
                    <a:pt x="192" y="241"/>
                    <a:pt x="192" y="242"/>
                    <a:pt x="193" y="243"/>
                  </a:cubicBezTo>
                  <a:cubicBezTo>
                    <a:pt x="192" y="245"/>
                    <a:pt x="192" y="240"/>
                    <a:pt x="191" y="241"/>
                  </a:cubicBezTo>
                  <a:cubicBezTo>
                    <a:pt x="191" y="242"/>
                    <a:pt x="191" y="242"/>
                    <a:pt x="191" y="243"/>
                  </a:cubicBezTo>
                  <a:cubicBezTo>
                    <a:pt x="191" y="245"/>
                    <a:pt x="191" y="242"/>
                    <a:pt x="190" y="243"/>
                  </a:cubicBezTo>
                  <a:cubicBezTo>
                    <a:pt x="190" y="244"/>
                    <a:pt x="191" y="243"/>
                    <a:pt x="191" y="244"/>
                  </a:cubicBezTo>
                  <a:cubicBezTo>
                    <a:pt x="191" y="246"/>
                    <a:pt x="189" y="244"/>
                    <a:pt x="189" y="246"/>
                  </a:cubicBezTo>
                  <a:cubicBezTo>
                    <a:pt x="189" y="244"/>
                    <a:pt x="188" y="242"/>
                    <a:pt x="187" y="245"/>
                  </a:cubicBezTo>
                  <a:cubicBezTo>
                    <a:pt x="183" y="242"/>
                    <a:pt x="179" y="242"/>
                    <a:pt x="175" y="242"/>
                  </a:cubicBezTo>
                  <a:cubicBezTo>
                    <a:pt x="175" y="239"/>
                    <a:pt x="175" y="239"/>
                    <a:pt x="175" y="239"/>
                  </a:cubicBezTo>
                  <a:cubicBezTo>
                    <a:pt x="172" y="242"/>
                    <a:pt x="169" y="241"/>
                    <a:pt x="166" y="241"/>
                  </a:cubicBezTo>
                  <a:cubicBezTo>
                    <a:pt x="169" y="235"/>
                    <a:pt x="172" y="239"/>
                    <a:pt x="175" y="238"/>
                  </a:cubicBezTo>
                  <a:cubicBezTo>
                    <a:pt x="177" y="238"/>
                    <a:pt x="179" y="234"/>
                    <a:pt x="180" y="236"/>
                  </a:cubicBezTo>
                  <a:close/>
                  <a:moveTo>
                    <a:pt x="158" y="242"/>
                  </a:moveTo>
                  <a:cubicBezTo>
                    <a:pt x="159" y="235"/>
                    <a:pt x="163" y="241"/>
                    <a:pt x="166" y="239"/>
                  </a:cubicBezTo>
                  <a:cubicBezTo>
                    <a:pt x="165" y="244"/>
                    <a:pt x="160" y="241"/>
                    <a:pt x="158" y="242"/>
                  </a:cubicBezTo>
                  <a:close/>
                  <a:moveTo>
                    <a:pt x="174" y="377"/>
                  </a:moveTo>
                  <a:cubicBezTo>
                    <a:pt x="175" y="373"/>
                    <a:pt x="176" y="376"/>
                    <a:pt x="178" y="374"/>
                  </a:cubicBezTo>
                  <a:cubicBezTo>
                    <a:pt x="177" y="376"/>
                    <a:pt x="176" y="379"/>
                    <a:pt x="174" y="377"/>
                  </a:cubicBezTo>
                  <a:close/>
                  <a:moveTo>
                    <a:pt x="206" y="232"/>
                  </a:moveTo>
                  <a:cubicBezTo>
                    <a:pt x="206" y="230"/>
                    <a:pt x="206" y="229"/>
                    <a:pt x="207" y="230"/>
                  </a:cubicBezTo>
                  <a:cubicBezTo>
                    <a:pt x="207" y="232"/>
                    <a:pt x="207" y="232"/>
                    <a:pt x="207" y="232"/>
                  </a:cubicBezTo>
                  <a:lnTo>
                    <a:pt x="206" y="232"/>
                  </a:lnTo>
                  <a:close/>
                  <a:moveTo>
                    <a:pt x="209" y="403"/>
                  </a:moveTo>
                  <a:cubicBezTo>
                    <a:pt x="210" y="401"/>
                    <a:pt x="211" y="403"/>
                    <a:pt x="212" y="403"/>
                  </a:cubicBezTo>
                  <a:cubicBezTo>
                    <a:pt x="211" y="405"/>
                    <a:pt x="210" y="403"/>
                    <a:pt x="209" y="403"/>
                  </a:cubicBezTo>
                  <a:close/>
                  <a:moveTo>
                    <a:pt x="209" y="243"/>
                  </a:moveTo>
                  <a:cubicBezTo>
                    <a:pt x="210" y="243"/>
                    <a:pt x="210" y="247"/>
                    <a:pt x="210" y="249"/>
                  </a:cubicBezTo>
                  <a:cubicBezTo>
                    <a:pt x="208" y="248"/>
                    <a:pt x="209" y="245"/>
                    <a:pt x="209" y="243"/>
                  </a:cubicBezTo>
                  <a:close/>
                  <a:moveTo>
                    <a:pt x="210" y="244"/>
                  </a:moveTo>
                  <a:cubicBezTo>
                    <a:pt x="210" y="243"/>
                    <a:pt x="211" y="243"/>
                    <a:pt x="211" y="243"/>
                  </a:cubicBezTo>
                  <a:cubicBezTo>
                    <a:pt x="211" y="245"/>
                    <a:pt x="211" y="245"/>
                    <a:pt x="211" y="247"/>
                  </a:cubicBezTo>
                  <a:cubicBezTo>
                    <a:pt x="211" y="247"/>
                    <a:pt x="211" y="244"/>
                    <a:pt x="210" y="244"/>
                  </a:cubicBezTo>
                  <a:close/>
                  <a:moveTo>
                    <a:pt x="211" y="388"/>
                  </a:moveTo>
                  <a:cubicBezTo>
                    <a:pt x="212" y="386"/>
                    <a:pt x="213" y="385"/>
                    <a:pt x="213" y="389"/>
                  </a:cubicBezTo>
                  <a:cubicBezTo>
                    <a:pt x="212" y="389"/>
                    <a:pt x="212" y="388"/>
                    <a:pt x="211" y="388"/>
                  </a:cubicBezTo>
                  <a:close/>
                  <a:moveTo>
                    <a:pt x="221" y="397"/>
                  </a:moveTo>
                  <a:cubicBezTo>
                    <a:pt x="221" y="397"/>
                    <a:pt x="222" y="398"/>
                    <a:pt x="223" y="396"/>
                  </a:cubicBezTo>
                  <a:cubicBezTo>
                    <a:pt x="223" y="397"/>
                    <a:pt x="220" y="402"/>
                    <a:pt x="221" y="397"/>
                  </a:cubicBezTo>
                  <a:close/>
                  <a:moveTo>
                    <a:pt x="220" y="216"/>
                  </a:moveTo>
                  <a:cubicBezTo>
                    <a:pt x="220" y="213"/>
                    <a:pt x="222" y="214"/>
                    <a:pt x="222" y="215"/>
                  </a:cubicBezTo>
                  <a:cubicBezTo>
                    <a:pt x="222" y="218"/>
                    <a:pt x="221" y="215"/>
                    <a:pt x="220" y="216"/>
                  </a:cubicBezTo>
                  <a:close/>
                  <a:moveTo>
                    <a:pt x="222" y="404"/>
                  </a:moveTo>
                  <a:cubicBezTo>
                    <a:pt x="222" y="401"/>
                    <a:pt x="224" y="404"/>
                    <a:pt x="224" y="401"/>
                  </a:cubicBezTo>
                  <a:cubicBezTo>
                    <a:pt x="225" y="402"/>
                    <a:pt x="224" y="405"/>
                    <a:pt x="225" y="405"/>
                  </a:cubicBezTo>
                  <a:cubicBezTo>
                    <a:pt x="224" y="405"/>
                    <a:pt x="223" y="404"/>
                    <a:pt x="222" y="404"/>
                  </a:cubicBezTo>
                  <a:close/>
                  <a:moveTo>
                    <a:pt x="225" y="59"/>
                  </a:moveTo>
                  <a:cubicBezTo>
                    <a:pt x="225" y="58"/>
                    <a:pt x="226" y="58"/>
                    <a:pt x="226" y="56"/>
                  </a:cubicBezTo>
                  <a:cubicBezTo>
                    <a:pt x="227" y="56"/>
                    <a:pt x="226" y="59"/>
                    <a:pt x="227" y="58"/>
                  </a:cubicBezTo>
                  <a:cubicBezTo>
                    <a:pt x="227" y="60"/>
                    <a:pt x="226" y="59"/>
                    <a:pt x="225" y="59"/>
                  </a:cubicBezTo>
                  <a:close/>
                  <a:moveTo>
                    <a:pt x="228" y="61"/>
                  </a:moveTo>
                  <a:cubicBezTo>
                    <a:pt x="229" y="61"/>
                    <a:pt x="231" y="59"/>
                    <a:pt x="232" y="60"/>
                  </a:cubicBezTo>
                  <a:cubicBezTo>
                    <a:pt x="232" y="63"/>
                    <a:pt x="229" y="61"/>
                    <a:pt x="228" y="61"/>
                  </a:cubicBezTo>
                  <a:close/>
                  <a:moveTo>
                    <a:pt x="229" y="40"/>
                  </a:moveTo>
                  <a:cubicBezTo>
                    <a:pt x="230" y="42"/>
                    <a:pt x="231" y="39"/>
                    <a:pt x="231" y="41"/>
                  </a:cubicBezTo>
                  <a:cubicBezTo>
                    <a:pt x="231" y="44"/>
                    <a:pt x="229" y="43"/>
                    <a:pt x="229" y="40"/>
                  </a:cubicBezTo>
                  <a:close/>
                  <a:moveTo>
                    <a:pt x="229" y="58"/>
                  </a:moveTo>
                  <a:cubicBezTo>
                    <a:pt x="230" y="56"/>
                    <a:pt x="231" y="55"/>
                    <a:pt x="231" y="57"/>
                  </a:cubicBezTo>
                  <a:cubicBezTo>
                    <a:pt x="231" y="58"/>
                    <a:pt x="230" y="60"/>
                    <a:pt x="229" y="58"/>
                  </a:cubicBezTo>
                  <a:close/>
                  <a:moveTo>
                    <a:pt x="234" y="59"/>
                  </a:moveTo>
                  <a:cubicBezTo>
                    <a:pt x="235" y="57"/>
                    <a:pt x="236" y="56"/>
                    <a:pt x="237" y="57"/>
                  </a:cubicBezTo>
                  <a:cubicBezTo>
                    <a:pt x="237" y="59"/>
                    <a:pt x="235" y="58"/>
                    <a:pt x="235" y="58"/>
                  </a:cubicBezTo>
                  <a:cubicBezTo>
                    <a:pt x="235" y="60"/>
                    <a:pt x="236" y="59"/>
                    <a:pt x="237" y="59"/>
                  </a:cubicBezTo>
                  <a:cubicBezTo>
                    <a:pt x="236" y="62"/>
                    <a:pt x="235" y="60"/>
                    <a:pt x="234" y="59"/>
                  </a:cubicBezTo>
                  <a:close/>
                  <a:moveTo>
                    <a:pt x="244" y="54"/>
                  </a:moveTo>
                  <a:cubicBezTo>
                    <a:pt x="244" y="50"/>
                    <a:pt x="246" y="54"/>
                    <a:pt x="247" y="52"/>
                  </a:cubicBezTo>
                  <a:cubicBezTo>
                    <a:pt x="246" y="55"/>
                    <a:pt x="245" y="52"/>
                    <a:pt x="244" y="54"/>
                  </a:cubicBezTo>
                  <a:close/>
                  <a:moveTo>
                    <a:pt x="245" y="57"/>
                  </a:moveTo>
                  <a:cubicBezTo>
                    <a:pt x="245" y="55"/>
                    <a:pt x="247" y="56"/>
                    <a:pt x="248" y="57"/>
                  </a:cubicBezTo>
                  <a:cubicBezTo>
                    <a:pt x="248" y="59"/>
                    <a:pt x="246" y="56"/>
                    <a:pt x="247" y="59"/>
                  </a:cubicBezTo>
                  <a:cubicBezTo>
                    <a:pt x="246" y="58"/>
                    <a:pt x="246" y="58"/>
                    <a:pt x="245" y="57"/>
                  </a:cubicBezTo>
                  <a:close/>
                  <a:moveTo>
                    <a:pt x="247" y="217"/>
                  </a:moveTo>
                  <a:cubicBezTo>
                    <a:pt x="249" y="213"/>
                    <a:pt x="250" y="213"/>
                    <a:pt x="253" y="212"/>
                  </a:cubicBezTo>
                  <a:cubicBezTo>
                    <a:pt x="253" y="213"/>
                    <a:pt x="252" y="212"/>
                    <a:pt x="252" y="215"/>
                  </a:cubicBezTo>
                  <a:cubicBezTo>
                    <a:pt x="250" y="215"/>
                    <a:pt x="249" y="217"/>
                    <a:pt x="247" y="217"/>
                  </a:cubicBezTo>
                  <a:close/>
                  <a:moveTo>
                    <a:pt x="247" y="54"/>
                  </a:moveTo>
                  <a:cubicBezTo>
                    <a:pt x="248" y="52"/>
                    <a:pt x="250" y="49"/>
                    <a:pt x="251" y="53"/>
                  </a:cubicBezTo>
                  <a:cubicBezTo>
                    <a:pt x="250" y="51"/>
                    <a:pt x="248" y="53"/>
                    <a:pt x="247" y="54"/>
                  </a:cubicBezTo>
                  <a:close/>
                  <a:moveTo>
                    <a:pt x="249" y="60"/>
                  </a:moveTo>
                  <a:cubicBezTo>
                    <a:pt x="249" y="58"/>
                    <a:pt x="250" y="56"/>
                    <a:pt x="250" y="58"/>
                  </a:cubicBezTo>
                  <a:cubicBezTo>
                    <a:pt x="250" y="59"/>
                    <a:pt x="250" y="60"/>
                    <a:pt x="249" y="60"/>
                  </a:cubicBezTo>
                  <a:close/>
                  <a:moveTo>
                    <a:pt x="250" y="57"/>
                  </a:moveTo>
                  <a:cubicBezTo>
                    <a:pt x="251" y="55"/>
                    <a:pt x="253" y="56"/>
                    <a:pt x="255" y="56"/>
                  </a:cubicBezTo>
                  <a:cubicBezTo>
                    <a:pt x="254" y="60"/>
                    <a:pt x="252" y="55"/>
                    <a:pt x="252" y="60"/>
                  </a:cubicBezTo>
                  <a:cubicBezTo>
                    <a:pt x="251" y="60"/>
                    <a:pt x="251" y="59"/>
                    <a:pt x="250" y="59"/>
                  </a:cubicBezTo>
                  <a:cubicBezTo>
                    <a:pt x="251" y="58"/>
                    <a:pt x="252" y="56"/>
                    <a:pt x="250" y="57"/>
                  </a:cubicBezTo>
                  <a:close/>
                  <a:moveTo>
                    <a:pt x="259" y="397"/>
                  </a:moveTo>
                  <a:cubicBezTo>
                    <a:pt x="258" y="394"/>
                    <a:pt x="260" y="395"/>
                    <a:pt x="260" y="395"/>
                  </a:cubicBezTo>
                  <a:cubicBezTo>
                    <a:pt x="260" y="398"/>
                    <a:pt x="259" y="398"/>
                    <a:pt x="259" y="397"/>
                  </a:cubicBezTo>
                  <a:close/>
                  <a:moveTo>
                    <a:pt x="258" y="57"/>
                  </a:moveTo>
                  <a:cubicBezTo>
                    <a:pt x="260" y="56"/>
                    <a:pt x="263" y="57"/>
                    <a:pt x="267" y="54"/>
                  </a:cubicBezTo>
                  <a:cubicBezTo>
                    <a:pt x="266" y="51"/>
                    <a:pt x="265" y="55"/>
                    <a:pt x="264" y="53"/>
                  </a:cubicBezTo>
                  <a:cubicBezTo>
                    <a:pt x="265" y="50"/>
                    <a:pt x="266" y="51"/>
                    <a:pt x="267" y="51"/>
                  </a:cubicBezTo>
                  <a:cubicBezTo>
                    <a:pt x="268" y="54"/>
                    <a:pt x="267" y="55"/>
                    <a:pt x="267" y="58"/>
                  </a:cubicBezTo>
                  <a:cubicBezTo>
                    <a:pt x="264" y="58"/>
                    <a:pt x="261" y="61"/>
                    <a:pt x="258" y="57"/>
                  </a:cubicBezTo>
                  <a:close/>
                  <a:moveTo>
                    <a:pt x="265" y="228"/>
                  </a:moveTo>
                  <a:cubicBezTo>
                    <a:pt x="265" y="224"/>
                    <a:pt x="266" y="225"/>
                    <a:pt x="268" y="224"/>
                  </a:cubicBezTo>
                  <a:cubicBezTo>
                    <a:pt x="268" y="229"/>
                    <a:pt x="266" y="228"/>
                    <a:pt x="265" y="228"/>
                  </a:cubicBezTo>
                  <a:close/>
                  <a:moveTo>
                    <a:pt x="268" y="221"/>
                  </a:moveTo>
                  <a:cubicBezTo>
                    <a:pt x="268" y="217"/>
                    <a:pt x="273" y="221"/>
                    <a:pt x="270" y="220"/>
                  </a:cubicBezTo>
                  <a:cubicBezTo>
                    <a:pt x="269" y="221"/>
                    <a:pt x="269" y="221"/>
                    <a:pt x="268" y="221"/>
                  </a:cubicBezTo>
                  <a:close/>
                  <a:moveTo>
                    <a:pt x="271" y="52"/>
                  </a:moveTo>
                  <a:cubicBezTo>
                    <a:pt x="271" y="49"/>
                    <a:pt x="272" y="51"/>
                    <a:pt x="273" y="51"/>
                  </a:cubicBezTo>
                  <a:cubicBezTo>
                    <a:pt x="273" y="53"/>
                    <a:pt x="272" y="52"/>
                    <a:pt x="271" y="52"/>
                  </a:cubicBezTo>
                  <a:close/>
                  <a:moveTo>
                    <a:pt x="273" y="55"/>
                  </a:moveTo>
                  <a:cubicBezTo>
                    <a:pt x="273" y="53"/>
                    <a:pt x="274" y="52"/>
                    <a:pt x="275" y="51"/>
                  </a:cubicBezTo>
                  <a:cubicBezTo>
                    <a:pt x="275" y="52"/>
                    <a:pt x="275" y="53"/>
                    <a:pt x="275" y="55"/>
                  </a:cubicBezTo>
                  <a:lnTo>
                    <a:pt x="273" y="55"/>
                  </a:lnTo>
                  <a:close/>
                  <a:moveTo>
                    <a:pt x="280" y="45"/>
                  </a:moveTo>
                  <a:cubicBezTo>
                    <a:pt x="281" y="45"/>
                    <a:pt x="282" y="43"/>
                    <a:pt x="282" y="45"/>
                  </a:cubicBezTo>
                  <a:cubicBezTo>
                    <a:pt x="282" y="45"/>
                    <a:pt x="282" y="44"/>
                    <a:pt x="282" y="43"/>
                  </a:cubicBezTo>
                  <a:cubicBezTo>
                    <a:pt x="283" y="44"/>
                    <a:pt x="282" y="44"/>
                    <a:pt x="282" y="46"/>
                  </a:cubicBezTo>
                  <a:cubicBezTo>
                    <a:pt x="281" y="47"/>
                    <a:pt x="281" y="45"/>
                    <a:pt x="280" y="45"/>
                  </a:cubicBezTo>
                  <a:close/>
                  <a:moveTo>
                    <a:pt x="283" y="46"/>
                  </a:moveTo>
                  <a:cubicBezTo>
                    <a:pt x="284" y="45"/>
                    <a:pt x="284" y="45"/>
                    <a:pt x="283" y="44"/>
                  </a:cubicBezTo>
                  <a:cubicBezTo>
                    <a:pt x="283" y="43"/>
                    <a:pt x="284" y="44"/>
                    <a:pt x="285" y="44"/>
                  </a:cubicBezTo>
                  <a:cubicBezTo>
                    <a:pt x="285" y="45"/>
                    <a:pt x="284" y="46"/>
                    <a:pt x="283" y="46"/>
                  </a:cubicBezTo>
                  <a:close/>
                  <a:moveTo>
                    <a:pt x="291" y="38"/>
                  </a:moveTo>
                  <a:cubicBezTo>
                    <a:pt x="291" y="35"/>
                    <a:pt x="292" y="39"/>
                    <a:pt x="293" y="37"/>
                  </a:cubicBezTo>
                  <a:cubicBezTo>
                    <a:pt x="293" y="40"/>
                    <a:pt x="291" y="38"/>
                    <a:pt x="291" y="38"/>
                  </a:cubicBezTo>
                  <a:close/>
                  <a:moveTo>
                    <a:pt x="291" y="10"/>
                  </a:moveTo>
                  <a:cubicBezTo>
                    <a:pt x="292" y="11"/>
                    <a:pt x="294" y="12"/>
                    <a:pt x="293" y="17"/>
                  </a:cubicBezTo>
                  <a:cubicBezTo>
                    <a:pt x="293" y="14"/>
                    <a:pt x="291" y="14"/>
                    <a:pt x="291" y="10"/>
                  </a:cubicBezTo>
                  <a:close/>
                  <a:moveTo>
                    <a:pt x="292" y="34"/>
                  </a:moveTo>
                  <a:cubicBezTo>
                    <a:pt x="292" y="33"/>
                    <a:pt x="294" y="31"/>
                    <a:pt x="292" y="31"/>
                  </a:cubicBezTo>
                  <a:cubicBezTo>
                    <a:pt x="293" y="27"/>
                    <a:pt x="294" y="30"/>
                    <a:pt x="295" y="30"/>
                  </a:cubicBezTo>
                  <a:cubicBezTo>
                    <a:pt x="294" y="33"/>
                    <a:pt x="294" y="33"/>
                    <a:pt x="292" y="34"/>
                  </a:cubicBezTo>
                  <a:close/>
                  <a:moveTo>
                    <a:pt x="296" y="399"/>
                  </a:moveTo>
                  <a:cubicBezTo>
                    <a:pt x="296" y="397"/>
                    <a:pt x="295" y="398"/>
                    <a:pt x="296" y="396"/>
                  </a:cubicBezTo>
                  <a:cubicBezTo>
                    <a:pt x="298" y="397"/>
                    <a:pt x="298" y="398"/>
                    <a:pt x="300" y="397"/>
                  </a:cubicBezTo>
                  <a:cubicBezTo>
                    <a:pt x="299" y="400"/>
                    <a:pt x="297" y="399"/>
                    <a:pt x="296" y="399"/>
                  </a:cubicBezTo>
                  <a:close/>
                  <a:moveTo>
                    <a:pt x="294" y="16"/>
                  </a:moveTo>
                  <a:cubicBezTo>
                    <a:pt x="294" y="12"/>
                    <a:pt x="296" y="12"/>
                    <a:pt x="296" y="16"/>
                  </a:cubicBezTo>
                  <a:cubicBezTo>
                    <a:pt x="295" y="15"/>
                    <a:pt x="295" y="18"/>
                    <a:pt x="294" y="16"/>
                  </a:cubicBezTo>
                  <a:close/>
                  <a:moveTo>
                    <a:pt x="295" y="36"/>
                  </a:moveTo>
                  <a:cubicBezTo>
                    <a:pt x="295" y="33"/>
                    <a:pt x="297" y="34"/>
                    <a:pt x="297" y="35"/>
                  </a:cubicBezTo>
                  <a:cubicBezTo>
                    <a:pt x="296" y="36"/>
                    <a:pt x="296" y="35"/>
                    <a:pt x="295" y="36"/>
                  </a:cubicBezTo>
                  <a:close/>
                  <a:moveTo>
                    <a:pt x="301" y="398"/>
                  </a:moveTo>
                  <a:cubicBezTo>
                    <a:pt x="300" y="395"/>
                    <a:pt x="302" y="397"/>
                    <a:pt x="302" y="397"/>
                  </a:cubicBezTo>
                  <a:cubicBezTo>
                    <a:pt x="302" y="399"/>
                    <a:pt x="301" y="399"/>
                    <a:pt x="301" y="398"/>
                  </a:cubicBezTo>
                  <a:close/>
                  <a:moveTo>
                    <a:pt x="299" y="27"/>
                  </a:moveTo>
                  <a:cubicBezTo>
                    <a:pt x="299" y="25"/>
                    <a:pt x="300" y="24"/>
                    <a:pt x="301" y="25"/>
                  </a:cubicBezTo>
                  <a:cubicBezTo>
                    <a:pt x="301" y="27"/>
                    <a:pt x="300" y="27"/>
                    <a:pt x="299" y="27"/>
                  </a:cubicBezTo>
                  <a:close/>
                  <a:moveTo>
                    <a:pt x="305" y="20"/>
                  </a:moveTo>
                  <a:cubicBezTo>
                    <a:pt x="307" y="21"/>
                    <a:pt x="309" y="17"/>
                    <a:pt x="310" y="18"/>
                  </a:cubicBezTo>
                  <a:cubicBezTo>
                    <a:pt x="311" y="21"/>
                    <a:pt x="310" y="21"/>
                    <a:pt x="310" y="23"/>
                  </a:cubicBezTo>
                  <a:cubicBezTo>
                    <a:pt x="310" y="22"/>
                    <a:pt x="308" y="24"/>
                    <a:pt x="308" y="20"/>
                  </a:cubicBezTo>
                  <a:cubicBezTo>
                    <a:pt x="308" y="23"/>
                    <a:pt x="306" y="20"/>
                    <a:pt x="305" y="20"/>
                  </a:cubicBezTo>
                  <a:close/>
                  <a:moveTo>
                    <a:pt x="306" y="21"/>
                  </a:moveTo>
                  <a:cubicBezTo>
                    <a:pt x="306" y="22"/>
                    <a:pt x="306" y="26"/>
                    <a:pt x="305" y="25"/>
                  </a:cubicBezTo>
                  <a:cubicBezTo>
                    <a:pt x="306" y="20"/>
                    <a:pt x="304" y="26"/>
                    <a:pt x="304" y="21"/>
                  </a:cubicBezTo>
                  <a:cubicBezTo>
                    <a:pt x="305" y="22"/>
                    <a:pt x="305" y="21"/>
                    <a:pt x="306" y="21"/>
                  </a:cubicBezTo>
                  <a:close/>
                  <a:moveTo>
                    <a:pt x="309" y="5"/>
                  </a:moveTo>
                  <a:cubicBezTo>
                    <a:pt x="310" y="3"/>
                    <a:pt x="310" y="4"/>
                    <a:pt x="311" y="5"/>
                  </a:cubicBezTo>
                  <a:cubicBezTo>
                    <a:pt x="310" y="8"/>
                    <a:pt x="310" y="6"/>
                    <a:pt x="309" y="5"/>
                  </a:cubicBezTo>
                  <a:close/>
                  <a:moveTo>
                    <a:pt x="330" y="408"/>
                  </a:moveTo>
                  <a:cubicBezTo>
                    <a:pt x="330" y="406"/>
                    <a:pt x="330" y="406"/>
                    <a:pt x="330" y="405"/>
                  </a:cubicBezTo>
                  <a:cubicBezTo>
                    <a:pt x="331" y="405"/>
                    <a:pt x="331" y="407"/>
                    <a:pt x="332" y="406"/>
                  </a:cubicBezTo>
                  <a:cubicBezTo>
                    <a:pt x="332" y="408"/>
                    <a:pt x="330" y="409"/>
                    <a:pt x="330" y="408"/>
                  </a:cubicBezTo>
                  <a:close/>
                  <a:moveTo>
                    <a:pt x="331" y="21"/>
                  </a:moveTo>
                  <a:cubicBezTo>
                    <a:pt x="331" y="18"/>
                    <a:pt x="332" y="21"/>
                    <a:pt x="333" y="17"/>
                  </a:cubicBezTo>
                  <a:cubicBezTo>
                    <a:pt x="334" y="18"/>
                    <a:pt x="335" y="20"/>
                    <a:pt x="336" y="17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5" y="20"/>
                    <a:pt x="332" y="23"/>
                    <a:pt x="331" y="21"/>
                  </a:cubicBezTo>
                  <a:close/>
                  <a:moveTo>
                    <a:pt x="335" y="407"/>
                  </a:moveTo>
                  <a:cubicBezTo>
                    <a:pt x="336" y="408"/>
                    <a:pt x="336" y="406"/>
                    <a:pt x="337" y="407"/>
                  </a:cubicBezTo>
                  <a:cubicBezTo>
                    <a:pt x="337" y="410"/>
                    <a:pt x="335" y="410"/>
                    <a:pt x="335" y="407"/>
                  </a:cubicBezTo>
                  <a:close/>
                  <a:moveTo>
                    <a:pt x="337" y="19"/>
                  </a:moveTo>
                  <a:cubicBezTo>
                    <a:pt x="337" y="15"/>
                    <a:pt x="340" y="15"/>
                    <a:pt x="341" y="18"/>
                  </a:cubicBezTo>
                  <a:cubicBezTo>
                    <a:pt x="342" y="14"/>
                    <a:pt x="343" y="11"/>
                    <a:pt x="345" y="14"/>
                  </a:cubicBezTo>
                  <a:cubicBezTo>
                    <a:pt x="345" y="17"/>
                    <a:pt x="343" y="14"/>
                    <a:pt x="342" y="20"/>
                  </a:cubicBezTo>
                  <a:cubicBezTo>
                    <a:pt x="340" y="19"/>
                    <a:pt x="338" y="21"/>
                    <a:pt x="337" y="19"/>
                  </a:cubicBezTo>
                  <a:close/>
                  <a:moveTo>
                    <a:pt x="337" y="30"/>
                  </a:moveTo>
                  <a:cubicBezTo>
                    <a:pt x="337" y="27"/>
                    <a:pt x="339" y="28"/>
                    <a:pt x="339" y="29"/>
                  </a:cubicBezTo>
                  <a:cubicBezTo>
                    <a:pt x="339" y="31"/>
                    <a:pt x="338" y="32"/>
                    <a:pt x="337" y="32"/>
                  </a:cubicBezTo>
                  <a:cubicBezTo>
                    <a:pt x="338" y="31"/>
                    <a:pt x="338" y="30"/>
                    <a:pt x="337" y="30"/>
                  </a:cubicBezTo>
                  <a:close/>
                  <a:moveTo>
                    <a:pt x="340" y="31"/>
                  </a:moveTo>
                  <a:cubicBezTo>
                    <a:pt x="340" y="28"/>
                    <a:pt x="341" y="31"/>
                    <a:pt x="342" y="30"/>
                  </a:cubicBezTo>
                  <a:cubicBezTo>
                    <a:pt x="342" y="32"/>
                    <a:pt x="343" y="32"/>
                    <a:pt x="343" y="34"/>
                  </a:cubicBezTo>
                  <a:cubicBezTo>
                    <a:pt x="342" y="33"/>
                    <a:pt x="341" y="33"/>
                    <a:pt x="340" y="31"/>
                  </a:cubicBezTo>
                  <a:close/>
                  <a:moveTo>
                    <a:pt x="345" y="425"/>
                  </a:moveTo>
                  <a:cubicBezTo>
                    <a:pt x="345" y="424"/>
                    <a:pt x="346" y="424"/>
                    <a:pt x="347" y="424"/>
                  </a:cubicBezTo>
                  <a:cubicBezTo>
                    <a:pt x="347" y="428"/>
                    <a:pt x="346" y="424"/>
                    <a:pt x="345" y="425"/>
                  </a:cubicBezTo>
                  <a:close/>
                  <a:moveTo>
                    <a:pt x="343" y="8"/>
                  </a:moveTo>
                  <a:cubicBezTo>
                    <a:pt x="343" y="6"/>
                    <a:pt x="344" y="7"/>
                    <a:pt x="344" y="7"/>
                  </a:cubicBezTo>
                  <a:cubicBezTo>
                    <a:pt x="344" y="9"/>
                    <a:pt x="345" y="9"/>
                    <a:pt x="345" y="9"/>
                  </a:cubicBezTo>
                  <a:cubicBezTo>
                    <a:pt x="345" y="12"/>
                    <a:pt x="344" y="8"/>
                    <a:pt x="343" y="8"/>
                  </a:cubicBezTo>
                  <a:close/>
                  <a:moveTo>
                    <a:pt x="344" y="20"/>
                  </a:moveTo>
                  <a:cubicBezTo>
                    <a:pt x="344" y="18"/>
                    <a:pt x="344" y="18"/>
                    <a:pt x="344" y="18"/>
                  </a:cubicBezTo>
                  <a:cubicBezTo>
                    <a:pt x="346" y="18"/>
                    <a:pt x="346" y="18"/>
                    <a:pt x="346" y="18"/>
                  </a:cubicBezTo>
                  <a:cubicBezTo>
                    <a:pt x="346" y="20"/>
                    <a:pt x="345" y="19"/>
                    <a:pt x="344" y="20"/>
                  </a:cubicBezTo>
                  <a:close/>
                  <a:moveTo>
                    <a:pt x="347" y="427"/>
                  </a:moveTo>
                  <a:cubicBezTo>
                    <a:pt x="348" y="425"/>
                    <a:pt x="348" y="425"/>
                    <a:pt x="349" y="425"/>
                  </a:cubicBezTo>
                  <a:cubicBezTo>
                    <a:pt x="349" y="427"/>
                    <a:pt x="348" y="429"/>
                    <a:pt x="347" y="427"/>
                  </a:cubicBezTo>
                  <a:close/>
                  <a:moveTo>
                    <a:pt x="348" y="414"/>
                  </a:moveTo>
                  <a:cubicBezTo>
                    <a:pt x="348" y="413"/>
                    <a:pt x="349" y="415"/>
                    <a:pt x="350" y="415"/>
                  </a:cubicBezTo>
                  <a:cubicBezTo>
                    <a:pt x="349" y="418"/>
                    <a:pt x="349" y="416"/>
                    <a:pt x="348" y="414"/>
                  </a:cubicBezTo>
                  <a:close/>
                  <a:moveTo>
                    <a:pt x="351" y="411"/>
                  </a:moveTo>
                  <a:cubicBezTo>
                    <a:pt x="351" y="409"/>
                    <a:pt x="352" y="409"/>
                    <a:pt x="352" y="409"/>
                  </a:cubicBezTo>
                  <a:cubicBezTo>
                    <a:pt x="352" y="412"/>
                    <a:pt x="351" y="412"/>
                    <a:pt x="351" y="411"/>
                  </a:cubicBezTo>
                  <a:close/>
                  <a:moveTo>
                    <a:pt x="354" y="413"/>
                  </a:moveTo>
                  <a:cubicBezTo>
                    <a:pt x="353" y="413"/>
                    <a:pt x="353" y="412"/>
                    <a:pt x="354" y="412"/>
                  </a:cubicBezTo>
                  <a:cubicBezTo>
                    <a:pt x="354" y="410"/>
                    <a:pt x="352" y="412"/>
                    <a:pt x="353" y="409"/>
                  </a:cubicBezTo>
                  <a:cubicBezTo>
                    <a:pt x="353" y="409"/>
                    <a:pt x="353" y="408"/>
                    <a:pt x="354" y="408"/>
                  </a:cubicBezTo>
                  <a:cubicBezTo>
                    <a:pt x="354" y="409"/>
                    <a:pt x="354" y="410"/>
                    <a:pt x="355" y="410"/>
                  </a:cubicBezTo>
                  <a:cubicBezTo>
                    <a:pt x="355" y="412"/>
                    <a:pt x="354" y="411"/>
                    <a:pt x="354" y="413"/>
                  </a:cubicBezTo>
                  <a:close/>
                  <a:moveTo>
                    <a:pt x="353" y="6"/>
                  </a:moveTo>
                  <a:cubicBezTo>
                    <a:pt x="353" y="7"/>
                    <a:pt x="354" y="6"/>
                    <a:pt x="354" y="7"/>
                  </a:cubicBezTo>
                  <a:cubicBezTo>
                    <a:pt x="354" y="8"/>
                    <a:pt x="353" y="9"/>
                    <a:pt x="354" y="10"/>
                  </a:cubicBezTo>
                  <a:cubicBezTo>
                    <a:pt x="354" y="11"/>
                    <a:pt x="353" y="7"/>
                    <a:pt x="353" y="6"/>
                  </a:cubicBezTo>
                  <a:cubicBezTo>
                    <a:pt x="354" y="5"/>
                    <a:pt x="353" y="3"/>
                    <a:pt x="354" y="5"/>
                  </a:cubicBezTo>
                  <a:cubicBezTo>
                    <a:pt x="354" y="6"/>
                    <a:pt x="354" y="6"/>
                    <a:pt x="353" y="6"/>
                  </a:cubicBezTo>
                  <a:close/>
                  <a:moveTo>
                    <a:pt x="356" y="431"/>
                  </a:moveTo>
                  <a:cubicBezTo>
                    <a:pt x="356" y="429"/>
                    <a:pt x="358" y="428"/>
                    <a:pt x="358" y="431"/>
                  </a:cubicBezTo>
                  <a:cubicBezTo>
                    <a:pt x="357" y="432"/>
                    <a:pt x="356" y="432"/>
                    <a:pt x="356" y="431"/>
                  </a:cubicBezTo>
                  <a:close/>
                  <a:moveTo>
                    <a:pt x="356" y="414"/>
                  </a:moveTo>
                  <a:cubicBezTo>
                    <a:pt x="356" y="411"/>
                    <a:pt x="357" y="412"/>
                    <a:pt x="357" y="410"/>
                  </a:cubicBezTo>
                  <a:cubicBezTo>
                    <a:pt x="358" y="410"/>
                    <a:pt x="358" y="412"/>
                    <a:pt x="358" y="413"/>
                  </a:cubicBezTo>
                  <a:cubicBezTo>
                    <a:pt x="357" y="414"/>
                    <a:pt x="357" y="414"/>
                    <a:pt x="356" y="414"/>
                  </a:cubicBezTo>
                  <a:close/>
                  <a:moveTo>
                    <a:pt x="358" y="12"/>
                  </a:moveTo>
                  <a:cubicBezTo>
                    <a:pt x="358" y="12"/>
                    <a:pt x="359" y="11"/>
                    <a:pt x="358" y="10"/>
                  </a:cubicBezTo>
                  <a:cubicBezTo>
                    <a:pt x="359" y="10"/>
                    <a:pt x="359" y="11"/>
                    <a:pt x="359" y="11"/>
                  </a:cubicBezTo>
                  <a:cubicBezTo>
                    <a:pt x="359" y="12"/>
                    <a:pt x="359" y="12"/>
                    <a:pt x="359" y="14"/>
                  </a:cubicBezTo>
                  <a:cubicBezTo>
                    <a:pt x="359" y="13"/>
                    <a:pt x="359" y="13"/>
                    <a:pt x="359" y="14"/>
                  </a:cubicBezTo>
                  <a:cubicBezTo>
                    <a:pt x="358" y="14"/>
                    <a:pt x="359" y="12"/>
                    <a:pt x="358" y="12"/>
                  </a:cubicBezTo>
                  <a:close/>
                  <a:moveTo>
                    <a:pt x="360" y="9"/>
                  </a:moveTo>
                  <a:cubicBezTo>
                    <a:pt x="360" y="12"/>
                    <a:pt x="361" y="12"/>
                    <a:pt x="360" y="15"/>
                  </a:cubicBezTo>
                  <a:cubicBezTo>
                    <a:pt x="360" y="13"/>
                    <a:pt x="359" y="9"/>
                    <a:pt x="360" y="9"/>
                  </a:cubicBezTo>
                  <a:close/>
                  <a:moveTo>
                    <a:pt x="364" y="423"/>
                  </a:moveTo>
                  <a:cubicBezTo>
                    <a:pt x="364" y="422"/>
                    <a:pt x="364" y="421"/>
                    <a:pt x="364" y="421"/>
                  </a:cubicBezTo>
                  <a:cubicBezTo>
                    <a:pt x="364" y="419"/>
                    <a:pt x="364" y="423"/>
                    <a:pt x="366" y="421"/>
                  </a:cubicBezTo>
                  <a:cubicBezTo>
                    <a:pt x="365" y="422"/>
                    <a:pt x="366" y="423"/>
                    <a:pt x="366" y="423"/>
                  </a:cubicBezTo>
                  <a:cubicBezTo>
                    <a:pt x="366" y="425"/>
                    <a:pt x="365" y="420"/>
                    <a:pt x="364" y="423"/>
                  </a:cubicBezTo>
                  <a:close/>
                  <a:moveTo>
                    <a:pt x="365" y="37"/>
                  </a:moveTo>
                  <a:cubicBezTo>
                    <a:pt x="368" y="33"/>
                    <a:pt x="373" y="34"/>
                    <a:pt x="375" y="32"/>
                  </a:cubicBezTo>
                  <a:cubicBezTo>
                    <a:pt x="374" y="37"/>
                    <a:pt x="369" y="36"/>
                    <a:pt x="365" y="37"/>
                  </a:cubicBezTo>
                  <a:close/>
                  <a:moveTo>
                    <a:pt x="369" y="31"/>
                  </a:moveTo>
                  <a:cubicBezTo>
                    <a:pt x="369" y="28"/>
                    <a:pt x="369" y="28"/>
                    <a:pt x="369" y="28"/>
                  </a:cubicBezTo>
                  <a:cubicBezTo>
                    <a:pt x="369" y="28"/>
                    <a:pt x="370" y="28"/>
                    <a:pt x="370" y="29"/>
                  </a:cubicBezTo>
                  <a:cubicBezTo>
                    <a:pt x="370" y="31"/>
                    <a:pt x="370" y="31"/>
                    <a:pt x="369" y="31"/>
                  </a:cubicBezTo>
                  <a:close/>
                  <a:moveTo>
                    <a:pt x="371" y="28"/>
                  </a:moveTo>
                  <a:cubicBezTo>
                    <a:pt x="371" y="27"/>
                    <a:pt x="371" y="27"/>
                    <a:pt x="371" y="26"/>
                  </a:cubicBezTo>
                  <a:cubicBezTo>
                    <a:pt x="371" y="26"/>
                    <a:pt x="372" y="26"/>
                    <a:pt x="372" y="28"/>
                  </a:cubicBezTo>
                  <a:lnTo>
                    <a:pt x="371" y="28"/>
                  </a:lnTo>
                  <a:close/>
                  <a:moveTo>
                    <a:pt x="372" y="15"/>
                  </a:moveTo>
                  <a:cubicBezTo>
                    <a:pt x="372" y="14"/>
                    <a:pt x="372" y="14"/>
                    <a:pt x="372" y="15"/>
                  </a:cubicBezTo>
                  <a:cubicBezTo>
                    <a:pt x="374" y="11"/>
                    <a:pt x="373" y="17"/>
                    <a:pt x="374" y="17"/>
                  </a:cubicBezTo>
                  <a:cubicBezTo>
                    <a:pt x="374" y="18"/>
                    <a:pt x="373" y="17"/>
                    <a:pt x="373" y="17"/>
                  </a:cubicBezTo>
                  <a:cubicBezTo>
                    <a:pt x="373" y="16"/>
                    <a:pt x="373" y="15"/>
                    <a:pt x="372" y="15"/>
                  </a:cubicBezTo>
                  <a:close/>
                  <a:moveTo>
                    <a:pt x="378" y="32"/>
                  </a:moveTo>
                  <a:cubicBezTo>
                    <a:pt x="378" y="29"/>
                    <a:pt x="380" y="31"/>
                    <a:pt x="380" y="29"/>
                  </a:cubicBezTo>
                  <a:cubicBezTo>
                    <a:pt x="380" y="33"/>
                    <a:pt x="379" y="30"/>
                    <a:pt x="378" y="32"/>
                  </a:cubicBezTo>
                  <a:close/>
                  <a:moveTo>
                    <a:pt x="392" y="451"/>
                  </a:moveTo>
                  <a:cubicBezTo>
                    <a:pt x="392" y="450"/>
                    <a:pt x="393" y="449"/>
                    <a:pt x="394" y="451"/>
                  </a:cubicBezTo>
                  <a:cubicBezTo>
                    <a:pt x="394" y="452"/>
                    <a:pt x="392" y="451"/>
                    <a:pt x="392" y="451"/>
                  </a:cubicBezTo>
                  <a:close/>
                  <a:moveTo>
                    <a:pt x="419" y="44"/>
                  </a:moveTo>
                  <a:cubicBezTo>
                    <a:pt x="421" y="50"/>
                    <a:pt x="420" y="54"/>
                    <a:pt x="416" y="53"/>
                  </a:cubicBezTo>
                  <a:cubicBezTo>
                    <a:pt x="416" y="54"/>
                    <a:pt x="417" y="54"/>
                    <a:pt x="418" y="54"/>
                  </a:cubicBezTo>
                  <a:cubicBezTo>
                    <a:pt x="418" y="57"/>
                    <a:pt x="416" y="55"/>
                    <a:pt x="416" y="57"/>
                  </a:cubicBezTo>
                  <a:cubicBezTo>
                    <a:pt x="416" y="57"/>
                    <a:pt x="416" y="55"/>
                    <a:pt x="416" y="54"/>
                  </a:cubicBezTo>
                  <a:cubicBezTo>
                    <a:pt x="413" y="55"/>
                    <a:pt x="413" y="55"/>
                    <a:pt x="410" y="56"/>
                  </a:cubicBezTo>
                  <a:cubicBezTo>
                    <a:pt x="409" y="52"/>
                    <a:pt x="408" y="56"/>
                    <a:pt x="408" y="52"/>
                  </a:cubicBezTo>
                  <a:cubicBezTo>
                    <a:pt x="407" y="53"/>
                    <a:pt x="408" y="54"/>
                    <a:pt x="408" y="56"/>
                  </a:cubicBezTo>
                  <a:cubicBezTo>
                    <a:pt x="405" y="55"/>
                    <a:pt x="406" y="53"/>
                    <a:pt x="403" y="54"/>
                  </a:cubicBezTo>
                  <a:cubicBezTo>
                    <a:pt x="403" y="57"/>
                    <a:pt x="405" y="53"/>
                    <a:pt x="405" y="57"/>
                  </a:cubicBezTo>
                  <a:cubicBezTo>
                    <a:pt x="403" y="55"/>
                    <a:pt x="402" y="56"/>
                    <a:pt x="401" y="58"/>
                  </a:cubicBezTo>
                  <a:cubicBezTo>
                    <a:pt x="401" y="56"/>
                    <a:pt x="401" y="54"/>
                    <a:pt x="402" y="53"/>
                  </a:cubicBezTo>
                  <a:cubicBezTo>
                    <a:pt x="401" y="53"/>
                    <a:pt x="401" y="55"/>
                    <a:pt x="401" y="57"/>
                  </a:cubicBezTo>
                  <a:cubicBezTo>
                    <a:pt x="399" y="58"/>
                    <a:pt x="399" y="55"/>
                    <a:pt x="398" y="54"/>
                  </a:cubicBezTo>
                  <a:cubicBezTo>
                    <a:pt x="400" y="47"/>
                    <a:pt x="405" y="54"/>
                    <a:pt x="407" y="49"/>
                  </a:cubicBezTo>
                  <a:cubicBezTo>
                    <a:pt x="411" y="51"/>
                    <a:pt x="414" y="50"/>
                    <a:pt x="418" y="51"/>
                  </a:cubicBezTo>
                  <a:cubicBezTo>
                    <a:pt x="418" y="50"/>
                    <a:pt x="417" y="51"/>
                    <a:pt x="416" y="50"/>
                  </a:cubicBezTo>
                  <a:cubicBezTo>
                    <a:pt x="416" y="47"/>
                    <a:pt x="418" y="48"/>
                    <a:pt x="418" y="50"/>
                  </a:cubicBezTo>
                  <a:cubicBezTo>
                    <a:pt x="419" y="49"/>
                    <a:pt x="419" y="48"/>
                    <a:pt x="419" y="44"/>
                  </a:cubicBezTo>
                  <a:close/>
                  <a:moveTo>
                    <a:pt x="402" y="471"/>
                  </a:moveTo>
                  <a:cubicBezTo>
                    <a:pt x="403" y="469"/>
                    <a:pt x="404" y="468"/>
                    <a:pt x="404" y="469"/>
                  </a:cubicBezTo>
                  <a:cubicBezTo>
                    <a:pt x="404" y="471"/>
                    <a:pt x="403" y="471"/>
                    <a:pt x="402" y="471"/>
                  </a:cubicBezTo>
                  <a:close/>
                  <a:moveTo>
                    <a:pt x="403" y="477"/>
                  </a:moveTo>
                  <a:cubicBezTo>
                    <a:pt x="403" y="473"/>
                    <a:pt x="405" y="473"/>
                    <a:pt x="405" y="477"/>
                  </a:cubicBezTo>
                  <a:lnTo>
                    <a:pt x="403" y="477"/>
                  </a:lnTo>
                  <a:close/>
                  <a:moveTo>
                    <a:pt x="403" y="415"/>
                  </a:moveTo>
                  <a:cubicBezTo>
                    <a:pt x="404" y="414"/>
                    <a:pt x="406" y="413"/>
                    <a:pt x="406" y="418"/>
                  </a:cubicBezTo>
                  <a:cubicBezTo>
                    <a:pt x="405" y="415"/>
                    <a:pt x="404" y="416"/>
                    <a:pt x="403" y="415"/>
                  </a:cubicBezTo>
                  <a:close/>
                  <a:moveTo>
                    <a:pt x="404" y="469"/>
                  </a:moveTo>
                  <a:cubicBezTo>
                    <a:pt x="406" y="465"/>
                    <a:pt x="409" y="469"/>
                    <a:pt x="410" y="468"/>
                  </a:cubicBezTo>
                  <a:cubicBezTo>
                    <a:pt x="410" y="469"/>
                    <a:pt x="410" y="471"/>
                    <a:pt x="410" y="473"/>
                  </a:cubicBezTo>
                  <a:cubicBezTo>
                    <a:pt x="408" y="473"/>
                    <a:pt x="407" y="470"/>
                    <a:pt x="406" y="472"/>
                  </a:cubicBezTo>
                  <a:cubicBezTo>
                    <a:pt x="405" y="470"/>
                    <a:pt x="405" y="468"/>
                    <a:pt x="404" y="469"/>
                  </a:cubicBezTo>
                  <a:close/>
                  <a:moveTo>
                    <a:pt x="404" y="64"/>
                  </a:moveTo>
                  <a:cubicBezTo>
                    <a:pt x="404" y="62"/>
                    <a:pt x="406" y="64"/>
                    <a:pt x="406" y="63"/>
                  </a:cubicBezTo>
                  <a:cubicBezTo>
                    <a:pt x="406" y="67"/>
                    <a:pt x="405" y="64"/>
                    <a:pt x="404" y="64"/>
                  </a:cubicBezTo>
                  <a:close/>
                  <a:moveTo>
                    <a:pt x="407" y="437"/>
                  </a:moveTo>
                  <a:cubicBezTo>
                    <a:pt x="407" y="436"/>
                    <a:pt x="407" y="435"/>
                    <a:pt x="407" y="433"/>
                  </a:cubicBezTo>
                  <a:cubicBezTo>
                    <a:pt x="408" y="433"/>
                    <a:pt x="408" y="436"/>
                    <a:pt x="408" y="435"/>
                  </a:cubicBezTo>
                  <a:cubicBezTo>
                    <a:pt x="408" y="437"/>
                    <a:pt x="407" y="437"/>
                    <a:pt x="407" y="437"/>
                  </a:cubicBezTo>
                  <a:close/>
                  <a:moveTo>
                    <a:pt x="408" y="429"/>
                  </a:moveTo>
                  <a:cubicBezTo>
                    <a:pt x="408" y="427"/>
                    <a:pt x="408" y="427"/>
                    <a:pt x="408" y="427"/>
                  </a:cubicBezTo>
                  <a:cubicBezTo>
                    <a:pt x="409" y="425"/>
                    <a:pt x="410" y="427"/>
                    <a:pt x="411" y="428"/>
                  </a:cubicBezTo>
                  <a:cubicBezTo>
                    <a:pt x="410" y="430"/>
                    <a:pt x="409" y="427"/>
                    <a:pt x="408" y="429"/>
                  </a:cubicBezTo>
                  <a:close/>
                  <a:moveTo>
                    <a:pt x="411" y="427"/>
                  </a:moveTo>
                  <a:cubicBezTo>
                    <a:pt x="414" y="425"/>
                    <a:pt x="416" y="430"/>
                    <a:pt x="419" y="427"/>
                  </a:cubicBezTo>
                  <a:cubicBezTo>
                    <a:pt x="419" y="429"/>
                    <a:pt x="419" y="429"/>
                    <a:pt x="419" y="432"/>
                  </a:cubicBezTo>
                  <a:cubicBezTo>
                    <a:pt x="417" y="429"/>
                    <a:pt x="414" y="428"/>
                    <a:pt x="414" y="431"/>
                  </a:cubicBezTo>
                  <a:cubicBezTo>
                    <a:pt x="413" y="431"/>
                    <a:pt x="413" y="430"/>
                    <a:pt x="413" y="428"/>
                  </a:cubicBezTo>
                  <a:cubicBezTo>
                    <a:pt x="412" y="429"/>
                    <a:pt x="413" y="429"/>
                    <a:pt x="413" y="431"/>
                  </a:cubicBezTo>
                  <a:cubicBezTo>
                    <a:pt x="412" y="431"/>
                    <a:pt x="412" y="428"/>
                    <a:pt x="411" y="427"/>
                  </a:cubicBezTo>
                  <a:close/>
                  <a:moveTo>
                    <a:pt x="410" y="71"/>
                  </a:moveTo>
                  <a:cubicBezTo>
                    <a:pt x="410" y="68"/>
                    <a:pt x="411" y="72"/>
                    <a:pt x="412" y="70"/>
                  </a:cubicBezTo>
                  <a:cubicBezTo>
                    <a:pt x="412" y="73"/>
                    <a:pt x="411" y="72"/>
                    <a:pt x="410" y="71"/>
                  </a:cubicBezTo>
                  <a:close/>
                  <a:moveTo>
                    <a:pt x="413" y="94"/>
                  </a:moveTo>
                  <a:cubicBezTo>
                    <a:pt x="417" y="91"/>
                    <a:pt x="422" y="93"/>
                    <a:pt x="425" y="93"/>
                  </a:cubicBezTo>
                  <a:cubicBezTo>
                    <a:pt x="426" y="92"/>
                    <a:pt x="425" y="89"/>
                    <a:pt x="424" y="90"/>
                  </a:cubicBezTo>
                  <a:cubicBezTo>
                    <a:pt x="425" y="87"/>
                    <a:pt x="426" y="90"/>
                    <a:pt x="426" y="90"/>
                  </a:cubicBezTo>
                  <a:cubicBezTo>
                    <a:pt x="426" y="91"/>
                    <a:pt x="426" y="92"/>
                    <a:pt x="426" y="93"/>
                  </a:cubicBezTo>
                  <a:cubicBezTo>
                    <a:pt x="426" y="95"/>
                    <a:pt x="427" y="93"/>
                    <a:pt x="428" y="94"/>
                  </a:cubicBezTo>
                  <a:cubicBezTo>
                    <a:pt x="424" y="102"/>
                    <a:pt x="420" y="96"/>
                    <a:pt x="414" y="97"/>
                  </a:cubicBezTo>
                  <a:cubicBezTo>
                    <a:pt x="414" y="96"/>
                    <a:pt x="414" y="95"/>
                    <a:pt x="413" y="94"/>
                  </a:cubicBezTo>
                  <a:close/>
                  <a:moveTo>
                    <a:pt x="414" y="46"/>
                  </a:moveTo>
                  <a:cubicBezTo>
                    <a:pt x="414" y="45"/>
                    <a:pt x="415" y="45"/>
                    <a:pt x="415" y="45"/>
                  </a:cubicBezTo>
                  <a:cubicBezTo>
                    <a:pt x="415" y="46"/>
                    <a:pt x="416" y="46"/>
                    <a:pt x="416" y="48"/>
                  </a:cubicBezTo>
                  <a:cubicBezTo>
                    <a:pt x="415" y="49"/>
                    <a:pt x="415" y="45"/>
                    <a:pt x="414" y="46"/>
                  </a:cubicBezTo>
                  <a:close/>
                  <a:moveTo>
                    <a:pt x="419" y="431"/>
                  </a:moveTo>
                  <a:cubicBezTo>
                    <a:pt x="419" y="428"/>
                    <a:pt x="421" y="428"/>
                    <a:pt x="422" y="428"/>
                  </a:cubicBezTo>
                  <a:cubicBezTo>
                    <a:pt x="422" y="429"/>
                    <a:pt x="421" y="429"/>
                    <a:pt x="422" y="431"/>
                  </a:cubicBezTo>
                  <a:cubicBezTo>
                    <a:pt x="421" y="429"/>
                    <a:pt x="420" y="431"/>
                    <a:pt x="419" y="431"/>
                  </a:cubicBezTo>
                  <a:close/>
                  <a:moveTo>
                    <a:pt x="420" y="55"/>
                  </a:moveTo>
                  <a:cubicBezTo>
                    <a:pt x="420" y="53"/>
                    <a:pt x="421" y="52"/>
                    <a:pt x="421" y="49"/>
                  </a:cubicBezTo>
                  <a:cubicBezTo>
                    <a:pt x="422" y="50"/>
                    <a:pt x="423" y="52"/>
                    <a:pt x="425" y="53"/>
                  </a:cubicBezTo>
                  <a:cubicBezTo>
                    <a:pt x="424" y="57"/>
                    <a:pt x="422" y="54"/>
                    <a:pt x="420" y="55"/>
                  </a:cubicBezTo>
                  <a:close/>
                  <a:moveTo>
                    <a:pt x="429" y="40"/>
                  </a:moveTo>
                  <a:cubicBezTo>
                    <a:pt x="428" y="40"/>
                    <a:pt x="428" y="40"/>
                    <a:pt x="428" y="40"/>
                  </a:cubicBezTo>
                  <a:cubicBezTo>
                    <a:pt x="433" y="37"/>
                    <a:pt x="439" y="36"/>
                    <a:pt x="445" y="39"/>
                  </a:cubicBezTo>
                  <a:cubicBezTo>
                    <a:pt x="446" y="39"/>
                    <a:pt x="445" y="37"/>
                    <a:pt x="446" y="37"/>
                  </a:cubicBezTo>
                  <a:cubicBezTo>
                    <a:pt x="446" y="38"/>
                    <a:pt x="447" y="38"/>
                    <a:pt x="448" y="39"/>
                  </a:cubicBezTo>
                  <a:cubicBezTo>
                    <a:pt x="448" y="42"/>
                    <a:pt x="446" y="40"/>
                    <a:pt x="445" y="41"/>
                  </a:cubicBezTo>
                  <a:cubicBezTo>
                    <a:pt x="445" y="42"/>
                    <a:pt x="445" y="43"/>
                    <a:pt x="446" y="43"/>
                  </a:cubicBezTo>
                  <a:cubicBezTo>
                    <a:pt x="443" y="45"/>
                    <a:pt x="437" y="43"/>
                    <a:pt x="433" y="48"/>
                  </a:cubicBezTo>
                  <a:cubicBezTo>
                    <a:pt x="432" y="47"/>
                    <a:pt x="431" y="46"/>
                    <a:pt x="431" y="44"/>
                  </a:cubicBezTo>
                  <a:cubicBezTo>
                    <a:pt x="430" y="45"/>
                    <a:pt x="431" y="47"/>
                    <a:pt x="431" y="48"/>
                  </a:cubicBezTo>
                  <a:cubicBezTo>
                    <a:pt x="430" y="49"/>
                    <a:pt x="429" y="45"/>
                    <a:pt x="429" y="47"/>
                  </a:cubicBezTo>
                  <a:cubicBezTo>
                    <a:pt x="428" y="47"/>
                    <a:pt x="429" y="46"/>
                    <a:pt x="429" y="44"/>
                  </a:cubicBezTo>
                  <a:cubicBezTo>
                    <a:pt x="427" y="45"/>
                    <a:pt x="426" y="46"/>
                    <a:pt x="425" y="46"/>
                  </a:cubicBezTo>
                  <a:cubicBezTo>
                    <a:pt x="425" y="49"/>
                    <a:pt x="426" y="47"/>
                    <a:pt x="427" y="47"/>
                  </a:cubicBezTo>
                  <a:cubicBezTo>
                    <a:pt x="426" y="50"/>
                    <a:pt x="423" y="49"/>
                    <a:pt x="423" y="48"/>
                  </a:cubicBezTo>
                  <a:cubicBezTo>
                    <a:pt x="422" y="44"/>
                    <a:pt x="424" y="42"/>
                    <a:pt x="422" y="42"/>
                  </a:cubicBezTo>
                  <a:cubicBezTo>
                    <a:pt x="424" y="39"/>
                    <a:pt x="427" y="44"/>
                    <a:pt x="428" y="41"/>
                  </a:cubicBezTo>
                  <a:cubicBezTo>
                    <a:pt x="425" y="39"/>
                    <a:pt x="421" y="42"/>
                    <a:pt x="420" y="37"/>
                  </a:cubicBezTo>
                  <a:cubicBezTo>
                    <a:pt x="423" y="33"/>
                    <a:pt x="426" y="38"/>
                    <a:pt x="429" y="36"/>
                  </a:cubicBezTo>
                  <a:lnTo>
                    <a:pt x="429" y="40"/>
                  </a:lnTo>
                  <a:close/>
                  <a:moveTo>
                    <a:pt x="421" y="72"/>
                  </a:moveTo>
                  <a:cubicBezTo>
                    <a:pt x="421" y="69"/>
                    <a:pt x="422" y="68"/>
                    <a:pt x="422" y="69"/>
                  </a:cubicBezTo>
                  <a:cubicBezTo>
                    <a:pt x="423" y="71"/>
                    <a:pt x="422" y="71"/>
                    <a:pt x="421" y="72"/>
                  </a:cubicBezTo>
                  <a:close/>
                  <a:moveTo>
                    <a:pt x="424" y="67"/>
                  </a:moveTo>
                  <a:cubicBezTo>
                    <a:pt x="424" y="67"/>
                    <a:pt x="424" y="67"/>
                    <a:pt x="424" y="68"/>
                  </a:cubicBezTo>
                  <a:cubicBezTo>
                    <a:pt x="428" y="68"/>
                    <a:pt x="428" y="67"/>
                    <a:pt x="431" y="65"/>
                  </a:cubicBezTo>
                  <a:cubicBezTo>
                    <a:pt x="433" y="74"/>
                    <a:pt x="426" y="72"/>
                    <a:pt x="424" y="73"/>
                  </a:cubicBezTo>
                  <a:cubicBezTo>
                    <a:pt x="423" y="71"/>
                    <a:pt x="422" y="68"/>
                    <a:pt x="424" y="67"/>
                  </a:cubicBezTo>
                  <a:close/>
                  <a:moveTo>
                    <a:pt x="426" y="54"/>
                  </a:moveTo>
                  <a:cubicBezTo>
                    <a:pt x="426" y="52"/>
                    <a:pt x="427" y="52"/>
                    <a:pt x="427" y="50"/>
                  </a:cubicBezTo>
                  <a:cubicBezTo>
                    <a:pt x="428" y="52"/>
                    <a:pt x="430" y="50"/>
                    <a:pt x="430" y="53"/>
                  </a:cubicBezTo>
                  <a:cubicBezTo>
                    <a:pt x="429" y="51"/>
                    <a:pt x="427" y="56"/>
                    <a:pt x="426" y="54"/>
                  </a:cubicBezTo>
                  <a:close/>
                  <a:moveTo>
                    <a:pt x="437" y="89"/>
                  </a:moveTo>
                  <a:cubicBezTo>
                    <a:pt x="437" y="90"/>
                    <a:pt x="438" y="90"/>
                    <a:pt x="438" y="90"/>
                  </a:cubicBezTo>
                  <a:cubicBezTo>
                    <a:pt x="438" y="91"/>
                    <a:pt x="437" y="90"/>
                    <a:pt x="437" y="92"/>
                  </a:cubicBezTo>
                  <a:cubicBezTo>
                    <a:pt x="437" y="94"/>
                    <a:pt x="439" y="92"/>
                    <a:pt x="440" y="92"/>
                  </a:cubicBezTo>
                  <a:cubicBezTo>
                    <a:pt x="439" y="96"/>
                    <a:pt x="436" y="95"/>
                    <a:pt x="435" y="98"/>
                  </a:cubicBezTo>
                  <a:cubicBezTo>
                    <a:pt x="434" y="96"/>
                    <a:pt x="434" y="93"/>
                    <a:pt x="435" y="93"/>
                  </a:cubicBezTo>
                  <a:cubicBezTo>
                    <a:pt x="434" y="90"/>
                    <a:pt x="434" y="93"/>
                    <a:pt x="433" y="91"/>
                  </a:cubicBezTo>
                  <a:cubicBezTo>
                    <a:pt x="432" y="92"/>
                    <a:pt x="434" y="93"/>
                    <a:pt x="434" y="95"/>
                  </a:cubicBezTo>
                  <a:cubicBezTo>
                    <a:pt x="432" y="95"/>
                    <a:pt x="431" y="94"/>
                    <a:pt x="430" y="97"/>
                  </a:cubicBezTo>
                  <a:cubicBezTo>
                    <a:pt x="429" y="96"/>
                    <a:pt x="430" y="96"/>
                    <a:pt x="428" y="96"/>
                  </a:cubicBezTo>
                  <a:cubicBezTo>
                    <a:pt x="428" y="91"/>
                    <a:pt x="430" y="95"/>
                    <a:pt x="431" y="93"/>
                  </a:cubicBezTo>
                  <a:cubicBezTo>
                    <a:pt x="430" y="89"/>
                    <a:pt x="427" y="96"/>
                    <a:pt x="427" y="91"/>
                  </a:cubicBezTo>
                  <a:cubicBezTo>
                    <a:pt x="431" y="91"/>
                    <a:pt x="435" y="85"/>
                    <a:pt x="440" y="91"/>
                  </a:cubicBezTo>
                  <a:cubicBezTo>
                    <a:pt x="439" y="93"/>
                    <a:pt x="439" y="89"/>
                    <a:pt x="437" y="89"/>
                  </a:cubicBezTo>
                  <a:close/>
                  <a:moveTo>
                    <a:pt x="430" y="59"/>
                  </a:moveTo>
                  <a:cubicBezTo>
                    <a:pt x="429" y="59"/>
                    <a:pt x="431" y="56"/>
                    <a:pt x="430" y="56"/>
                  </a:cubicBezTo>
                  <a:cubicBezTo>
                    <a:pt x="430" y="53"/>
                    <a:pt x="431" y="56"/>
                    <a:pt x="431" y="56"/>
                  </a:cubicBezTo>
                  <a:cubicBezTo>
                    <a:pt x="431" y="58"/>
                    <a:pt x="430" y="57"/>
                    <a:pt x="430" y="59"/>
                  </a:cubicBezTo>
                  <a:close/>
                  <a:moveTo>
                    <a:pt x="431" y="56"/>
                  </a:moveTo>
                  <a:cubicBezTo>
                    <a:pt x="433" y="53"/>
                    <a:pt x="438" y="55"/>
                    <a:pt x="437" y="59"/>
                  </a:cubicBezTo>
                  <a:cubicBezTo>
                    <a:pt x="435" y="55"/>
                    <a:pt x="433" y="59"/>
                    <a:pt x="431" y="56"/>
                  </a:cubicBezTo>
                  <a:close/>
                  <a:moveTo>
                    <a:pt x="436" y="122"/>
                  </a:moveTo>
                  <a:cubicBezTo>
                    <a:pt x="436" y="121"/>
                    <a:pt x="437" y="120"/>
                    <a:pt x="436" y="120"/>
                  </a:cubicBezTo>
                  <a:cubicBezTo>
                    <a:pt x="437" y="116"/>
                    <a:pt x="439" y="120"/>
                    <a:pt x="440" y="120"/>
                  </a:cubicBezTo>
                  <a:cubicBezTo>
                    <a:pt x="439" y="124"/>
                    <a:pt x="437" y="119"/>
                    <a:pt x="436" y="122"/>
                  </a:cubicBezTo>
                  <a:close/>
                  <a:moveTo>
                    <a:pt x="439" y="122"/>
                  </a:moveTo>
                  <a:cubicBezTo>
                    <a:pt x="441" y="121"/>
                    <a:pt x="441" y="121"/>
                    <a:pt x="441" y="121"/>
                  </a:cubicBezTo>
                  <a:cubicBezTo>
                    <a:pt x="441" y="122"/>
                    <a:pt x="441" y="123"/>
                    <a:pt x="441" y="123"/>
                  </a:cubicBezTo>
                  <a:cubicBezTo>
                    <a:pt x="441" y="124"/>
                    <a:pt x="440" y="123"/>
                    <a:pt x="440" y="125"/>
                  </a:cubicBezTo>
                  <a:cubicBezTo>
                    <a:pt x="440" y="125"/>
                    <a:pt x="439" y="123"/>
                    <a:pt x="439" y="122"/>
                  </a:cubicBezTo>
                  <a:close/>
                  <a:moveTo>
                    <a:pt x="438" y="55"/>
                  </a:moveTo>
                  <a:cubicBezTo>
                    <a:pt x="440" y="53"/>
                    <a:pt x="444" y="55"/>
                    <a:pt x="448" y="53"/>
                  </a:cubicBezTo>
                  <a:cubicBezTo>
                    <a:pt x="446" y="60"/>
                    <a:pt x="442" y="55"/>
                    <a:pt x="439" y="57"/>
                  </a:cubicBezTo>
                  <a:cubicBezTo>
                    <a:pt x="439" y="54"/>
                    <a:pt x="438" y="55"/>
                    <a:pt x="438" y="55"/>
                  </a:cubicBezTo>
                  <a:close/>
                  <a:moveTo>
                    <a:pt x="448" y="127"/>
                  </a:moveTo>
                  <a:cubicBezTo>
                    <a:pt x="449" y="128"/>
                    <a:pt x="451" y="126"/>
                    <a:pt x="451" y="129"/>
                  </a:cubicBezTo>
                  <a:cubicBezTo>
                    <a:pt x="452" y="129"/>
                    <a:pt x="452" y="127"/>
                    <a:pt x="453" y="128"/>
                  </a:cubicBezTo>
                  <a:cubicBezTo>
                    <a:pt x="454" y="129"/>
                    <a:pt x="454" y="130"/>
                    <a:pt x="454" y="132"/>
                  </a:cubicBezTo>
                  <a:cubicBezTo>
                    <a:pt x="453" y="132"/>
                    <a:pt x="453" y="129"/>
                    <a:pt x="453" y="129"/>
                  </a:cubicBezTo>
                  <a:cubicBezTo>
                    <a:pt x="452" y="130"/>
                    <a:pt x="452" y="132"/>
                    <a:pt x="453" y="132"/>
                  </a:cubicBezTo>
                  <a:cubicBezTo>
                    <a:pt x="450" y="133"/>
                    <a:pt x="448" y="134"/>
                    <a:pt x="446" y="132"/>
                  </a:cubicBezTo>
                  <a:cubicBezTo>
                    <a:pt x="446" y="131"/>
                    <a:pt x="447" y="128"/>
                    <a:pt x="448" y="130"/>
                  </a:cubicBezTo>
                  <a:cubicBezTo>
                    <a:pt x="448" y="125"/>
                    <a:pt x="446" y="128"/>
                    <a:pt x="446" y="130"/>
                  </a:cubicBezTo>
                  <a:cubicBezTo>
                    <a:pt x="446" y="129"/>
                    <a:pt x="445" y="126"/>
                    <a:pt x="445" y="126"/>
                  </a:cubicBezTo>
                  <a:cubicBezTo>
                    <a:pt x="445" y="124"/>
                    <a:pt x="447" y="126"/>
                    <a:pt x="447" y="125"/>
                  </a:cubicBezTo>
                  <a:cubicBezTo>
                    <a:pt x="447" y="122"/>
                    <a:pt x="444" y="125"/>
                    <a:pt x="444" y="124"/>
                  </a:cubicBezTo>
                  <a:cubicBezTo>
                    <a:pt x="444" y="126"/>
                    <a:pt x="444" y="128"/>
                    <a:pt x="443" y="128"/>
                  </a:cubicBezTo>
                  <a:cubicBezTo>
                    <a:pt x="443" y="122"/>
                    <a:pt x="442" y="121"/>
                    <a:pt x="440" y="121"/>
                  </a:cubicBezTo>
                  <a:cubicBezTo>
                    <a:pt x="440" y="120"/>
                    <a:pt x="440" y="119"/>
                    <a:pt x="440" y="117"/>
                  </a:cubicBezTo>
                  <a:cubicBezTo>
                    <a:pt x="444" y="120"/>
                    <a:pt x="450" y="114"/>
                    <a:pt x="455" y="116"/>
                  </a:cubicBezTo>
                  <a:cubicBezTo>
                    <a:pt x="455" y="117"/>
                    <a:pt x="454" y="118"/>
                    <a:pt x="454" y="119"/>
                  </a:cubicBezTo>
                  <a:cubicBezTo>
                    <a:pt x="455" y="119"/>
                    <a:pt x="455" y="116"/>
                    <a:pt x="456" y="116"/>
                  </a:cubicBezTo>
                  <a:cubicBezTo>
                    <a:pt x="456" y="119"/>
                    <a:pt x="456" y="119"/>
                    <a:pt x="456" y="119"/>
                  </a:cubicBezTo>
                  <a:cubicBezTo>
                    <a:pt x="457" y="119"/>
                    <a:pt x="457" y="118"/>
                    <a:pt x="458" y="118"/>
                  </a:cubicBezTo>
                  <a:cubicBezTo>
                    <a:pt x="458" y="118"/>
                    <a:pt x="457" y="117"/>
                    <a:pt x="458" y="116"/>
                  </a:cubicBezTo>
                  <a:cubicBezTo>
                    <a:pt x="459" y="116"/>
                    <a:pt x="459" y="116"/>
                    <a:pt x="459" y="116"/>
                  </a:cubicBezTo>
                  <a:cubicBezTo>
                    <a:pt x="459" y="117"/>
                    <a:pt x="459" y="117"/>
                    <a:pt x="460" y="117"/>
                  </a:cubicBezTo>
                  <a:cubicBezTo>
                    <a:pt x="459" y="119"/>
                    <a:pt x="459" y="122"/>
                    <a:pt x="458" y="122"/>
                  </a:cubicBezTo>
                  <a:cubicBezTo>
                    <a:pt x="458" y="122"/>
                    <a:pt x="458" y="123"/>
                    <a:pt x="458" y="125"/>
                  </a:cubicBezTo>
                  <a:cubicBezTo>
                    <a:pt x="457" y="123"/>
                    <a:pt x="456" y="127"/>
                    <a:pt x="455" y="124"/>
                  </a:cubicBezTo>
                  <a:cubicBezTo>
                    <a:pt x="455" y="125"/>
                    <a:pt x="455" y="126"/>
                    <a:pt x="455" y="128"/>
                  </a:cubicBezTo>
                  <a:cubicBezTo>
                    <a:pt x="452" y="127"/>
                    <a:pt x="451" y="126"/>
                    <a:pt x="448" y="127"/>
                  </a:cubicBezTo>
                  <a:close/>
                  <a:moveTo>
                    <a:pt x="449" y="46"/>
                  </a:moveTo>
                  <a:cubicBezTo>
                    <a:pt x="449" y="49"/>
                    <a:pt x="449" y="49"/>
                    <a:pt x="449" y="51"/>
                  </a:cubicBezTo>
                  <a:cubicBezTo>
                    <a:pt x="447" y="50"/>
                    <a:pt x="446" y="50"/>
                    <a:pt x="445" y="50"/>
                  </a:cubicBezTo>
                  <a:cubicBezTo>
                    <a:pt x="446" y="54"/>
                    <a:pt x="441" y="53"/>
                    <a:pt x="441" y="50"/>
                  </a:cubicBezTo>
                  <a:cubicBezTo>
                    <a:pt x="443" y="47"/>
                    <a:pt x="447" y="51"/>
                    <a:pt x="449" y="46"/>
                  </a:cubicBezTo>
                  <a:close/>
                  <a:moveTo>
                    <a:pt x="448" y="43"/>
                  </a:moveTo>
                  <a:cubicBezTo>
                    <a:pt x="448" y="41"/>
                    <a:pt x="449" y="43"/>
                    <a:pt x="449" y="43"/>
                  </a:cubicBezTo>
                  <a:cubicBezTo>
                    <a:pt x="449" y="46"/>
                    <a:pt x="448" y="44"/>
                    <a:pt x="448" y="43"/>
                  </a:cubicBezTo>
                  <a:close/>
                  <a:moveTo>
                    <a:pt x="450" y="51"/>
                  </a:moveTo>
                  <a:cubicBezTo>
                    <a:pt x="450" y="48"/>
                    <a:pt x="450" y="47"/>
                    <a:pt x="451" y="47"/>
                  </a:cubicBezTo>
                  <a:cubicBezTo>
                    <a:pt x="451" y="49"/>
                    <a:pt x="451" y="49"/>
                    <a:pt x="451" y="51"/>
                  </a:cubicBezTo>
                  <a:cubicBezTo>
                    <a:pt x="453" y="53"/>
                    <a:pt x="455" y="50"/>
                    <a:pt x="456" y="56"/>
                  </a:cubicBezTo>
                  <a:cubicBezTo>
                    <a:pt x="454" y="55"/>
                    <a:pt x="453" y="57"/>
                    <a:pt x="452" y="59"/>
                  </a:cubicBezTo>
                  <a:cubicBezTo>
                    <a:pt x="451" y="58"/>
                    <a:pt x="451" y="57"/>
                    <a:pt x="451" y="56"/>
                  </a:cubicBezTo>
                  <a:cubicBezTo>
                    <a:pt x="451" y="54"/>
                    <a:pt x="451" y="55"/>
                    <a:pt x="452" y="55"/>
                  </a:cubicBezTo>
                  <a:cubicBezTo>
                    <a:pt x="452" y="52"/>
                    <a:pt x="451" y="51"/>
                    <a:pt x="450" y="51"/>
                  </a:cubicBezTo>
                  <a:close/>
                  <a:moveTo>
                    <a:pt x="459" y="49"/>
                  </a:moveTo>
                  <a:cubicBezTo>
                    <a:pt x="459" y="47"/>
                    <a:pt x="461" y="48"/>
                    <a:pt x="461" y="51"/>
                  </a:cubicBezTo>
                  <a:cubicBezTo>
                    <a:pt x="460" y="52"/>
                    <a:pt x="460" y="52"/>
                    <a:pt x="460" y="52"/>
                  </a:cubicBezTo>
                  <a:cubicBezTo>
                    <a:pt x="460" y="51"/>
                    <a:pt x="460" y="49"/>
                    <a:pt x="459" y="49"/>
                  </a:cubicBezTo>
                  <a:close/>
                  <a:moveTo>
                    <a:pt x="468" y="483"/>
                  </a:moveTo>
                  <a:cubicBezTo>
                    <a:pt x="469" y="480"/>
                    <a:pt x="470" y="484"/>
                    <a:pt x="471" y="484"/>
                  </a:cubicBezTo>
                  <a:cubicBezTo>
                    <a:pt x="471" y="486"/>
                    <a:pt x="469" y="483"/>
                    <a:pt x="469" y="485"/>
                  </a:cubicBezTo>
                  <a:cubicBezTo>
                    <a:pt x="469" y="486"/>
                    <a:pt x="469" y="482"/>
                    <a:pt x="468" y="483"/>
                  </a:cubicBezTo>
                  <a:close/>
                  <a:moveTo>
                    <a:pt x="478" y="473"/>
                  </a:moveTo>
                  <a:cubicBezTo>
                    <a:pt x="479" y="471"/>
                    <a:pt x="481" y="474"/>
                    <a:pt x="483" y="471"/>
                  </a:cubicBezTo>
                  <a:cubicBezTo>
                    <a:pt x="484" y="470"/>
                    <a:pt x="483" y="475"/>
                    <a:pt x="485" y="474"/>
                  </a:cubicBezTo>
                  <a:cubicBezTo>
                    <a:pt x="485" y="475"/>
                    <a:pt x="484" y="477"/>
                    <a:pt x="485" y="477"/>
                  </a:cubicBezTo>
                  <a:cubicBezTo>
                    <a:pt x="483" y="479"/>
                    <a:pt x="482" y="479"/>
                    <a:pt x="480" y="480"/>
                  </a:cubicBezTo>
                  <a:cubicBezTo>
                    <a:pt x="480" y="479"/>
                    <a:pt x="480" y="477"/>
                    <a:pt x="480" y="476"/>
                  </a:cubicBezTo>
                  <a:cubicBezTo>
                    <a:pt x="479" y="475"/>
                    <a:pt x="478" y="474"/>
                    <a:pt x="478" y="473"/>
                  </a:cubicBezTo>
                  <a:close/>
                  <a:moveTo>
                    <a:pt x="481" y="68"/>
                  </a:moveTo>
                  <a:cubicBezTo>
                    <a:pt x="481" y="66"/>
                    <a:pt x="482" y="68"/>
                    <a:pt x="483" y="67"/>
                  </a:cubicBezTo>
                  <a:cubicBezTo>
                    <a:pt x="483" y="70"/>
                    <a:pt x="481" y="69"/>
                    <a:pt x="481" y="68"/>
                  </a:cubicBezTo>
                  <a:close/>
                  <a:moveTo>
                    <a:pt x="482" y="52"/>
                  </a:moveTo>
                  <a:cubicBezTo>
                    <a:pt x="482" y="51"/>
                    <a:pt x="483" y="52"/>
                    <a:pt x="484" y="52"/>
                  </a:cubicBezTo>
                  <a:cubicBezTo>
                    <a:pt x="484" y="56"/>
                    <a:pt x="483" y="52"/>
                    <a:pt x="482" y="52"/>
                  </a:cubicBezTo>
                  <a:close/>
                  <a:moveTo>
                    <a:pt x="493" y="62"/>
                  </a:moveTo>
                  <a:cubicBezTo>
                    <a:pt x="492" y="61"/>
                    <a:pt x="494" y="59"/>
                    <a:pt x="495" y="59"/>
                  </a:cubicBezTo>
                  <a:cubicBezTo>
                    <a:pt x="495" y="63"/>
                    <a:pt x="493" y="61"/>
                    <a:pt x="493" y="62"/>
                  </a:cubicBezTo>
                  <a:close/>
                  <a:moveTo>
                    <a:pt x="504" y="427"/>
                  </a:moveTo>
                  <a:cubicBezTo>
                    <a:pt x="505" y="425"/>
                    <a:pt x="507" y="425"/>
                    <a:pt x="506" y="422"/>
                  </a:cubicBezTo>
                  <a:cubicBezTo>
                    <a:pt x="508" y="421"/>
                    <a:pt x="509" y="431"/>
                    <a:pt x="507" y="435"/>
                  </a:cubicBezTo>
                  <a:cubicBezTo>
                    <a:pt x="506" y="433"/>
                    <a:pt x="505" y="432"/>
                    <a:pt x="504" y="427"/>
                  </a:cubicBezTo>
                  <a:close/>
                  <a:moveTo>
                    <a:pt x="514" y="148"/>
                  </a:moveTo>
                  <a:cubicBezTo>
                    <a:pt x="514" y="146"/>
                    <a:pt x="515" y="146"/>
                    <a:pt x="515" y="146"/>
                  </a:cubicBezTo>
                  <a:cubicBezTo>
                    <a:pt x="515" y="147"/>
                    <a:pt x="516" y="147"/>
                    <a:pt x="516" y="149"/>
                  </a:cubicBezTo>
                  <a:cubicBezTo>
                    <a:pt x="515" y="149"/>
                    <a:pt x="514" y="149"/>
                    <a:pt x="514" y="148"/>
                  </a:cubicBezTo>
                  <a:close/>
                  <a:moveTo>
                    <a:pt x="535" y="418"/>
                  </a:moveTo>
                  <a:cubicBezTo>
                    <a:pt x="535" y="414"/>
                    <a:pt x="536" y="414"/>
                    <a:pt x="537" y="413"/>
                  </a:cubicBezTo>
                  <a:cubicBezTo>
                    <a:pt x="537" y="406"/>
                    <a:pt x="536" y="404"/>
                    <a:pt x="537" y="400"/>
                  </a:cubicBezTo>
                  <a:cubicBezTo>
                    <a:pt x="538" y="400"/>
                    <a:pt x="538" y="402"/>
                    <a:pt x="539" y="403"/>
                  </a:cubicBezTo>
                  <a:cubicBezTo>
                    <a:pt x="539" y="410"/>
                    <a:pt x="539" y="410"/>
                    <a:pt x="539" y="416"/>
                  </a:cubicBezTo>
                  <a:cubicBezTo>
                    <a:pt x="538" y="417"/>
                    <a:pt x="536" y="416"/>
                    <a:pt x="537" y="419"/>
                  </a:cubicBezTo>
                  <a:cubicBezTo>
                    <a:pt x="536" y="419"/>
                    <a:pt x="535" y="419"/>
                    <a:pt x="535" y="418"/>
                  </a:cubicBezTo>
                  <a:close/>
                  <a:moveTo>
                    <a:pt x="536" y="253"/>
                  </a:moveTo>
                  <a:cubicBezTo>
                    <a:pt x="536" y="252"/>
                    <a:pt x="538" y="253"/>
                    <a:pt x="538" y="253"/>
                  </a:cubicBezTo>
                  <a:cubicBezTo>
                    <a:pt x="538" y="255"/>
                    <a:pt x="537" y="255"/>
                    <a:pt x="537" y="255"/>
                  </a:cubicBezTo>
                  <a:cubicBezTo>
                    <a:pt x="537" y="254"/>
                    <a:pt x="537" y="254"/>
                    <a:pt x="536" y="253"/>
                  </a:cubicBezTo>
                  <a:close/>
                  <a:moveTo>
                    <a:pt x="541" y="408"/>
                  </a:moveTo>
                  <a:cubicBezTo>
                    <a:pt x="541" y="408"/>
                    <a:pt x="541" y="409"/>
                    <a:pt x="542" y="408"/>
                  </a:cubicBezTo>
                  <a:cubicBezTo>
                    <a:pt x="542" y="411"/>
                    <a:pt x="541" y="411"/>
                    <a:pt x="542" y="413"/>
                  </a:cubicBezTo>
                  <a:cubicBezTo>
                    <a:pt x="541" y="411"/>
                    <a:pt x="541" y="410"/>
                    <a:pt x="541" y="408"/>
                  </a:cubicBezTo>
                  <a:close/>
                  <a:moveTo>
                    <a:pt x="540" y="136"/>
                  </a:moveTo>
                  <a:cubicBezTo>
                    <a:pt x="540" y="133"/>
                    <a:pt x="543" y="134"/>
                    <a:pt x="542" y="137"/>
                  </a:cubicBezTo>
                  <a:cubicBezTo>
                    <a:pt x="542" y="139"/>
                    <a:pt x="541" y="137"/>
                    <a:pt x="540" y="136"/>
                  </a:cubicBezTo>
                  <a:close/>
                  <a:moveTo>
                    <a:pt x="553" y="149"/>
                  </a:moveTo>
                  <a:cubicBezTo>
                    <a:pt x="553" y="149"/>
                    <a:pt x="553" y="149"/>
                    <a:pt x="553" y="149"/>
                  </a:cubicBezTo>
                  <a:cubicBezTo>
                    <a:pt x="553" y="152"/>
                    <a:pt x="554" y="153"/>
                    <a:pt x="553" y="153"/>
                  </a:cubicBezTo>
                  <a:cubicBezTo>
                    <a:pt x="553" y="151"/>
                    <a:pt x="552" y="151"/>
                    <a:pt x="553" y="14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2" name="Freeform 964">
              <a:extLst>
                <a:ext uri="{FF2B5EF4-FFF2-40B4-BE49-F238E27FC236}">
                  <a16:creationId xmlns:a16="http://schemas.microsoft.com/office/drawing/2014/main" id="{81035853-1D55-481A-26DF-4F27D349A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8" y="1622425"/>
              <a:ext cx="20638" cy="26988"/>
            </a:xfrm>
            <a:custGeom>
              <a:avLst/>
              <a:gdLst>
                <a:gd name="T0" fmla="*/ 5 w 7"/>
                <a:gd name="T1" fmla="*/ 7 h 9"/>
                <a:gd name="T2" fmla="*/ 1 w 7"/>
                <a:gd name="T3" fmla="*/ 8 h 9"/>
                <a:gd name="T4" fmla="*/ 0 w 7"/>
                <a:gd name="T5" fmla="*/ 6 h 9"/>
                <a:gd name="T6" fmla="*/ 5 w 7"/>
                <a:gd name="T7" fmla="*/ 3 h 9"/>
                <a:gd name="T8" fmla="*/ 4 w 7"/>
                <a:gd name="T9" fmla="*/ 2 h 9"/>
                <a:gd name="T10" fmla="*/ 6 w 7"/>
                <a:gd name="T11" fmla="*/ 4 h 9"/>
                <a:gd name="T12" fmla="*/ 5 w 7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5" y="7"/>
                  </a:moveTo>
                  <a:cubicBezTo>
                    <a:pt x="4" y="5"/>
                    <a:pt x="2" y="7"/>
                    <a:pt x="1" y="8"/>
                  </a:cubicBezTo>
                  <a:cubicBezTo>
                    <a:pt x="1" y="4"/>
                    <a:pt x="0" y="9"/>
                    <a:pt x="0" y="6"/>
                  </a:cubicBezTo>
                  <a:cubicBezTo>
                    <a:pt x="0" y="3"/>
                    <a:pt x="4" y="7"/>
                    <a:pt x="5" y="3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4" y="0"/>
                    <a:pt x="7" y="1"/>
                    <a:pt x="6" y="4"/>
                  </a:cubicBezTo>
                  <a:cubicBezTo>
                    <a:pt x="5" y="4"/>
                    <a:pt x="5" y="4"/>
                    <a:pt x="5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3" name="Freeform 965">
              <a:extLst>
                <a:ext uri="{FF2B5EF4-FFF2-40B4-BE49-F238E27FC236}">
                  <a16:creationId xmlns:a16="http://schemas.microsoft.com/office/drawing/2014/main" id="{CCFDADB7-16C2-5CD6-A0E5-62A10EC53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125" y="420688"/>
              <a:ext cx="222250" cy="90488"/>
            </a:xfrm>
            <a:custGeom>
              <a:avLst/>
              <a:gdLst>
                <a:gd name="T0" fmla="*/ 45 w 74"/>
                <a:gd name="T1" fmla="*/ 12 h 30"/>
                <a:gd name="T2" fmla="*/ 49 w 74"/>
                <a:gd name="T3" fmla="*/ 13 h 30"/>
                <a:gd name="T4" fmla="*/ 60 w 74"/>
                <a:gd name="T5" fmla="*/ 6 h 30"/>
                <a:gd name="T6" fmla="*/ 69 w 74"/>
                <a:gd name="T7" fmla="*/ 4 h 30"/>
                <a:gd name="T8" fmla="*/ 67 w 74"/>
                <a:gd name="T9" fmla="*/ 2 h 30"/>
                <a:gd name="T10" fmla="*/ 23 w 74"/>
                <a:gd name="T11" fmla="*/ 10 h 30"/>
                <a:gd name="T12" fmla="*/ 17 w 74"/>
                <a:gd name="T13" fmla="*/ 5 h 30"/>
                <a:gd name="T14" fmla="*/ 17 w 74"/>
                <a:gd name="T15" fmla="*/ 8 h 30"/>
                <a:gd name="T16" fmla="*/ 8 w 74"/>
                <a:gd name="T17" fmla="*/ 7 h 30"/>
                <a:gd name="T18" fmla="*/ 5 w 74"/>
                <a:gd name="T19" fmla="*/ 11 h 30"/>
                <a:gd name="T20" fmla="*/ 2 w 74"/>
                <a:gd name="T21" fmla="*/ 13 h 30"/>
                <a:gd name="T22" fmla="*/ 2 w 74"/>
                <a:gd name="T23" fmla="*/ 15 h 30"/>
                <a:gd name="T24" fmla="*/ 4 w 74"/>
                <a:gd name="T25" fmla="*/ 15 h 30"/>
                <a:gd name="T26" fmla="*/ 7 w 74"/>
                <a:gd name="T27" fmla="*/ 15 h 30"/>
                <a:gd name="T28" fmla="*/ 8 w 74"/>
                <a:gd name="T29" fmla="*/ 17 h 30"/>
                <a:gd name="T30" fmla="*/ 10 w 74"/>
                <a:gd name="T31" fmla="*/ 22 h 30"/>
                <a:gd name="T32" fmla="*/ 11 w 74"/>
                <a:gd name="T33" fmla="*/ 16 h 30"/>
                <a:gd name="T34" fmla="*/ 14 w 74"/>
                <a:gd name="T35" fmla="*/ 20 h 30"/>
                <a:gd name="T36" fmla="*/ 18 w 74"/>
                <a:gd name="T37" fmla="*/ 23 h 30"/>
                <a:gd name="T38" fmla="*/ 19 w 74"/>
                <a:gd name="T39" fmla="*/ 21 h 30"/>
                <a:gd name="T40" fmla="*/ 22 w 74"/>
                <a:gd name="T41" fmla="*/ 22 h 30"/>
                <a:gd name="T42" fmla="*/ 25 w 74"/>
                <a:gd name="T43" fmla="*/ 20 h 30"/>
                <a:gd name="T44" fmla="*/ 23 w 74"/>
                <a:gd name="T45" fmla="*/ 25 h 30"/>
                <a:gd name="T46" fmla="*/ 28 w 74"/>
                <a:gd name="T47" fmla="*/ 20 h 30"/>
                <a:gd name="T48" fmla="*/ 31 w 74"/>
                <a:gd name="T49" fmla="*/ 27 h 30"/>
                <a:gd name="T50" fmla="*/ 33 w 74"/>
                <a:gd name="T51" fmla="*/ 30 h 30"/>
                <a:gd name="T52" fmla="*/ 45 w 74"/>
                <a:gd name="T53" fmla="*/ 25 h 30"/>
                <a:gd name="T54" fmla="*/ 47 w 74"/>
                <a:gd name="T55" fmla="*/ 20 h 30"/>
                <a:gd name="T56" fmla="*/ 44 w 74"/>
                <a:gd name="T57" fmla="*/ 14 h 30"/>
                <a:gd name="T58" fmla="*/ 12 w 74"/>
                <a:gd name="T59" fmla="*/ 14 h 30"/>
                <a:gd name="T60" fmla="*/ 12 w 74"/>
                <a:gd name="T61" fmla="*/ 17 h 30"/>
                <a:gd name="T62" fmla="*/ 19 w 74"/>
                <a:gd name="T63" fmla="*/ 17 h 30"/>
                <a:gd name="T64" fmla="*/ 17 w 74"/>
                <a:gd name="T65" fmla="*/ 20 h 30"/>
                <a:gd name="T66" fmla="*/ 15 w 74"/>
                <a:gd name="T67" fmla="*/ 20 h 30"/>
                <a:gd name="T68" fmla="*/ 33 w 74"/>
                <a:gd name="T69" fmla="*/ 19 h 30"/>
                <a:gd name="T70" fmla="*/ 31 w 74"/>
                <a:gd name="T71" fmla="*/ 24 h 30"/>
                <a:gd name="T72" fmla="*/ 31 w 74"/>
                <a:gd name="T73" fmla="*/ 24 h 30"/>
                <a:gd name="T74" fmla="*/ 35 w 74"/>
                <a:gd name="T75" fmla="*/ 18 h 30"/>
                <a:gd name="T76" fmla="*/ 34 w 74"/>
                <a:gd name="T77" fmla="*/ 26 h 30"/>
                <a:gd name="T78" fmla="*/ 34 w 74"/>
                <a:gd name="T79" fmla="*/ 26 h 30"/>
                <a:gd name="T80" fmla="*/ 39 w 74"/>
                <a:gd name="T81" fmla="*/ 22 h 30"/>
                <a:gd name="T82" fmla="*/ 38 w 74"/>
                <a:gd name="T83" fmla="*/ 16 h 30"/>
                <a:gd name="T84" fmla="*/ 38 w 74"/>
                <a:gd name="T85" fmla="*/ 16 h 30"/>
                <a:gd name="T86" fmla="*/ 39 w 74"/>
                <a:gd name="T87" fmla="*/ 20 h 30"/>
                <a:gd name="T88" fmla="*/ 39 w 74"/>
                <a:gd name="T8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" h="30">
                  <a:moveTo>
                    <a:pt x="44" y="14"/>
                  </a:moveTo>
                  <a:cubicBezTo>
                    <a:pt x="44" y="14"/>
                    <a:pt x="44" y="12"/>
                    <a:pt x="45" y="12"/>
                  </a:cubicBezTo>
                  <a:cubicBezTo>
                    <a:pt x="46" y="14"/>
                    <a:pt x="48" y="14"/>
                    <a:pt x="49" y="10"/>
                  </a:cubicBezTo>
                  <a:cubicBezTo>
                    <a:pt x="49" y="11"/>
                    <a:pt x="49" y="12"/>
                    <a:pt x="49" y="13"/>
                  </a:cubicBezTo>
                  <a:cubicBezTo>
                    <a:pt x="52" y="10"/>
                    <a:pt x="55" y="12"/>
                    <a:pt x="58" y="7"/>
                  </a:cubicBezTo>
                  <a:cubicBezTo>
                    <a:pt x="57" y="11"/>
                    <a:pt x="61" y="9"/>
                    <a:pt x="60" y="6"/>
                  </a:cubicBezTo>
                  <a:cubicBezTo>
                    <a:pt x="64" y="9"/>
                    <a:pt x="71" y="7"/>
                    <a:pt x="74" y="2"/>
                  </a:cubicBezTo>
                  <a:cubicBezTo>
                    <a:pt x="73" y="3"/>
                    <a:pt x="70" y="0"/>
                    <a:pt x="69" y="4"/>
                  </a:cubicBezTo>
                  <a:cubicBezTo>
                    <a:pt x="69" y="0"/>
                    <a:pt x="67" y="3"/>
                    <a:pt x="67" y="5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55" y="3"/>
                    <a:pt x="40" y="5"/>
                    <a:pt x="29" y="4"/>
                  </a:cubicBezTo>
                  <a:cubicBezTo>
                    <a:pt x="28" y="7"/>
                    <a:pt x="24" y="4"/>
                    <a:pt x="23" y="10"/>
                  </a:cubicBezTo>
                  <a:cubicBezTo>
                    <a:pt x="21" y="8"/>
                    <a:pt x="21" y="7"/>
                    <a:pt x="19" y="9"/>
                  </a:cubicBezTo>
                  <a:cubicBezTo>
                    <a:pt x="20" y="4"/>
                    <a:pt x="17" y="9"/>
                    <a:pt x="17" y="5"/>
                  </a:cubicBezTo>
                  <a:cubicBezTo>
                    <a:pt x="16" y="7"/>
                    <a:pt x="14" y="3"/>
                    <a:pt x="14" y="6"/>
                  </a:cubicBezTo>
                  <a:cubicBezTo>
                    <a:pt x="16" y="7"/>
                    <a:pt x="17" y="4"/>
                    <a:pt x="17" y="8"/>
                  </a:cubicBezTo>
                  <a:cubicBezTo>
                    <a:pt x="16" y="7"/>
                    <a:pt x="14" y="10"/>
                    <a:pt x="13" y="6"/>
                  </a:cubicBezTo>
                  <a:cubicBezTo>
                    <a:pt x="11" y="7"/>
                    <a:pt x="9" y="10"/>
                    <a:pt x="8" y="7"/>
                  </a:cubicBezTo>
                  <a:cubicBezTo>
                    <a:pt x="7" y="11"/>
                    <a:pt x="6" y="6"/>
                    <a:pt x="5" y="9"/>
                  </a:cubicBezTo>
                  <a:cubicBezTo>
                    <a:pt x="5" y="10"/>
                    <a:pt x="6" y="11"/>
                    <a:pt x="5" y="11"/>
                  </a:cubicBezTo>
                  <a:cubicBezTo>
                    <a:pt x="4" y="13"/>
                    <a:pt x="3" y="10"/>
                    <a:pt x="2" y="11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1" y="14"/>
                    <a:pt x="1" y="12"/>
                    <a:pt x="0" y="12"/>
                  </a:cubicBezTo>
                  <a:cubicBezTo>
                    <a:pt x="0" y="15"/>
                    <a:pt x="2" y="14"/>
                    <a:pt x="2" y="15"/>
                  </a:cubicBezTo>
                  <a:cubicBezTo>
                    <a:pt x="3" y="12"/>
                    <a:pt x="6" y="12"/>
                    <a:pt x="7" y="14"/>
                  </a:cubicBezTo>
                  <a:cubicBezTo>
                    <a:pt x="6" y="15"/>
                    <a:pt x="5" y="17"/>
                    <a:pt x="4" y="15"/>
                  </a:cubicBezTo>
                  <a:cubicBezTo>
                    <a:pt x="4" y="17"/>
                    <a:pt x="5" y="16"/>
                    <a:pt x="5" y="18"/>
                  </a:cubicBezTo>
                  <a:cubicBezTo>
                    <a:pt x="6" y="18"/>
                    <a:pt x="6" y="15"/>
                    <a:pt x="7" y="15"/>
                  </a:cubicBezTo>
                  <a:cubicBezTo>
                    <a:pt x="7" y="18"/>
                    <a:pt x="6" y="19"/>
                    <a:pt x="6" y="20"/>
                  </a:cubicBezTo>
                  <a:cubicBezTo>
                    <a:pt x="7" y="21"/>
                    <a:pt x="7" y="17"/>
                    <a:pt x="8" y="17"/>
                  </a:cubicBezTo>
                  <a:cubicBezTo>
                    <a:pt x="8" y="19"/>
                    <a:pt x="7" y="20"/>
                    <a:pt x="8" y="20"/>
                  </a:cubicBezTo>
                  <a:cubicBezTo>
                    <a:pt x="8" y="18"/>
                    <a:pt x="9" y="21"/>
                    <a:pt x="10" y="22"/>
                  </a:cubicBezTo>
                  <a:cubicBezTo>
                    <a:pt x="9" y="17"/>
                    <a:pt x="11" y="22"/>
                    <a:pt x="12" y="19"/>
                  </a:cubicBezTo>
                  <a:cubicBezTo>
                    <a:pt x="11" y="20"/>
                    <a:pt x="10" y="17"/>
                    <a:pt x="11" y="16"/>
                  </a:cubicBezTo>
                  <a:cubicBezTo>
                    <a:pt x="12" y="19"/>
                    <a:pt x="12" y="17"/>
                    <a:pt x="13" y="18"/>
                  </a:cubicBezTo>
                  <a:cubicBezTo>
                    <a:pt x="13" y="19"/>
                    <a:pt x="13" y="19"/>
                    <a:pt x="14" y="20"/>
                  </a:cubicBezTo>
                  <a:cubicBezTo>
                    <a:pt x="12" y="20"/>
                    <a:pt x="12" y="25"/>
                    <a:pt x="13" y="21"/>
                  </a:cubicBezTo>
                  <a:cubicBezTo>
                    <a:pt x="15" y="22"/>
                    <a:pt x="17" y="23"/>
                    <a:pt x="18" y="23"/>
                  </a:cubicBezTo>
                  <a:cubicBezTo>
                    <a:pt x="18" y="23"/>
                    <a:pt x="18" y="22"/>
                    <a:pt x="17" y="22"/>
                  </a:cubicBezTo>
                  <a:cubicBezTo>
                    <a:pt x="19" y="21"/>
                    <a:pt x="19" y="25"/>
                    <a:pt x="19" y="21"/>
                  </a:cubicBezTo>
                  <a:cubicBezTo>
                    <a:pt x="20" y="20"/>
                    <a:pt x="20" y="24"/>
                    <a:pt x="21" y="26"/>
                  </a:cubicBezTo>
                  <a:cubicBezTo>
                    <a:pt x="21" y="23"/>
                    <a:pt x="22" y="25"/>
                    <a:pt x="22" y="22"/>
                  </a:cubicBezTo>
                  <a:cubicBezTo>
                    <a:pt x="22" y="22"/>
                    <a:pt x="20" y="23"/>
                    <a:pt x="21" y="21"/>
                  </a:cubicBezTo>
                  <a:cubicBezTo>
                    <a:pt x="23" y="21"/>
                    <a:pt x="23" y="21"/>
                    <a:pt x="25" y="20"/>
                  </a:cubicBezTo>
                  <a:cubicBezTo>
                    <a:pt x="25" y="21"/>
                    <a:pt x="25" y="21"/>
                    <a:pt x="25" y="23"/>
                  </a:cubicBezTo>
                  <a:cubicBezTo>
                    <a:pt x="24" y="22"/>
                    <a:pt x="23" y="22"/>
                    <a:pt x="23" y="25"/>
                  </a:cubicBezTo>
                  <a:cubicBezTo>
                    <a:pt x="24" y="26"/>
                    <a:pt x="25" y="24"/>
                    <a:pt x="26" y="21"/>
                  </a:cubicBezTo>
                  <a:cubicBezTo>
                    <a:pt x="27" y="24"/>
                    <a:pt x="28" y="22"/>
                    <a:pt x="28" y="20"/>
                  </a:cubicBezTo>
                  <a:cubicBezTo>
                    <a:pt x="29" y="22"/>
                    <a:pt x="28" y="23"/>
                    <a:pt x="28" y="25"/>
                  </a:cubicBezTo>
                  <a:cubicBezTo>
                    <a:pt x="30" y="24"/>
                    <a:pt x="30" y="24"/>
                    <a:pt x="31" y="27"/>
                  </a:cubicBezTo>
                  <a:cubicBezTo>
                    <a:pt x="31" y="27"/>
                    <a:pt x="31" y="29"/>
                    <a:pt x="31" y="29"/>
                  </a:cubicBezTo>
                  <a:cubicBezTo>
                    <a:pt x="32" y="27"/>
                    <a:pt x="32" y="28"/>
                    <a:pt x="33" y="30"/>
                  </a:cubicBezTo>
                  <a:cubicBezTo>
                    <a:pt x="34" y="27"/>
                    <a:pt x="38" y="25"/>
                    <a:pt x="40" y="28"/>
                  </a:cubicBezTo>
                  <a:cubicBezTo>
                    <a:pt x="41" y="25"/>
                    <a:pt x="42" y="26"/>
                    <a:pt x="45" y="25"/>
                  </a:cubicBezTo>
                  <a:cubicBezTo>
                    <a:pt x="46" y="21"/>
                    <a:pt x="43" y="25"/>
                    <a:pt x="43" y="22"/>
                  </a:cubicBezTo>
                  <a:cubicBezTo>
                    <a:pt x="44" y="19"/>
                    <a:pt x="46" y="17"/>
                    <a:pt x="47" y="20"/>
                  </a:cubicBezTo>
                  <a:cubicBezTo>
                    <a:pt x="47" y="22"/>
                    <a:pt x="45" y="20"/>
                    <a:pt x="46" y="23"/>
                  </a:cubicBezTo>
                  <a:cubicBezTo>
                    <a:pt x="49" y="20"/>
                    <a:pt x="45" y="15"/>
                    <a:pt x="44" y="14"/>
                  </a:cubicBezTo>
                  <a:close/>
                  <a:moveTo>
                    <a:pt x="12" y="17"/>
                  </a:moveTo>
                  <a:cubicBezTo>
                    <a:pt x="12" y="16"/>
                    <a:pt x="12" y="15"/>
                    <a:pt x="12" y="14"/>
                  </a:cubicBezTo>
                  <a:cubicBezTo>
                    <a:pt x="13" y="13"/>
                    <a:pt x="13" y="16"/>
                    <a:pt x="14" y="16"/>
                  </a:cubicBezTo>
                  <a:cubicBezTo>
                    <a:pt x="13" y="17"/>
                    <a:pt x="13" y="17"/>
                    <a:pt x="12" y="17"/>
                  </a:cubicBezTo>
                  <a:close/>
                  <a:moveTo>
                    <a:pt x="15" y="20"/>
                  </a:moveTo>
                  <a:cubicBezTo>
                    <a:pt x="16" y="17"/>
                    <a:pt x="17" y="13"/>
                    <a:pt x="19" y="17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20"/>
                    <a:pt x="17" y="18"/>
                    <a:pt x="17" y="20"/>
                  </a:cubicBezTo>
                  <a:cubicBezTo>
                    <a:pt x="16" y="19"/>
                    <a:pt x="17" y="18"/>
                    <a:pt x="17" y="17"/>
                  </a:cubicBezTo>
                  <a:cubicBezTo>
                    <a:pt x="17" y="15"/>
                    <a:pt x="16" y="21"/>
                    <a:pt x="15" y="20"/>
                  </a:cubicBezTo>
                  <a:close/>
                  <a:moveTo>
                    <a:pt x="29" y="19"/>
                  </a:moveTo>
                  <a:cubicBezTo>
                    <a:pt x="30" y="16"/>
                    <a:pt x="32" y="16"/>
                    <a:pt x="33" y="19"/>
                  </a:cubicBezTo>
                  <a:cubicBezTo>
                    <a:pt x="31" y="19"/>
                    <a:pt x="30" y="20"/>
                    <a:pt x="29" y="19"/>
                  </a:cubicBezTo>
                  <a:close/>
                  <a:moveTo>
                    <a:pt x="31" y="24"/>
                  </a:moveTo>
                  <a:cubicBezTo>
                    <a:pt x="31" y="22"/>
                    <a:pt x="32" y="23"/>
                    <a:pt x="33" y="23"/>
                  </a:cubicBezTo>
                  <a:cubicBezTo>
                    <a:pt x="33" y="26"/>
                    <a:pt x="32" y="25"/>
                    <a:pt x="31" y="24"/>
                  </a:cubicBezTo>
                  <a:close/>
                  <a:moveTo>
                    <a:pt x="33" y="19"/>
                  </a:moveTo>
                  <a:cubicBezTo>
                    <a:pt x="34" y="18"/>
                    <a:pt x="34" y="18"/>
                    <a:pt x="35" y="18"/>
                  </a:cubicBezTo>
                  <a:cubicBezTo>
                    <a:pt x="35" y="21"/>
                    <a:pt x="34" y="21"/>
                    <a:pt x="33" y="19"/>
                  </a:cubicBezTo>
                  <a:close/>
                  <a:moveTo>
                    <a:pt x="34" y="26"/>
                  </a:moveTo>
                  <a:cubicBezTo>
                    <a:pt x="34" y="24"/>
                    <a:pt x="35" y="23"/>
                    <a:pt x="36" y="23"/>
                  </a:cubicBezTo>
                  <a:cubicBezTo>
                    <a:pt x="36" y="25"/>
                    <a:pt x="35" y="26"/>
                    <a:pt x="34" y="26"/>
                  </a:cubicBezTo>
                  <a:close/>
                  <a:moveTo>
                    <a:pt x="35" y="19"/>
                  </a:moveTo>
                  <a:cubicBezTo>
                    <a:pt x="36" y="14"/>
                    <a:pt x="39" y="20"/>
                    <a:pt x="39" y="22"/>
                  </a:cubicBezTo>
                  <a:cubicBezTo>
                    <a:pt x="38" y="20"/>
                    <a:pt x="37" y="19"/>
                    <a:pt x="35" y="19"/>
                  </a:cubicBezTo>
                  <a:close/>
                  <a:moveTo>
                    <a:pt x="38" y="16"/>
                  </a:moveTo>
                  <a:cubicBezTo>
                    <a:pt x="37" y="15"/>
                    <a:pt x="39" y="15"/>
                    <a:pt x="40" y="15"/>
                  </a:cubicBezTo>
                  <a:cubicBezTo>
                    <a:pt x="40" y="18"/>
                    <a:pt x="39" y="17"/>
                    <a:pt x="38" y="16"/>
                  </a:cubicBezTo>
                  <a:close/>
                  <a:moveTo>
                    <a:pt x="39" y="25"/>
                  </a:moveTo>
                  <a:cubicBezTo>
                    <a:pt x="39" y="23"/>
                    <a:pt x="40" y="21"/>
                    <a:pt x="39" y="20"/>
                  </a:cubicBezTo>
                  <a:cubicBezTo>
                    <a:pt x="41" y="20"/>
                    <a:pt x="41" y="21"/>
                    <a:pt x="43" y="21"/>
                  </a:cubicBezTo>
                  <a:cubicBezTo>
                    <a:pt x="42" y="24"/>
                    <a:pt x="41" y="25"/>
                    <a:pt x="39" y="2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4" name="Freeform 966">
              <a:extLst>
                <a:ext uri="{FF2B5EF4-FFF2-40B4-BE49-F238E27FC236}">
                  <a16:creationId xmlns:a16="http://schemas.microsoft.com/office/drawing/2014/main" id="{C6921034-1BE1-3195-6831-AAA70ADED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" y="1338263"/>
              <a:ext cx="6350" cy="9525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2" y="0"/>
                    <a:pt x="2" y="3"/>
                  </a:cubicBezTo>
                  <a:cubicBezTo>
                    <a:pt x="1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5" name="Freeform 967">
              <a:extLst>
                <a:ext uri="{FF2B5EF4-FFF2-40B4-BE49-F238E27FC236}">
                  <a16:creationId xmlns:a16="http://schemas.microsoft.com/office/drawing/2014/main" id="{33CCFF23-EE84-86FC-3781-368CAAF0D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" y="601663"/>
              <a:ext cx="14288" cy="7938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0 h 3"/>
                <a:gd name="T4" fmla="*/ 0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0" y="0"/>
                    <a:pt x="4" y="2"/>
                    <a:pt x="4" y="0"/>
                  </a:cubicBezTo>
                  <a:cubicBezTo>
                    <a:pt x="5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6" name="Freeform 968">
              <a:extLst>
                <a:ext uri="{FF2B5EF4-FFF2-40B4-BE49-F238E27FC236}">
                  <a16:creationId xmlns:a16="http://schemas.microsoft.com/office/drawing/2014/main" id="{B3EE7610-5043-ED69-DC31-2A5B9CD95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8" y="1216025"/>
              <a:ext cx="9525" cy="11113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0 h 4"/>
                <a:gd name="T4" fmla="*/ 3 w 3"/>
                <a:gd name="T5" fmla="*/ 4 h 4"/>
                <a:gd name="T6" fmla="*/ 0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1" y="0"/>
                    <a:pt x="2" y="0"/>
                  </a:cubicBezTo>
                  <a:cubicBezTo>
                    <a:pt x="2" y="2"/>
                    <a:pt x="3" y="2"/>
                    <a:pt x="3" y="4"/>
                  </a:cubicBezTo>
                  <a:cubicBezTo>
                    <a:pt x="2" y="2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7" name="Freeform 969">
              <a:extLst>
                <a:ext uri="{FF2B5EF4-FFF2-40B4-BE49-F238E27FC236}">
                  <a16:creationId xmlns:a16="http://schemas.microsoft.com/office/drawing/2014/main" id="{D58559AB-D723-C53F-F824-CA2C0F6C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" y="1062038"/>
              <a:ext cx="9525" cy="14288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2 h 5"/>
                <a:gd name="T4" fmla="*/ 1 w 3"/>
                <a:gd name="T5" fmla="*/ 4 h 5"/>
                <a:gd name="T6" fmla="*/ 2 w 3"/>
                <a:gd name="T7" fmla="*/ 1 h 5"/>
                <a:gd name="T8" fmla="*/ 1 w 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5"/>
                    <a:pt x="1" y="2"/>
                    <a:pt x="0" y="2"/>
                  </a:cubicBezTo>
                  <a:cubicBezTo>
                    <a:pt x="0" y="0"/>
                    <a:pt x="2" y="2"/>
                    <a:pt x="1" y="4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3" y="2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8" name="Freeform 970">
              <a:extLst>
                <a:ext uri="{FF2B5EF4-FFF2-40B4-BE49-F238E27FC236}">
                  <a16:creationId xmlns:a16="http://schemas.microsoft.com/office/drawing/2014/main" id="{87310FFF-EDE9-CA8E-F591-247D205B3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" y="908050"/>
              <a:ext cx="19050" cy="15875"/>
            </a:xfrm>
            <a:custGeom>
              <a:avLst/>
              <a:gdLst>
                <a:gd name="T0" fmla="*/ 0 w 6"/>
                <a:gd name="T1" fmla="*/ 5 h 5"/>
                <a:gd name="T2" fmla="*/ 1 w 6"/>
                <a:gd name="T3" fmla="*/ 0 h 5"/>
                <a:gd name="T4" fmla="*/ 0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0" y="2"/>
                    <a:pt x="1" y="2"/>
                    <a:pt x="1" y="0"/>
                  </a:cubicBezTo>
                  <a:cubicBezTo>
                    <a:pt x="6" y="3"/>
                    <a:pt x="1" y="0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79" name="Freeform 971">
              <a:extLst>
                <a:ext uri="{FF2B5EF4-FFF2-40B4-BE49-F238E27FC236}">
                  <a16:creationId xmlns:a16="http://schemas.microsoft.com/office/drawing/2014/main" id="{CE020692-E8F0-5317-10AE-44BE9C2F4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838201"/>
              <a:ext cx="12700" cy="19050"/>
            </a:xfrm>
            <a:custGeom>
              <a:avLst/>
              <a:gdLst>
                <a:gd name="T0" fmla="*/ 1 w 4"/>
                <a:gd name="T1" fmla="*/ 4 h 6"/>
                <a:gd name="T2" fmla="*/ 1 w 4"/>
                <a:gd name="T3" fmla="*/ 1 h 6"/>
                <a:gd name="T4" fmla="*/ 4 w 4"/>
                <a:gd name="T5" fmla="*/ 3 h 6"/>
                <a:gd name="T6" fmla="*/ 1 w 4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4"/>
                  </a:moveTo>
                  <a:cubicBezTo>
                    <a:pt x="0" y="3"/>
                    <a:pt x="1" y="2"/>
                    <a:pt x="1" y="1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3" y="6"/>
                    <a:pt x="1" y="0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0" name="Freeform 972">
              <a:extLst>
                <a:ext uri="{FF2B5EF4-FFF2-40B4-BE49-F238E27FC236}">
                  <a16:creationId xmlns:a16="http://schemas.microsoft.com/office/drawing/2014/main" id="{118D5D6B-4462-809D-A553-17B330EBB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396875"/>
              <a:ext cx="42863" cy="28575"/>
            </a:xfrm>
            <a:custGeom>
              <a:avLst/>
              <a:gdLst>
                <a:gd name="T0" fmla="*/ 6 w 14"/>
                <a:gd name="T1" fmla="*/ 5 h 10"/>
                <a:gd name="T2" fmla="*/ 6 w 14"/>
                <a:gd name="T3" fmla="*/ 8 h 10"/>
                <a:gd name="T4" fmla="*/ 0 w 14"/>
                <a:gd name="T5" fmla="*/ 5 h 10"/>
                <a:gd name="T6" fmla="*/ 2 w 14"/>
                <a:gd name="T7" fmla="*/ 7 h 10"/>
                <a:gd name="T8" fmla="*/ 0 w 14"/>
                <a:gd name="T9" fmla="*/ 8 h 10"/>
                <a:gd name="T10" fmla="*/ 0 w 14"/>
                <a:gd name="T11" fmla="*/ 3 h 10"/>
                <a:gd name="T12" fmla="*/ 5 w 14"/>
                <a:gd name="T13" fmla="*/ 3 h 10"/>
                <a:gd name="T14" fmla="*/ 6 w 14"/>
                <a:gd name="T15" fmla="*/ 5 h 10"/>
                <a:gd name="T16" fmla="*/ 8 w 14"/>
                <a:gd name="T17" fmla="*/ 5 h 10"/>
                <a:gd name="T18" fmla="*/ 8 w 14"/>
                <a:gd name="T19" fmla="*/ 2 h 10"/>
                <a:gd name="T20" fmla="*/ 11 w 14"/>
                <a:gd name="T21" fmla="*/ 4 h 10"/>
                <a:gd name="T22" fmla="*/ 12 w 14"/>
                <a:gd name="T23" fmla="*/ 5 h 10"/>
                <a:gd name="T24" fmla="*/ 13 w 14"/>
                <a:gd name="T25" fmla="*/ 1 h 10"/>
                <a:gd name="T26" fmla="*/ 14 w 14"/>
                <a:gd name="T27" fmla="*/ 5 h 10"/>
                <a:gd name="T28" fmla="*/ 7 w 14"/>
                <a:gd name="T29" fmla="*/ 8 h 10"/>
                <a:gd name="T30" fmla="*/ 6 w 14"/>
                <a:gd name="T3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0">
                  <a:moveTo>
                    <a:pt x="6" y="5"/>
                  </a:moveTo>
                  <a:cubicBezTo>
                    <a:pt x="5" y="5"/>
                    <a:pt x="6" y="7"/>
                    <a:pt x="6" y="8"/>
                  </a:cubicBezTo>
                  <a:cubicBezTo>
                    <a:pt x="4" y="8"/>
                    <a:pt x="2" y="2"/>
                    <a:pt x="0" y="5"/>
                  </a:cubicBezTo>
                  <a:cubicBezTo>
                    <a:pt x="1" y="7"/>
                    <a:pt x="2" y="5"/>
                    <a:pt x="2" y="7"/>
                  </a:cubicBezTo>
                  <a:cubicBezTo>
                    <a:pt x="2" y="9"/>
                    <a:pt x="1" y="6"/>
                    <a:pt x="0" y="8"/>
                  </a:cubicBezTo>
                  <a:cubicBezTo>
                    <a:pt x="0" y="5"/>
                    <a:pt x="0" y="6"/>
                    <a:pt x="0" y="3"/>
                  </a:cubicBezTo>
                  <a:cubicBezTo>
                    <a:pt x="2" y="2"/>
                    <a:pt x="2" y="3"/>
                    <a:pt x="5" y="3"/>
                  </a:cubicBezTo>
                  <a:cubicBezTo>
                    <a:pt x="4" y="6"/>
                    <a:pt x="7" y="4"/>
                    <a:pt x="6" y="5"/>
                  </a:cubicBezTo>
                  <a:cubicBezTo>
                    <a:pt x="6" y="2"/>
                    <a:pt x="8" y="2"/>
                    <a:pt x="8" y="5"/>
                  </a:cubicBezTo>
                  <a:cubicBezTo>
                    <a:pt x="9" y="4"/>
                    <a:pt x="8" y="3"/>
                    <a:pt x="8" y="2"/>
                  </a:cubicBezTo>
                  <a:cubicBezTo>
                    <a:pt x="10" y="3"/>
                    <a:pt x="12" y="0"/>
                    <a:pt x="11" y="4"/>
                  </a:cubicBezTo>
                  <a:cubicBezTo>
                    <a:pt x="12" y="4"/>
                    <a:pt x="12" y="4"/>
                    <a:pt x="12" y="5"/>
                  </a:cubicBezTo>
                  <a:cubicBezTo>
                    <a:pt x="13" y="4"/>
                    <a:pt x="11" y="1"/>
                    <a:pt x="13" y="1"/>
                  </a:cubicBezTo>
                  <a:cubicBezTo>
                    <a:pt x="12" y="4"/>
                    <a:pt x="14" y="4"/>
                    <a:pt x="14" y="5"/>
                  </a:cubicBezTo>
                  <a:cubicBezTo>
                    <a:pt x="13" y="10"/>
                    <a:pt x="9" y="6"/>
                    <a:pt x="7" y="8"/>
                  </a:cubicBezTo>
                  <a:cubicBezTo>
                    <a:pt x="6" y="8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1" name="Freeform 973">
              <a:extLst>
                <a:ext uri="{FF2B5EF4-FFF2-40B4-BE49-F238E27FC236}">
                  <a16:creationId xmlns:a16="http://schemas.microsoft.com/office/drawing/2014/main" id="{377A301F-E6BD-BEB0-D893-BB053155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688975"/>
              <a:ext cx="12700" cy="14288"/>
            </a:xfrm>
            <a:custGeom>
              <a:avLst/>
              <a:gdLst>
                <a:gd name="T0" fmla="*/ 1 w 4"/>
                <a:gd name="T1" fmla="*/ 2 h 5"/>
                <a:gd name="T2" fmla="*/ 4 w 4"/>
                <a:gd name="T3" fmla="*/ 3 h 5"/>
                <a:gd name="T4" fmla="*/ 1 w 4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0" y="0"/>
                    <a:pt x="3" y="3"/>
                    <a:pt x="4" y="3"/>
                  </a:cubicBezTo>
                  <a:cubicBezTo>
                    <a:pt x="3" y="5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2" name="Freeform 974">
              <a:extLst>
                <a:ext uri="{FF2B5EF4-FFF2-40B4-BE49-F238E27FC236}">
                  <a16:creationId xmlns:a16="http://schemas.microsoft.com/office/drawing/2014/main" id="{28C2C5CF-59E4-33B6-1D07-4F70F39FB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" y="863600"/>
              <a:ext cx="7938" cy="14288"/>
            </a:xfrm>
            <a:custGeom>
              <a:avLst/>
              <a:gdLst>
                <a:gd name="T0" fmla="*/ 0 w 3"/>
                <a:gd name="T1" fmla="*/ 2 h 5"/>
                <a:gd name="T2" fmla="*/ 3 w 3"/>
                <a:gd name="T3" fmla="*/ 3 h 5"/>
                <a:gd name="T4" fmla="*/ 1 w 3"/>
                <a:gd name="T5" fmla="*/ 4 h 5"/>
                <a:gd name="T6" fmla="*/ 0 w 3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1" y="0"/>
                    <a:pt x="2" y="3"/>
                    <a:pt x="3" y="3"/>
                  </a:cubicBezTo>
                  <a:cubicBezTo>
                    <a:pt x="3" y="5"/>
                    <a:pt x="1" y="2"/>
                    <a:pt x="1" y="4"/>
                  </a:cubicBezTo>
                  <a:cubicBezTo>
                    <a:pt x="1" y="4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3" name="Freeform 975">
              <a:extLst>
                <a:ext uri="{FF2B5EF4-FFF2-40B4-BE49-F238E27FC236}">
                  <a16:creationId xmlns:a16="http://schemas.microsoft.com/office/drawing/2014/main" id="{39E2C0E3-E9EC-29E2-8195-32D13FC85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3" y="971551"/>
              <a:ext cx="12700" cy="6350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0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3" y="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4" name="Freeform 976">
              <a:extLst>
                <a:ext uri="{FF2B5EF4-FFF2-40B4-BE49-F238E27FC236}">
                  <a16:creationId xmlns:a16="http://schemas.microsoft.com/office/drawing/2014/main" id="{A4A49808-CB04-E556-D7D4-63835DDD1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" y="622300"/>
              <a:ext cx="7938" cy="6350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5" name="Freeform 977">
              <a:extLst>
                <a:ext uri="{FF2B5EF4-FFF2-40B4-BE49-F238E27FC236}">
                  <a16:creationId xmlns:a16="http://schemas.microsoft.com/office/drawing/2014/main" id="{DF7ACE2F-9BCA-D067-7C57-66F92FEA5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549276"/>
              <a:ext cx="7938" cy="15875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0 h 5"/>
                <a:gd name="T4" fmla="*/ 0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cubicBezTo>
                    <a:pt x="1" y="2"/>
                    <a:pt x="2" y="3"/>
                    <a:pt x="2" y="0"/>
                  </a:cubicBezTo>
                  <a:cubicBezTo>
                    <a:pt x="3" y="2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6" name="Freeform 978">
              <a:extLst>
                <a:ext uri="{FF2B5EF4-FFF2-40B4-BE49-F238E27FC236}">
                  <a16:creationId xmlns:a16="http://schemas.microsoft.com/office/drawing/2014/main" id="{A3DA4B4F-B31C-77D3-ADFE-9F65CFE68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" y="393701"/>
              <a:ext cx="15875" cy="26988"/>
            </a:xfrm>
            <a:custGeom>
              <a:avLst/>
              <a:gdLst>
                <a:gd name="T0" fmla="*/ 2 w 5"/>
                <a:gd name="T1" fmla="*/ 9 h 9"/>
                <a:gd name="T2" fmla="*/ 0 w 5"/>
                <a:gd name="T3" fmla="*/ 6 h 9"/>
                <a:gd name="T4" fmla="*/ 5 w 5"/>
                <a:gd name="T5" fmla="*/ 0 h 9"/>
                <a:gd name="T6" fmla="*/ 3 w 5"/>
                <a:gd name="T7" fmla="*/ 4 h 9"/>
                <a:gd name="T8" fmla="*/ 3 w 5"/>
                <a:gd name="T9" fmla="*/ 7 h 9"/>
                <a:gd name="T10" fmla="*/ 2 w 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2" y="9"/>
                  </a:moveTo>
                  <a:cubicBezTo>
                    <a:pt x="3" y="5"/>
                    <a:pt x="1" y="3"/>
                    <a:pt x="0" y="6"/>
                  </a:cubicBezTo>
                  <a:cubicBezTo>
                    <a:pt x="1" y="2"/>
                    <a:pt x="3" y="3"/>
                    <a:pt x="5" y="0"/>
                  </a:cubicBezTo>
                  <a:cubicBezTo>
                    <a:pt x="4" y="2"/>
                    <a:pt x="4" y="5"/>
                    <a:pt x="3" y="4"/>
                  </a:cubicBezTo>
                  <a:cubicBezTo>
                    <a:pt x="2" y="4"/>
                    <a:pt x="3" y="7"/>
                    <a:pt x="3" y="7"/>
                  </a:cubicBezTo>
                  <a:cubicBezTo>
                    <a:pt x="3" y="8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7" name="Freeform 979">
              <a:extLst>
                <a:ext uri="{FF2B5EF4-FFF2-40B4-BE49-F238E27FC236}">
                  <a16:creationId xmlns:a16="http://schemas.microsoft.com/office/drawing/2014/main" id="{CA07F18E-895B-6B95-2B7E-4F440B55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3" y="1598613"/>
              <a:ext cx="30163" cy="20638"/>
            </a:xfrm>
            <a:custGeom>
              <a:avLst/>
              <a:gdLst>
                <a:gd name="T0" fmla="*/ 0 w 10"/>
                <a:gd name="T1" fmla="*/ 5 h 7"/>
                <a:gd name="T2" fmla="*/ 9 w 10"/>
                <a:gd name="T3" fmla="*/ 0 h 7"/>
                <a:gd name="T4" fmla="*/ 10 w 10"/>
                <a:gd name="T5" fmla="*/ 5 h 7"/>
                <a:gd name="T6" fmla="*/ 4 w 10"/>
                <a:gd name="T7" fmla="*/ 4 h 7"/>
                <a:gd name="T8" fmla="*/ 0 w 1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2" y="1"/>
                    <a:pt x="6" y="7"/>
                    <a:pt x="9" y="0"/>
                  </a:cubicBezTo>
                  <a:cubicBezTo>
                    <a:pt x="9" y="3"/>
                    <a:pt x="10" y="2"/>
                    <a:pt x="10" y="5"/>
                  </a:cubicBezTo>
                  <a:cubicBezTo>
                    <a:pt x="7" y="2"/>
                    <a:pt x="6" y="7"/>
                    <a:pt x="4" y="4"/>
                  </a:cubicBezTo>
                  <a:cubicBezTo>
                    <a:pt x="3" y="7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8" name="Freeform 980">
              <a:extLst>
                <a:ext uri="{FF2B5EF4-FFF2-40B4-BE49-F238E27FC236}">
                  <a16:creationId xmlns:a16="http://schemas.microsoft.com/office/drawing/2014/main" id="{753A7F07-B6DF-0D56-AF57-02CFA876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3" y="609600"/>
              <a:ext cx="9525" cy="15875"/>
            </a:xfrm>
            <a:custGeom>
              <a:avLst/>
              <a:gdLst>
                <a:gd name="T0" fmla="*/ 1 w 3"/>
                <a:gd name="T1" fmla="*/ 1 h 5"/>
                <a:gd name="T2" fmla="*/ 2 w 3"/>
                <a:gd name="T3" fmla="*/ 2 h 5"/>
                <a:gd name="T4" fmla="*/ 2 w 3"/>
                <a:gd name="T5" fmla="*/ 4 h 5"/>
                <a:gd name="T6" fmla="*/ 0 w 3"/>
                <a:gd name="T7" fmla="*/ 2 h 5"/>
                <a:gd name="T8" fmla="*/ 0 w 3"/>
                <a:gd name="T9" fmla="*/ 3 h 5"/>
                <a:gd name="T10" fmla="*/ 1 w 3"/>
                <a:gd name="T11" fmla="*/ 0 h 5"/>
                <a:gd name="T12" fmla="*/ 1 w 3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3" y="3"/>
                    <a:pt x="1" y="2"/>
                    <a:pt x="2" y="4"/>
                  </a:cubicBezTo>
                  <a:cubicBezTo>
                    <a:pt x="1" y="5"/>
                    <a:pt x="0" y="5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89" name="Freeform 981">
              <a:extLst>
                <a:ext uri="{FF2B5EF4-FFF2-40B4-BE49-F238E27FC236}">
                  <a16:creationId xmlns:a16="http://schemas.microsoft.com/office/drawing/2014/main" id="{A8554DF5-CFDA-D17B-AD4F-300D8123E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8" y="609600"/>
              <a:ext cx="23813" cy="30163"/>
            </a:xfrm>
            <a:custGeom>
              <a:avLst/>
              <a:gdLst>
                <a:gd name="T0" fmla="*/ 7 w 8"/>
                <a:gd name="T1" fmla="*/ 0 h 10"/>
                <a:gd name="T2" fmla="*/ 8 w 8"/>
                <a:gd name="T3" fmla="*/ 2 h 10"/>
                <a:gd name="T4" fmla="*/ 6 w 8"/>
                <a:gd name="T5" fmla="*/ 4 h 10"/>
                <a:gd name="T6" fmla="*/ 7 w 8"/>
                <a:gd name="T7" fmla="*/ 5 h 10"/>
                <a:gd name="T8" fmla="*/ 0 w 8"/>
                <a:gd name="T9" fmla="*/ 3 h 10"/>
                <a:gd name="T10" fmla="*/ 1 w 8"/>
                <a:gd name="T11" fmla="*/ 0 h 10"/>
                <a:gd name="T12" fmla="*/ 7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7" y="0"/>
                  </a:moveTo>
                  <a:cubicBezTo>
                    <a:pt x="8" y="0"/>
                    <a:pt x="8" y="0"/>
                    <a:pt x="8" y="2"/>
                  </a:cubicBezTo>
                  <a:cubicBezTo>
                    <a:pt x="7" y="1"/>
                    <a:pt x="7" y="4"/>
                    <a:pt x="6" y="4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5" y="10"/>
                    <a:pt x="2" y="6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5"/>
                    <a:pt x="6" y="2"/>
                    <a:pt x="7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0" name="Freeform 982">
              <a:extLst>
                <a:ext uri="{FF2B5EF4-FFF2-40B4-BE49-F238E27FC236}">
                  <a16:creationId xmlns:a16="http://schemas.microsoft.com/office/drawing/2014/main" id="{9CDC0F21-6038-89B5-EE6D-12ECFDDF8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025" y="401638"/>
              <a:ext cx="87313" cy="66675"/>
            </a:xfrm>
            <a:custGeom>
              <a:avLst/>
              <a:gdLst>
                <a:gd name="T0" fmla="*/ 5 w 29"/>
                <a:gd name="T1" fmla="*/ 16 h 22"/>
                <a:gd name="T2" fmla="*/ 7 w 29"/>
                <a:gd name="T3" fmla="*/ 16 h 22"/>
                <a:gd name="T4" fmla="*/ 6 w 29"/>
                <a:gd name="T5" fmla="*/ 19 h 22"/>
                <a:gd name="T6" fmla="*/ 22 w 29"/>
                <a:gd name="T7" fmla="*/ 16 h 22"/>
                <a:gd name="T8" fmla="*/ 27 w 29"/>
                <a:gd name="T9" fmla="*/ 17 h 22"/>
                <a:gd name="T10" fmla="*/ 27 w 29"/>
                <a:gd name="T11" fmla="*/ 13 h 22"/>
                <a:gd name="T12" fmla="*/ 21 w 29"/>
                <a:gd name="T13" fmla="*/ 9 h 22"/>
                <a:gd name="T14" fmla="*/ 23 w 29"/>
                <a:gd name="T15" fmla="*/ 8 h 22"/>
                <a:gd name="T16" fmla="*/ 23 w 29"/>
                <a:gd name="T17" fmla="*/ 5 h 22"/>
                <a:gd name="T18" fmla="*/ 24 w 29"/>
                <a:gd name="T19" fmla="*/ 9 h 22"/>
                <a:gd name="T20" fmla="*/ 26 w 29"/>
                <a:gd name="T21" fmla="*/ 7 h 22"/>
                <a:gd name="T22" fmla="*/ 27 w 29"/>
                <a:gd name="T23" fmla="*/ 10 h 22"/>
                <a:gd name="T24" fmla="*/ 29 w 29"/>
                <a:gd name="T25" fmla="*/ 9 h 22"/>
                <a:gd name="T26" fmla="*/ 26 w 29"/>
                <a:gd name="T27" fmla="*/ 3 h 22"/>
                <a:gd name="T28" fmla="*/ 24 w 29"/>
                <a:gd name="T29" fmla="*/ 4 h 22"/>
                <a:gd name="T30" fmla="*/ 24 w 29"/>
                <a:gd name="T31" fmla="*/ 1 h 22"/>
                <a:gd name="T32" fmla="*/ 22 w 29"/>
                <a:gd name="T33" fmla="*/ 2 h 22"/>
                <a:gd name="T34" fmla="*/ 22 w 29"/>
                <a:gd name="T35" fmla="*/ 5 h 22"/>
                <a:gd name="T36" fmla="*/ 18 w 29"/>
                <a:gd name="T37" fmla="*/ 3 h 22"/>
                <a:gd name="T38" fmla="*/ 15 w 29"/>
                <a:gd name="T39" fmla="*/ 4 h 22"/>
                <a:gd name="T40" fmla="*/ 15 w 29"/>
                <a:gd name="T41" fmla="*/ 8 h 22"/>
                <a:gd name="T42" fmla="*/ 14 w 29"/>
                <a:gd name="T43" fmla="*/ 4 h 22"/>
                <a:gd name="T44" fmla="*/ 15 w 29"/>
                <a:gd name="T45" fmla="*/ 2 h 22"/>
                <a:gd name="T46" fmla="*/ 13 w 29"/>
                <a:gd name="T47" fmla="*/ 4 h 22"/>
                <a:gd name="T48" fmla="*/ 14 w 29"/>
                <a:gd name="T49" fmla="*/ 6 h 22"/>
                <a:gd name="T50" fmla="*/ 12 w 29"/>
                <a:gd name="T51" fmla="*/ 7 h 22"/>
                <a:gd name="T52" fmla="*/ 11 w 29"/>
                <a:gd name="T53" fmla="*/ 13 h 22"/>
                <a:gd name="T54" fmla="*/ 9 w 29"/>
                <a:gd name="T55" fmla="*/ 15 h 22"/>
                <a:gd name="T56" fmla="*/ 7 w 29"/>
                <a:gd name="T57" fmla="*/ 7 h 22"/>
                <a:gd name="T58" fmla="*/ 5 w 29"/>
                <a:gd name="T59" fmla="*/ 8 h 22"/>
                <a:gd name="T60" fmla="*/ 6 w 29"/>
                <a:gd name="T61" fmla="*/ 11 h 22"/>
                <a:gd name="T62" fmla="*/ 2 w 29"/>
                <a:gd name="T63" fmla="*/ 12 h 22"/>
                <a:gd name="T64" fmla="*/ 0 w 29"/>
                <a:gd name="T65" fmla="*/ 14 h 22"/>
                <a:gd name="T66" fmla="*/ 5 w 29"/>
                <a:gd name="T67" fmla="*/ 16 h 22"/>
                <a:gd name="T68" fmla="*/ 17 w 29"/>
                <a:gd name="T69" fmla="*/ 14 h 22"/>
                <a:gd name="T70" fmla="*/ 16 w 29"/>
                <a:gd name="T71" fmla="*/ 12 h 22"/>
                <a:gd name="T72" fmla="*/ 18 w 29"/>
                <a:gd name="T73" fmla="*/ 11 h 22"/>
                <a:gd name="T74" fmla="*/ 17 w 29"/>
                <a:gd name="T75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2">
                  <a:moveTo>
                    <a:pt x="5" y="16"/>
                  </a:moveTo>
                  <a:cubicBezTo>
                    <a:pt x="6" y="16"/>
                    <a:pt x="6" y="15"/>
                    <a:pt x="7" y="16"/>
                  </a:cubicBezTo>
                  <a:cubicBezTo>
                    <a:pt x="7" y="17"/>
                    <a:pt x="7" y="18"/>
                    <a:pt x="6" y="19"/>
                  </a:cubicBezTo>
                  <a:cubicBezTo>
                    <a:pt x="11" y="15"/>
                    <a:pt x="18" y="22"/>
                    <a:pt x="22" y="16"/>
                  </a:cubicBezTo>
                  <a:cubicBezTo>
                    <a:pt x="24" y="21"/>
                    <a:pt x="26" y="12"/>
                    <a:pt x="27" y="17"/>
                  </a:cubicBezTo>
                  <a:cubicBezTo>
                    <a:pt x="27" y="15"/>
                    <a:pt x="27" y="16"/>
                    <a:pt x="27" y="13"/>
                  </a:cubicBezTo>
                  <a:cubicBezTo>
                    <a:pt x="25" y="16"/>
                    <a:pt x="22" y="14"/>
                    <a:pt x="21" y="9"/>
                  </a:cubicBezTo>
                  <a:cubicBezTo>
                    <a:pt x="22" y="14"/>
                    <a:pt x="22" y="4"/>
                    <a:pt x="23" y="8"/>
                  </a:cubicBezTo>
                  <a:cubicBezTo>
                    <a:pt x="23" y="6"/>
                    <a:pt x="22" y="5"/>
                    <a:pt x="23" y="5"/>
                  </a:cubicBezTo>
                  <a:cubicBezTo>
                    <a:pt x="23" y="6"/>
                    <a:pt x="24" y="7"/>
                    <a:pt x="24" y="9"/>
                  </a:cubicBezTo>
                  <a:cubicBezTo>
                    <a:pt x="25" y="9"/>
                    <a:pt x="26" y="8"/>
                    <a:pt x="26" y="7"/>
                  </a:cubicBezTo>
                  <a:cubicBezTo>
                    <a:pt x="26" y="8"/>
                    <a:pt x="26" y="10"/>
                    <a:pt x="27" y="10"/>
                  </a:cubicBezTo>
                  <a:cubicBezTo>
                    <a:pt x="26" y="5"/>
                    <a:pt x="28" y="8"/>
                    <a:pt x="29" y="9"/>
                  </a:cubicBezTo>
                  <a:cubicBezTo>
                    <a:pt x="28" y="6"/>
                    <a:pt x="26" y="6"/>
                    <a:pt x="26" y="3"/>
                  </a:cubicBezTo>
                  <a:cubicBezTo>
                    <a:pt x="26" y="6"/>
                    <a:pt x="25" y="3"/>
                    <a:pt x="24" y="4"/>
                  </a:cubicBezTo>
                  <a:cubicBezTo>
                    <a:pt x="24" y="3"/>
                    <a:pt x="24" y="2"/>
                    <a:pt x="24" y="1"/>
                  </a:cubicBezTo>
                  <a:cubicBezTo>
                    <a:pt x="24" y="2"/>
                    <a:pt x="23" y="0"/>
                    <a:pt x="22" y="2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1" y="4"/>
                    <a:pt x="19" y="6"/>
                    <a:pt x="18" y="3"/>
                  </a:cubicBezTo>
                  <a:cubicBezTo>
                    <a:pt x="17" y="7"/>
                    <a:pt x="16" y="5"/>
                    <a:pt x="15" y="4"/>
                  </a:cubicBezTo>
                  <a:cubicBezTo>
                    <a:pt x="15" y="6"/>
                    <a:pt x="15" y="7"/>
                    <a:pt x="15" y="8"/>
                  </a:cubicBezTo>
                  <a:cubicBezTo>
                    <a:pt x="14" y="7"/>
                    <a:pt x="14" y="6"/>
                    <a:pt x="14" y="4"/>
                  </a:cubicBezTo>
                  <a:cubicBezTo>
                    <a:pt x="15" y="5"/>
                    <a:pt x="16" y="3"/>
                    <a:pt x="15" y="2"/>
                  </a:cubicBezTo>
                  <a:cubicBezTo>
                    <a:pt x="15" y="4"/>
                    <a:pt x="13" y="1"/>
                    <a:pt x="13" y="4"/>
                  </a:cubicBezTo>
                  <a:cubicBezTo>
                    <a:pt x="13" y="3"/>
                    <a:pt x="14" y="4"/>
                    <a:pt x="14" y="6"/>
                  </a:cubicBezTo>
                  <a:cubicBezTo>
                    <a:pt x="13" y="4"/>
                    <a:pt x="13" y="8"/>
                    <a:pt x="12" y="7"/>
                  </a:cubicBezTo>
                  <a:cubicBezTo>
                    <a:pt x="12" y="9"/>
                    <a:pt x="12" y="12"/>
                    <a:pt x="11" y="13"/>
                  </a:cubicBezTo>
                  <a:cubicBezTo>
                    <a:pt x="11" y="9"/>
                    <a:pt x="10" y="15"/>
                    <a:pt x="9" y="15"/>
                  </a:cubicBezTo>
                  <a:cubicBezTo>
                    <a:pt x="8" y="13"/>
                    <a:pt x="7" y="11"/>
                    <a:pt x="7" y="7"/>
                  </a:cubicBezTo>
                  <a:cubicBezTo>
                    <a:pt x="6" y="8"/>
                    <a:pt x="6" y="7"/>
                    <a:pt x="5" y="8"/>
                  </a:cubicBezTo>
                  <a:cubicBezTo>
                    <a:pt x="6" y="8"/>
                    <a:pt x="6" y="10"/>
                    <a:pt x="6" y="11"/>
                  </a:cubicBezTo>
                  <a:cubicBezTo>
                    <a:pt x="4" y="13"/>
                    <a:pt x="4" y="12"/>
                    <a:pt x="2" y="12"/>
                  </a:cubicBezTo>
                  <a:cubicBezTo>
                    <a:pt x="1" y="14"/>
                    <a:pt x="1" y="15"/>
                    <a:pt x="0" y="14"/>
                  </a:cubicBezTo>
                  <a:cubicBezTo>
                    <a:pt x="1" y="17"/>
                    <a:pt x="4" y="12"/>
                    <a:pt x="5" y="16"/>
                  </a:cubicBezTo>
                  <a:close/>
                  <a:moveTo>
                    <a:pt x="17" y="14"/>
                  </a:moveTo>
                  <a:cubicBezTo>
                    <a:pt x="16" y="14"/>
                    <a:pt x="16" y="13"/>
                    <a:pt x="16" y="12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4"/>
                    <a:pt x="16" y="11"/>
                    <a:pt x="17" y="1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1" name="Freeform 983">
              <a:extLst>
                <a:ext uri="{FF2B5EF4-FFF2-40B4-BE49-F238E27FC236}">
                  <a16:creationId xmlns:a16="http://schemas.microsoft.com/office/drawing/2014/main" id="{C45424AF-F021-B884-08F0-B3F6F78A3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" y="1595438"/>
              <a:ext cx="7938" cy="14288"/>
            </a:xfrm>
            <a:custGeom>
              <a:avLst/>
              <a:gdLst>
                <a:gd name="T0" fmla="*/ 0 w 3"/>
                <a:gd name="T1" fmla="*/ 2 h 5"/>
                <a:gd name="T2" fmla="*/ 3 w 3"/>
                <a:gd name="T3" fmla="*/ 3 h 5"/>
                <a:gd name="T4" fmla="*/ 0 w 3"/>
                <a:gd name="T5" fmla="*/ 5 h 5"/>
                <a:gd name="T6" fmla="*/ 0 w 3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0" y="0"/>
                    <a:pt x="2" y="4"/>
                    <a:pt x="3" y="3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2" name="Freeform 984">
              <a:extLst>
                <a:ext uri="{FF2B5EF4-FFF2-40B4-BE49-F238E27FC236}">
                  <a16:creationId xmlns:a16="http://schemas.microsoft.com/office/drawing/2014/main" id="{DDD93378-B951-0D84-3683-E845BB27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8" y="609600"/>
              <a:ext cx="9525" cy="19050"/>
            </a:xfrm>
            <a:custGeom>
              <a:avLst/>
              <a:gdLst>
                <a:gd name="T0" fmla="*/ 3 w 3"/>
                <a:gd name="T1" fmla="*/ 4 h 6"/>
                <a:gd name="T2" fmla="*/ 2 w 3"/>
                <a:gd name="T3" fmla="*/ 5 h 6"/>
                <a:gd name="T4" fmla="*/ 0 w 3"/>
                <a:gd name="T5" fmla="*/ 1 h 6"/>
                <a:gd name="T6" fmla="*/ 1 w 3"/>
                <a:gd name="T7" fmla="*/ 0 h 6"/>
                <a:gd name="T8" fmla="*/ 3 w 3"/>
                <a:gd name="T9" fmla="*/ 6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2" y="4"/>
                    <a:pt x="2" y="6"/>
                    <a:pt x="2" y="5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4"/>
                    <a:pt x="3" y="1"/>
                    <a:pt x="3" y="6"/>
                  </a:cubicBezTo>
                  <a:cubicBezTo>
                    <a:pt x="3" y="6"/>
                    <a:pt x="3" y="5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3" name="Freeform 985">
              <a:extLst>
                <a:ext uri="{FF2B5EF4-FFF2-40B4-BE49-F238E27FC236}">
                  <a16:creationId xmlns:a16="http://schemas.microsoft.com/office/drawing/2014/main" id="{162A8A08-E12F-9738-7F07-83818B29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3" y="612775"/>
              <a:ext cx="9525" cy="15875"/>
            </a:xfrm>
            <a:custGeom>
              <a:avLst/>
              <a:gdLst>
                <a:gd name="T0" fmla="*/ 1 w 3"/>
                <a:gd name="T1" fmla="*/ 3 h 5"/>
                <a:gd name="T2" fmla="*/ 1 w 3"/>
                <a:gd name="T3" fmla="*/ 3 h 5"/>
                <a:gd name="T4" fmla="*/ 2 w 3"/>
                <a:gd name="T5" fmla="*/ 2 h 5"/>
                <a:gd name="T6" fmla="*/ 1 w 3"/>
                <a:gd name="T7" fmla="*/ 5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0"/>
                    <a:pt x="1" y="1"/>
                    <a:pt x="1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3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4" name="Freeform 986">
              <a:extLst>
                <a:ext uri="{FF2B5EF4-FFF2-40B4-BE49-F238E27FC236}">
                  <a16:creationId xmlns:a16="http://schemas.microsoft.com/office/drawing/2014/main" id="{5D86E89E-089C-6499-65E9-D9CDB3C6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1631950"/>
              <a:ext cx="11113" cy="20638"/>
            </a:xfrm>
            <a:custGeom>
              <a:avLst/>
              <a:gdLst>
                <a:gd name="T0" fmla="*/ 0 w 4"/>
                <a:gd name="T1" fmla="*/ 3 h 7"/>
                <a:gd name="T2" fmla="*/ 0 w 4"/>
                <a:gd name="T3" fmla="*/ 2 h 7"/>
                <a:gd name="T4" fmla="*/ 4 w 4"/>
                <a:gd name="T5" fmla="*/ 0 h 7"/>
                <a:gd name="T6" fmla="*/ 0 w 4"/>
                <a:gd name="T7" fmla="*/ 2 h 7"/>
                <a:gd name="T8" fmla="*/ 0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cubicBezTo>
                    <a:pt x="1" y="3"/>
                    <a:pt x="1" y="2"/>
                    <a:pt x="0" y="2"/>
                  </a:cubicBezTo>
                  <a:cubicBezTo>
                    <a:pt x="1" y="0"/>
                    <a:pt x="3" y="2"/>
                    <a:pt x="4" y="0"/>
                  </a:cubicBezTo>
                  <a:cubicBezTo>
                    <a:pt x="4" y="1"/>
                    <a:pt x="0" y="7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5" name="Freeform 987">
              <a:extLst>
                <a:ext uri="{FF2B5EF4-FFF2-40B4-BE49-F238E27FC236}">
                  <a16:creationId xmlns:a16="http://schemas.microsoft.com/office/drawing/2014/main" id="{994A0127-6079-F688-B4E7-C1977E17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1639888"/>
              <a:ext cx="30163" cy="26988"/>
            </a:xfrm>
            <a:custGeom>
              <a:avLst/>
              <a:gdLst>
                <a:gd name="T0" fmla="*/ 3 w 10"/>
                <a:gd name="T1" fmla="*/ 2 h 9"/>
                <a:gd name="T2" fmla="*/ 5 w 10"/>
                <a:gd name="T3" fmla="*/ 6 h 9"/>
                <a:gd name="T4" fmla="*/ 10 w 10"/>
                <a:gd name="T5" fmla="*/ 4 h 9"/>
                <a:gd name="T6" fmla="*/ 3 w 10"/>
                <a:gd name="T7" fmla="*/ 4 h 9"/>
                <a:gd name="T8" fmla="*/ 0 w 10"/>
                <a:gd name="T9" fmla="*/ 3 h 9"/>
                <a:gd name="T10" fmla="*/ 8 w 10"/>
                <a:gd name="T11" fmla="*/ 0 h 9"/>
                <a:gd name="T12" fmla="*/ 3 w 10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3" y="2"/>
                  </a:moveTo>
                  <a:cubicBezTo>
                    <a:pt x="2" y="4"/>
                    <a:pt x="4" y="5"/>
                    <a:pt x="5" y="6"/>
                  </a:cubicBezTo>
                  <a:cubicBezTo>
                    <a:pt x="5" y="4"/>
                    <a:pt x="8" y="5"/>
                    <a:pt x="10" y="4"/>
                  </a:cubicBezTo>
                  <a:cubicBezTo>
                    <a:pt x="9" y="7"/>
                    <a:pt x="4" y="9"/>
                    <a:pt x="3" y="4"/>
                  </a:cubicBezTo>
                  <a:cubicBezTo>
                    <a:pt x="1" y="3"/>
                    <a:pt x="1" y="4"/>
                    <a:pt x="0" y="3"/>
                  </a:cubicBezTo>
                  <a:cubicBezTo>
                    <a:pt x="2" y="0"/>
                    <a:pt x="6" y="0"/>
                    <a:pt x="8" y="0"/>
                  </a:cubicBezTo>
                  <a:cubicBezTo>
                    <a:pt x="8" y="3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6" name="Freeform 988">
              <a:extLst>
                <a:ext uri="{FF2B5EF4-FFF2-40B4-BE49-F238E27FC236}">
                  <a16:creationId xmlns:a16="http://schemas.microsoft.com/office/drawing/2014/main" id="{A88FD53F-C39D-060D-1986-B31CA764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00" y="603251"/>
              <a:ext cx="23813" cy="25400"/>
            </a:xfrm>
            <a:custGeom>
              <a:avLst/>
              <a:gdLst>
                <a:gd name="T0" fmla="*/ 2 w 8"/>
                <a:gd name="T1" fmla="*/ 5 h 8"/>
                <a:gd name="T2" fmla="*/ 2 w 8"/>
                <a:gd name="T3" fmla="*/ 2 h 8"/>
                <a:gd name="T4" fmla="*/ 3 w 8"/>
                <a:gd name="T5" fmla="*/ 2 h 8"/>
                <a:gd name="T6" fmla="*/ 3 w 8"/>
                <a:gd name="T7" fmla="*/ 5 h 8"/>
                <a:gd name="T8" fmla="*/ 5 w 8"/>
                <a:gd name="T9" fmla="*/ 2 h 8"/>
                <a:gd name="T10" fmla="*/ 4 w 8"/>
                <a:gd name="T11" fmla="*/ 4 h 8"/>
                <a:gd name="T12" fmla="*/ 8 w 8"/>
                <a:gd name="T13" fmla="*/ 4 h 8"/>
                <a:gd name="T14" fmla="*/ 6 w 8"/>
                <a:gd name="T15" fmla="*/ 4 h 8"/>
                <a:gd name="T16" fmla="*/ 5 w 8"/>
                <a:gd name="T17" fmla="*/ 8 h 8"/>
                <a:gd name="T18" fmla="*/ 4 w 8"/>
                <a:gd name="T19" fmla="*/ 7 h 8"/>
                <a:gd name="T20" fmla="*/ 5 w 8"/>
                <a:gd name="T21" fmla="*/ 7 h 8"/>
                <a:gd name="T22" fmla="*/ 2 w 8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2" y="5"/>
                  </a:moveTo>
                  <a:cubicBezTo>
                    <a:pt x="0" y="4"/>
                    <a:pt x="2" y="4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3" y="3"/>
                    <a:pt x="3" y="5"/>
                  </a:cubicBezTo>
                  <a:cubicBezTo>
                    <a:pt x="4" y="5"/>
                    <a:pt x="3" y="0"/>
                    <a:pt x="5" y="2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5" y="2"/>
                    <a:pt x="7" y="2"/>
                    <a:pt x="8" y="4"/>
                  </a:cubicBezTo>
                  <a:cubicBezTo>
                    <a:pt x="7" y="6"/>
                    <a:pt x="6" y="5"/>
                    <a:pt x="6" y="4"/>
                  </a:cubicBezTo>
                  <a:cubicBezTo>
                    <a:pt x="6" y="6"/>
                    <a:pt x="5" y="6"/>
                    <a:pt x="5" y="8"/>
                  </a:cubicBezTo>
                  <a:cubicBezTo>
                    <a:pt x="5" y="8"/>
                    <a:pt x="4" y="7"/>
                    <a:pt x="4" y="7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4" y="6"/>
                    <a:pt x="2" y="2"/>
                    <a:pt x="2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7" name="Freeform 989">
              <a:extLst>
                <a:ext uri="{FF2B5EF4-FFF2-40B4-BE49-F238E27FC236}">
                  <a16:creationId xmlns:a16="http://schemas.microsoft.com/office/drawing/2014/main" id="{102CA418-57B2-C3DF-91CF-3792C698B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88" y="1631950"/>
              <a:ext cx="6350" cy="20638"/>
            </a:xfrm>
            <a:custGeom>
              <a:avLst/>
              <a:gdLst>
                <a:gd name="T0" fmla="*/ 1 w 2"/>
                <a:gd name="T1" fmla="*/ 3 h 7"/>
                <a:gd name="T2" fmla="*/ 2 w 2"/>
                <a:gd name="T3" fmla="*/ 6 h 7"/>
                <a:gd name="T4" fmla="*/ 1 w 2"/>
                <a:gd name="T5" fmla="*/ 7 h 7"/>
                <a:gd name="T6" fmla="*/ 0 w 2"/>
                <a:gd name="T7" fmla="*/ 4 h 7"/>
                <a:gd name="T8" fmla="*/ 2 w 2"/>
                <a:gd name="T9" fmla="*/ 0 h 7"/>
                <a:gd name="T10" fmla="*/ 1 w 2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1" y="3"/>
                  </a:moveTo>
                  <a:cubicBezTo>
                    <a:pt x="1" y="4"/>
                    <a:pt x="1" y="5"/>
                    <a:pt x="2" y="6"/>
                  </a:cubicBezTo>
                  <a:cubicBezTo>
                    <a:pt x="2" y="7"/>
                    <a:pt x="1" y="6"/>
                    <a:pt x="1" y="7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1" y="3"/>
                    <a:pt x="1" y="0"/>
                    <a:pt x="2" y="0"/>
                  </a:cubicBezTo>
                  <a:cubicBezTo>
                    <a:pt x="2" y="3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8" name="Freeform 990">
              <a:extLst>
                <a:ext uri="{FF2B5EF4-FFF2-40B4-BE49-F238E27FC236}">
                  <a16:creationId xmlns:a16="http://schemas.microsoft.com/office/drawing/2014/main" id="{21E5F31D-01DF-C645-51FF-D220A225C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1612900"/>
              <a:ext cx="4763" cy="15875"/>
            </a:xfrm>
            <a:custGeom>
              <a:avLst/>
              <a:gdLst>
                <a:gd name="T0" fmla="*/ 0 w 2"/>
                <a:gd name="T1" fmla="*/ 2 h 5"/>
                <a:gd name="T2" fmla="*/ 2 w 2"/>
                <a:gd name="T3" fmla="*/ 2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3"/>
                    <a:pt x="2" y="2"/>
                  </a:cubicBezTo>
                  <a:cubicBezTo>
                    <a:pt x="2" y="5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999" name="Freeform 991">
              <a:extLst>
                <a:ext uri="{FF2B5EF4-FFF2-40B4-BE49-F238E27FC236}">
                  <a16:creationId xmlns:a16="http://schemas.microsoft.com/office/drawing/2014/main" id="{E4367AF4-8F9E-2C96-DE04-FED944F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606426"/>
              <a:ext cx="7938" cy="19050"/>
            </a:xfrm>
            <a:custGeom>
              <a:avLst/>
              <a:gdLst>
                <a:gd name="T0" fmla="*/ 0 w 3"/>
                <a:gd name="T1" fmla="*/ 2 h 6"/>
                <a:gd name="T2" fmla="*/ 1 w 3"/>
                <a:gd name="T3" fmla="*/ 4 h 6"/>
                <a:gd name="T4" fmla="*/ 1 w 3"/>
                <a:gd name="T5" fmla="*/ 0 h 6"/>
                <a:gd name="T6" fmla="*/ 2 w 3"/>
                <a:gd name="T7" fmla="*/ 0 h 6"/>
                <a:gd name="T8" fmla="*/ 3 w 3"/>
                <a:gd name="T9" fmla="*/ 4 h 6"/>
                <a:gd name="T10" fmla="*/ 0 w 3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0" y="2"/>
                    <a:pt x="1" y="2"/>
                    <a:pt x="1" y="4"/>
                  </a:cubicBezTo>
                  <a:cubicBezTo>
                    <a:pt x="2" y="3"/>
                    <a:pt x="1" y="2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3" y="2"/>
                    <a:pt x="3" y="4"/>
                  </a:cubicBezTo>
                  <a:cubicBezTo>
                    <a:pt x="2" y="3"/>
                    <a:pt x="0" y="6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0" name="Freeform 992">
              <a:extLst>
                <a:ext uri="{FF2B5EF4-FFF2-40B4-BE49-F238E27FC236}">
                  <a16:creationId xmlns:a16="http://schemas.microsoft.com/office/drawing/2014/main" id="{A4E7A88C-96D1-5F78-A28E-AAFE6452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5" y="603251"/>
              <a:ext cx="9525" cy="15875"/>
            </a:xfrm>
            <a:custGeom>
              <a:avLst/>
              <a:gdLst>
                <a:gd name="T0" fmla="*/ 2 w 3"/>
                <a:gd name="T1" fmla="*/ 3 h 5"/>
                <a:gd name="T2" fmla="*/ 0 w 3"/>
                <a:gd name="T3" fmla="*/ 3 h 5"/>
                <a:gd name="T4" fmla="*/ 0 w 3"/>
                <a:gd name="T5" fmla="*/ 0 h 5"/>
                <a:gd name="T6" fmla="*/ 2 w 3"/>
                <a:gd name="T7" fmla="*/ 5 h 5"/>
                <a:gd name="T8" fmla="*/ 2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3"/>
                  </a:moveTo>
                  <a:cubicBezTo>
                    <a:pt x="1" y="2"/>
                    <a:pt x="0" y="4"/>
                    <a:pt x="0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3" y="2"/>
                    <a:pt x="2" y="5"/>
                  </a:cubicBezTo>
                  <a:cubicBezTo>
                    <a:pt x="2" y="5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1" name="Freeform 993">
              <a:extLst>
                <a:ext uri="{FF2B5EF4-FFF2-40B4-BE49-F238E27FC236}">
                  <a16:creationId xmlns:a16="http://schemas.microsoft.com/office/drawing/2014/main" id="{A7EA9CC8-9F11-CFB6-AD63-E52DD3DD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1016001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2 w 4"/>
                <a:gd name="T3" fmla="*/ 3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3"/>
                    <a:pt x="0" y="4"/>
                    <a:pt x="2" y="3"/>
                  </a:cubicBezTo>
                  <a:cubicBezTo>
                    <a:pt x="2" y="3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2" name="Freeform 994">
              <a:extLst>
                <a:ext uri="{FF2B5EF4-FFF2-40B4-BE49-F238E27FC236}">
                  <a16:creationId xmlns:a16="http://schemas.microsoft.com/office/drawing/2014/main" id="{D82A66BC-1849-A96D-E421-B141DF5F2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025" y="1022350"/>
              <a:ext cx="7938" cy="12700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2 h 4"/>
                <a:gd name="T4" fmla="*/ 0 w 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0"/>
                    <a:pt x="2" y="2"/>
                    <a:pt x="3" y="2"/>
                  </a:cubicBezTo>
                  <a:cubicBezTo>
                    <a:pt x="2" y="4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3" name="Freeform 995">
              <a:extLst>
                <a:ext uri="{FF2B5EF4-FFF2-40B4-BE49-F238E27FC236}">
                  <a16:creationId xmlns:a16="http://schemas.microsoft.com/office/drawing/2014/main" id="{C368F86F-A9D8-FE74-6F4A-F93EA00D7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8" y="625476"/>
              <a:ext cx="12700" cy="11113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0 h 4"/>
                <a:gd name="T6" fmla="*/ 4 w 4"/>
                <a:gd name="T7" fmla="*/ 4 h 4"/>
                <a:gd name="T8" fmla="*/ 3 w 4"/>
                <a:gd name="T9" fmla="*/ 4 h 4"/>
                <a:gd name="T10" fmla="*/ 4 w 4"/>
                <a:gd name="T11" fmla="*/ 4 h 4"/>
                <a:gd name="T12" fmla="*/ 1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3"/>
                    <a:pt x="0" y="3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2"/>
                    <a:pt x="4" y="2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4" name="Freeform 996">
              <a:extLst>
                <a:ext uri="{FF2B5EF4-FFF2-40B4-BE49-F238E27FC236}">
                  <a16:creationId xmlns:a16="http://schemas.microsoft.com/office/drawing/2014/main" id="{039130CE-D889-7E67-D458-3779BEF17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561976"/>
              <a:ext cx="11113" cy="9525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1 h 3"/>
                <a:gd name="T4" fmla="*/ 0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0"/>
                    <a:pt x="2" y="2"/>
                    <a:pt x="4" y="1"/>
                  </a:cubicBezTo>
                  <a:cubicBezTo>
                    <a:pt x="3" y="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5" name="Freeform 997">
              <a:extLst>
                <a:ext uri="{FF2B5EF4-FFF2-40B4-BE49-F238E27FC236}">
                  <a16:creationId xmlns:a16="http://schemas.microsoft.com/office/drawing/2014/main" id="{03E518EF-17C1-E98A-670D-1EA20C80A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5" y="441325"/>
              <a:ext cx="6350" cy="23813"/>
            </a:xfrm>
            <a:custGeom>
              <a:avLst/>
              <a:gdLst>
                <a:gd name="T0" fmla="*/ 2 w 2"/>
                <a:gd name="T1" fmla="*/ 7 h 8"/>
                <a:gd name="T2" fmla="*/ 0 w 2"/>
                <a:gd name="T3" fmla="*/ 5 h 8"/>
                <a:gd name="T4" fmla="*/ 2 w 2"/>
                <a:gd name="T5" fmla="*/ 0 h 8"/>
                <a:gd name="T6" fmla="*/ 2 w 2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2" y="7"/>
                  </a:moveTo>
                  <a:cubicBezTo>
                    <a:pt x="1" y="8"/>
                    <a:pt x="1" y="4"/>
                    <a:pt x="0" y="5"/>
                  </a:cubicBezTo>
                  <a:cubicBezTo>
                    <a:pt x="0" y="3"/>
                    <a:pt x="1" y="3"/>
                    <a:pt x="2" y="0"/>
                  </a:cubicBezTo>
                  <a:cubicBezTo>
                    <a:pt x="2" y="3"/>
                    <a:pt x="0" y="4"/>
                    <a:pt x="2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6" name="Freeform 998">
              <a:extLst>
                <a:ext uri="{FF2B5EF4-FFF2-40B4-BE49-F238E27FC236}">
                  <a16:creationId xmlns:a16="http://schemas.microsoft.com/office/drawing/2014/main" id="{CA930C63-695D-F8A8-6D0E-EF6EE902A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585788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2 h 4"/>
                <a:gd name="T4" fmla="*/ 2 w 4"/>
                <a:gd name="T5" fmla="*/ 0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4" y="3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7" name="Freeform 999">
              <a:extLst>
                <a:ext uri="{FF2B5EF4-FFF2-40B4-BE49-F238E27FC236}">
                  <a16:creationId xmlns:a16="http://schemas.microsoft.com/office/drawing/2014/main" id="{97FA99F2-2B03-A172-3AD2-BEB3E8691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" y="485775"/>
              <a:ext cx="7938" cy="19050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0 h 6"/>
                <a:gd name="T4" fmla="*/ 2 w 3"/>
                <a:gd name="T5" fmla="*/ 3 h 6"/>
                <a:gd name="T6" fmla="*/ 2 w 3"/>
                <a:gd name="T7" fmla="*/ 6 h 6"/>
                <a:gd name="T8" fmla="*/ 0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1"/>
                    <a:pt x="1" y="6"/>
                    <a:pt x="2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1" y="5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8" name="Freeform 1000">
              <a:extLst>
                <a:ext uri="{FF2B5EF4-FFF2-40B4-BE49-F238E27FC236}">
                  <a16:creationId xmlns:a16="http://schemas.microsoft.com/office/drawing/2014/main" id="{E55DB319-B97B-58B0-F5DA-7E94F0583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0" y="582614"/>
              <a:ext cx="17463" cy="42863"/>
            </a:xfrm>
            <a:custGeom>
              <a:avLst/>
              <a:gdLst>
                <a:gd name="T0" fmla="*/ 0 w 6"/>
                <a:gd name="T1" fmla="*/ 3 h 14"/>
                <a:gd name="T2" fmla="*/ 3 w 6"/>
                <a:gd name="T3" fmla="*/ 4 h 14"/>
                <a:gd name="T4" fmla="*/ 3 w 6"/>
                <a:gd name="T5" fmla="*/ 6 h 14"/>
                <a:gd name="T6" fmla="*/ 4 w 6"/>
                <a:gd name="T7" fmla="*/ 9 h 14"/>
                <a:gd name="T8" fmla="*/ 5 w 6"/>
                <a:gd name="T9" fmla="*/ 7 h 14"/>
                <a:gd name="T10" fmla="*/ 6 w 6"/>
                <a:gd name="T11" fmla="*/ 10 h 14"/>
                <a:gd name="T12" fmla="*/ 3 w 6"/>
                <a:gd name="T13" fmla="*/ 10 h 14"/>
                <a:gd name="T14" fmla="*/ 3 w 6"/>
                <a:gd name="T15" fmla="*/ 8 h 14"/>
                <a:gd name="T16" fmla="*/ 2 w 6"/>
                <a:gd name="T17" fmla="*/ 7 h 14"/>
                <a:gd name="T18" fmla="*/ 1 w 6"/>
                <a:gd name="T19" fmla="*/ 11 h 14"/>
                <a:gd name="T20" fmla="*/ 2 w 6"/>
                <a:gd name="T21" fmla="*/ 14 h 14"/>
                <a:gd name="T22" fmla="*/ 0 w 6"/>
                <a:gd name="T23" fmla="*/ 11 h 14"/>
                <a:gd name="T24" fmla="*/ 1 w 6"/>
                <a:gd name="T25" fmla="*/ 5 h 14"/>
                <a:gd name="T26" fmla="*/ 2 w 6"/>
                <a:gd name="T27" fmla="*/ 5 h 14"/>
                <a:gd name="T28" fmla="*/ 0 w 6"/>
                <a:gd name="T2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4">
                  <a:moveTo>
                    <a:pt x="0" y="3"/>
                  </a:moveTo>
                  <a:cubicBezTo>
                    <a:pt x="1" y="0"/>
                    <a:pt x="2" y="3"/>
                    <a:pt x="3" y="4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4" y="4"/>
                    <a:pt x="3" y="8"/>
                    <a:pt x="4" y="9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7"/>
                    <a:pt x="6" y="8"/>
                    <a:pt x="6" y="10"/>
                  </a:cubicBezTo>
                  <a:cubicBezTo>
                    <a:pt x="5" y="9"/>
                    <a:pt x="5" y="9"/>
                    <a:pt x="3" y="10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10"/>
                    <a:pt x="1" y="11"/>
                  </a:cubicBezTo>
                  <a:cubicBezTo>
                    <a:pt x="1" y="13"/>
                    <a:pt x="3" y="11"/>
                    <a:pt x="2" y="14"/>
                  </a:cubicBezTo>
                  <a:cubicBezTo>
                    <a:pt x="2" y="13"/>
                    <a:pt x="1" y="12"/>
                    <a:pt x="0" y="11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2" y="2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09" name="Freeform 1001">
              <a:extLst>
                <a:ext uri="{FF2B5EF4-FFF2-40B4-BE49-F238E27FC236}">
                  <a16:creationId xmlns:a16="http://schemas.microsoft.com/office/drawing/2014/main" id="{D060B001-066E-E88C-8E3C-4D440BE03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" y="485775"/>
              <a:ext cx="9525" cy="9525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1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2" y="3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0" name="Freeform 1002">
              <a:extLst>
                <a:ext uri="{FF2B5EF4-FFF2-40B4-BE49-F238E27FC236}">
                  <a16:creationId xmlns:a16="http://schemas.microsoft.com/office/drawing/2014/main" id="{D7D93ED6-1705-FE64-CFD3-37D89DFD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63" y="592138"/>
              <a:ext cx="6350" cy="30163"/>
            </a:xfrm>
            <a:custGeom>
              <a:avLst/>
              <a:gdLst>
                <a:gd name="T0" fmla="*/ 0 w 2"/>
                <a:gd name="T1" fmla="*/ 3 h 10"/>
                <a:gd name="T2" fmla="*/ 2 w 2"/>
                <a:gd name="T3" fmla="*/ 6 h 10"/>
                <a:gd name="T4" fmla="*/ 2 w 2"/>
                <a:gd name="T5" fmla="*/ 5 h 10"/>
                <a:gd name="T6" fmla="*/ 0 w 2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0">
                  <a:moveTo>
                    <a:pt x="0" y="3"/>
                  </a:moveTo>
                  <a:cubicBezTo>
                    <a:pt x="1" y="0"/>
                    <a:pt x="1" y="5"/>
                    <a:pt x="2" y="6"/>
                  </a:cubicBezTo>
                  <a:cubicBezTo>
                    <a:pt x="2" y="6"/>
                    <a:pt x="2" y="4"/>
                    <a:pt x="2" y="5"/>
                  </a:cubicBezTo>
                  <a:cubicBezTo>
                    <a:pt x="2" y="10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1" name="Freeform 1003">
              <a:extLst>
                <a:ext uri="{FF2B5EF4-FFF2-40B4-BE49-F238E27FC236}">
                  <a16:creationId xmlns:a16="http://schemas.microsoft.com/office/drawing/2014/main" id="{3CCD5E54-2999-884D-0330-49010BE61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1724025"/>
              <a:ext cx="11113" cy="12700"/>
            </a:xfrm>
            <a:custGeom>
              <a:avLst/>
              <a:gdLst>
                <a:gd name="T0" fmla="*/ 0 w 4"/>
                <a:gd name="T1" fmla="*/ 1 h 4"/>
                <a:gd name="T2" fmla="*/ 4 w 4"/>
                <a:gd name="T3" fmla="*/ 2 h 4"/>
                <a:gd name="T4" fmla="*/ 0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3" y="4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2" name="Freeform 1004">
              <a:extLst>
                <a:ext uri="{FF2B5EF4-FFF2-40B4-BE49-F238E27FC236}">
                  <a16:creationId xmlns:a16="http://schemas.microsoft.com/office/drawing/2014/main" id="{C4FC5BF1-64FC-9132-B55A-546459800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8" y="1119188"/>
              <a:ext cx="7938" cy="14288"/>
            </a:xfrm>
            <a:custGeom>
              <a:avLst/>
              <a:gdLst>
                <a:gd name="T0" fmla="*/ 3 w 3"/>
                <a:gd name="T1" fmla="*/ 4 h 5"/>
                <a:gd name="T2" fmla="*/ 2 w 3"/>
                <a:gd name="T3" fmla="*/ 5 h 5"/>
                <a:gd name="T4" fmla="*/ 2 w 3"/>
                <a:gd name="T5" fmla="*/ 1 h 5"/>
                <a:gd name="T6" fmla="*/ 3 w 3"/>
                <a:gd name="T7" fmla="*/ 1 h 5"/>
                <a:gd name="T8" fmla="*/ 3 w 3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2" y="4"/>
                    <a:pt x="2" y="4"/>
                    <a:pt x="2" y="5"/>
                  </a:cubicBezTo>
                  <a:cubicBezTo>
                    <a:pt x="1" y="5"/>
                    <a:pt x="0" y="3"/>
                    <a:pt x="2" y="1"/>
                  </a:cubicBezTo>
                  <a:cubicBezTo>
                    <a:pt x="2" y="0"/>
                    <a:pt x="2" y="4"/>
                    <a:pt x="3" y="1"/>
                  </a:cubicBezTo>
                  <a:cubicBezTo>
                    <a:pt x="3" y="2"/>
                    <a:pt x="3" y="2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3" name="Freeform 1005">
              <a:extLst>
                <a:ext uri="{FF2B5EF4-FFF2-40B4-BE49-F238E27FC236}">
                  <a16:creationId xmlns:a16="http://schemas.microsoft.com/office/drawing/2014/main" id="{DD2E05CA-14A7-DCD9-FA33-29EEE576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888" y="1122363"/>
              <a:ext cx="6350" cy="11113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2 h 4"/>
                <a:gd name="T4" fmla="*/ 2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3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4" name="Freeform 1006">
              <a:extLst>
                <a:ext uri="{FF2B5EF4-FFF2-40B4-BE49-F238E27FC236}">
                  <a16:creationId xmlns:a16="http://schemas.microsoft.com/office/drawing/2014/main" id="{AC655B80-DA8D-A99E-3FCE-08EEE0761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8" y="1716087"/>
              <a:ext cx="9525" cy="11113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3 h 4"/>
                <a:gd name="T4" fmla="*/ 0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0"/>
                    <a:pt x="2" y="2"/>
                    <a:pt x="3" y="3"/>
                  </a:cubicBezTo>
                  <a:cubicBezTo>
                    <a:pt x="3" y="4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5" name="Freeform 1007">
              <a:extLst>
                <a:ext uri="{FF2B5EF4-FFF2-40B4-BE49-F238E27FC236}">
                  <a16:creationId xmlns:a16="http://schemas.microsoft.com/office/drawing/2014/main" id="{12DB6415-AFEE-C2A1-DFD1-98B9C6F83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1727200"/>
              <a:ext cx="4763" cy="12700"/>
            </a:xfrm>
            <a:custGeom>
              <a:avLst/>
              <a:gdLst>
                <a:gd name="T0" fmla="*/ 1 w 2"/>
                <a:gd name="T1" fmla="*/ 4 h 4"/>
                <a:gd name="T2" fmla="*/ 0 w 2"/>
                <a:gd name="T3" fmla="*/ 4 h 4"/>
                <a:gd name="T4" fmla="*/ 0 w 2"/>
                <a:gd name="T5" fmla="*/ 3 h 4"/>
                <a:gd name="T6" fmla="*/ 2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3"/>
                    <a:pt x="1" y="0"/>
                    <a:pt x="1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6" name="Freeform 1008">
              <a:extLst>
                <a:ext uri="{FF2B5EF4-FFF2-40B4-BE49-F238E27FC236}">
                  <a16:creationId xmlns:a16="http://schemas.microsoft.com/office/drawing/2014/main" id="{1E2140AA-B786-A2C7-DF1B-4AB9932AF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9838" y="1724025"/>
              <a:ext cx="66675" cy="33338"/>
            </a:xfrm>
            <a:custGeom>
              <a:avLst/>
              <a:gdLst>
                <a:gd name="T0" fmla="*/ 11 w 22"/>
                <a:gd name="T1" fmla="*/ 1 h 11"/>
                <a:gd name="T2" fmla="*/ 9 w 22"/>
                <a:gd name="T3" fmla="*/ 3 h 11"/>
                <a:gd name="T4" fmla="*/ 2 w 22"/>
                <a:gd name="T5" fmla="*/ 2 h 11"/>
                <a:gd name="T6" fmla="*/ 5 w 22"/>
                <a:gd name="T7" fmla="*/ 5 h 11"/>
                <a:gd name="T8" fmla="*/ 1 w 22"/>
                <a:gd name="T9" fmla="*/ 5 h 11"/>
                <a:gd name="T10" fmla="*/ 1 w 22"/>
                <a:gd name="T11" fmla="*/ 7 h 11"/>
                <a:gd name="T12" fmla="*/ 3 w 22"/>
                <a:gd name="T13" fmla="*/ 9 h 11"/>
                <a:gd name="T14" fmla="*/ 0 w 22"/>
                <a:gd name="T15" fmla="*/ 11 h 11"/>
                <a:gd name="T16" fmla="*/ 21 w 22"/>
                <a:gd name="T17" fmla="*/ 10 h 11"/>
                <a:gd name="T18" fmla="*/ 19 w 22"/>
                <a:gd name="T19" fmla="*/ 7 h 11"/>
                <a:gd name="T20" fmla="*/ 20 w 22"/>
                <a:gd name="T21" fmla="*/ 7 h 11"/>
                <a:gd name="T22" fmla="*/ 19 w 22"/>
                <a:gd name="T23" fmla="*/ 6 h 11"/>
                <a:gd name="T24" fmla="*/ 21 w 22"/>
                <a:gd name="T25" fmla="*/ 3 h 11"/>
                <a:gd name="T26" fmla="*/ 19 w 22"/>
                <a:gd name="T27" fmla="*/ 3 h 11"/>
                <a:gd name="T28" fmla="*/ 18 w 22"/>
                <a:gd name="T29" fmla="*/ 8 h 11"/>
                <a:gd name="T30" fmla="*/ 12 w 22"/>
                <a:gd name="T31" fmla="*/ 6 h 11"/>
                <a:gd name="T32" fmla="*/ 17 w 22"/>
                <a:gd name="T33" fmla="*/ 3 h 11"/>
                <a:gd name="T34" fmla="*/ 12 w 22"/>
                <a:gd name="T35" fmla="*/ 1 h 11"/>
                <a:gd name="T36" fmla="*/ 11 w 22"/>
                <a:gd name="T37" fmla="*/ 4 h 11"/>
                <a:gd name="T38" fmla="*/ 11 w 22"/>
                <a:gd name="T39" fmla="*/ 1 h 11"/>
                <a:gd name="T40" fmla="*/ 6 w 22"/>
                <a:gd name="T41" fmla="*/ 5 h 11"/>
                <a:gd name="T42" fmla="*/ 8 w 22"/>
                <a:gd name="T43" fmla="*/ 3 h 11"/>
                <a:gd name="T44" fmla="*/ 6 w 22"/>
                <a:gd name="T4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1">
                  <a:moveTo>
                    <a:pt x="11" y="1"/>
                  </a:moveTo>
                  <a:cubicBezTo>
                    <a:pt x="10" y="3"/>
                    <a:pt x="8" y="0"/>
                    <a:pt x="9" y="3"/>
                  </a:cubicBezTo>
                  <a:cubicBezTo>
                    <a:pt x="7" y="0"/>
                    <a:pt x="5" y="0"/>
                    <a:pt x="2" y="2"/>
                  </a:cubicBezTo>
                  <a:cubicBezTo>
                    <a:pt x="4" y="2"/>
                    <a:pt x="4" y="4"/>
                    <a:pt x="5" y="5"/>
                  </a:cubicBezTo>
                  <a:cubicBezTo>
                    <a:pt x="3" y="7"/>
                    <a:pt x="2" y="1"/>
                    <a:pt x="1" y="5"/>
                  </a:cubicBezTo>
                  <a:cubicBezTo>
                    <a:pt x="1" y="5"/>
                    <a:pt x="1" y="7"/>
                    <a:pt x="1" y="7"/>
                  </a:cubicBezTo>
                  <a:cubicBezTo>
                    <a:pt x="2" y="7"/>
                    <a:pt x="3" y="7"/>
                    <a:pt x="3" y="9"/>
                  </a:cubicBezTo>
                  <a:cubicBezTo>
                    <a:pt x="3" y="11"/>
                    <a:pt x="0" y="7"/>
                    <a:pt x="0" y="11"/>
                  </a:cubicBezTo>
                  <a:cubicBezTo>
                    <a:pt x="8" y="9"/>
                    <a:pt x="14" y="10"/>
                    <a:pt x="21" y="10"/>
                  </a:cubicBezTo>
                  <a:cubicBezTo>
                    <a:pt x="21" y="9"/>
                    <a:pt x="20" y="9"/>
                    <a:pt x="19" y="7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0" y="6"/>
                    <a:pt x="19" y="7"/>
                    <a:pt x="19" y="6"/>
                  </a:cubicBezTo>
                  <a:cubicBezTo>
                    <a:pt x="20" y="7"/>
                    <a:pt x="22" y="5"/>
                    <a:pt x="21" y="3"/>
                  </a:cubicBezTo>
                  <a:cubicBezTo>
                    <a:pt x="21" y="6"/>
                    <a:pt x="19" y="4"/>
                    <a:pt x="19" y="3"/>
                  </a:cubicBezTo>
                  <a:cubicBezTo>
                    <a:pt x="18" y="5"/>
                    <a:pt x="19" y="8"/>
                    <a:pt x="18" y="8"/>
                  </a:cubicBezTo>
                  <a:cubicBezTo>
                    <a:pt x="16" y="6"/>
                    <a:pt x="13" y="11"/>
                    <a:pt x="12" y="6"/>
                  </a:cubicBezTo>
                  <a:cubicBezTo>
                    <a:pt x="13" y="4"/>
                    <a:pt x="16" y="9"/>
                    <a:pt x="17" y="3"/>
                  </a:cubicBezTo>
                  <a:cubicBezTo>
                    <a:pt x="15" y="3"/>
                    <a:pt x="13" y="5"/>
                    <a:pt x="12" y="1"/>
                  </a:cubicBezTo>
                  <a:cubicBezTo>
                    <a:pt x="12" y="2"/>
                    <a:pt x="11" y="3"/>
                    <a:pt x="11" y="4"/>
                  </a:cubicBezTo>
                  <a:cubicBezTo>
                    <a:pt x="10" y="2"/>
                    <a:pt x="11" y="2"/>
                    <a:pt x="11" y="1"/>
                  </a:cubicBezTo>
                  <a:close/>
                  <a:moveTo>
                    <a:pt x="6" y="5"/>
                  </a:moveTo>
                  <a:cubicBezTo>
                    <a:pt x="6" y="2"/>
                    <a:pt x="7" y="2"/>
                    <a:pt x="8" y="3"/>
                  </a:cubicBezTo>
                  <a:cubicBezTo>
                    <a:pt x="7" y="4"/>
                    <a:pt x="7" y="5"/>
                    <a:pt x="6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7" name="Freeform 1010">
              <a:extLst>
                <a:ext uri="{FF2B5EF4-FFF2-40B4-BE49-F238E27FC236}">
                  <a16:creationId xmlns:a16="http://schemas.microsoft.com/office/drawing/2014/main" id="{00D18490-27D4-1DDE-D6A5-6A4D237EA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013" y="1628775"/>
              <a:ext cx="6350" cy="14288"/>
            </a:xfrm>
            <a:custGeom>
              <a:avLst/>
              <a:gdLst>
                <a:gd name="T0" fmla="*/ 0 w 2"/>
                <a:gd name="T1" fmla="*/ 2 h 5"/>
                <a:gd name="T2" fmla="*/ 2 w 2"/>
                <a:gd name="T3" fmla="*/ 1 h 5"/>
                <a:gd name="T4" fmla="*/ 2 w 2"/>
                <a:gd name="T5" fmla="*/ 3 h 5"/>
                <a:gd name="T6" fmla="*/ 0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0" y="0"/>
                    <a:pt x="1" y="2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5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8" name="Freeform 1011">
              <a:extLst>
                <a:ext uri="{FF2B5EF4-FFF2-40B4-BE49-F238E27FC236}">
                  <a16:creationId xmlns:a16="http://schemas.microsoft.com/office/drawing/2014/main" id="{17AE9703-4F63-E4B9-41B8-C273DC8A3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1666875"/>
              <a:ext cx="9525" cy="12700"/>
            </a:xfrm>
            <a:custGeom>
              <a:avLst/>
              <a:gdLst>
                <a:gd name="T0" fmla="*/ 0 w 3"/>
                <a:gd name="T1" fmla="*/ 4 h 4"/>
                <a:gd name="T2" fmla="*/ 3 w 3"/>
                <a:gd name="T3" fmla="*/ 2 h 4"/>
                <a:gd name="T4" fmla="*/ 0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3"/>
                    <a:pt x="2" y="0"/>
                    <a:pt x="3" y="2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19" name="Freeform 1012">
              <a:extLst>
                <a:ext uri="{FF2B5EF4-FFF2-40B4-BE49-F238E27FC236}">
                  <a16:creationId xmlns:a16="http://schemas.microsoft.com/office/drawing/2014/main" id="{7FE474D1-0D88-934C-ED61-7769F209A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73225"/>
              <a:ext cx="9525" cy="20638"/>
            </a:xfrm>
            <a:custGeom>
              <a:avLst/>
              <a:gdLst>
                <a:gd name="T0" fmla="*/ 1 w 3"/>
                <a:gd name="T1" fmla="*/ 7 h 7"/>
                <a:gd name="T2" fmla="*/ 0 w 3"/>
                <a:gd name="T3" fmla="*/ 4 h 7"/>
                <a:gd name="T4" fmla="*/ 3 w 3"/>
                <a:gd name="T5" fmla="*/ 5 h 7"/>
                <a:gd name="T6" fmla="*/ 1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1" y="7"/>
                  </a:moveTo>
                  <a:cubicBezTo>
                    <a:pt x="0" y="7"/>
                    <a:pt x="0" y="5"/>
                    <a:pt x="0" y="4"/>
                  </a:cubicBezTo>
                  <a:cubicBezTo>
                    <a:pt x="1" y="4"/>
                    <a:pt x="3" y="0"/>
                    <a:pt x="3" y="5"/>
                  </a:cubicBezTo>
                  <a:cubicBezTo>
                    <a:pt x="2" y="5"/>
                    <a:pt x="1" y="2"/>
                    <a:pt x="1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0" name="Freeform 1013">
              <a:extLst>
                <a:ext uri="{FF2B5EF4-FFF2-40B4-BE49-F238E27FC236}">
                  <a16:creationId xmlns:a16="http://schemas.microsoft.com/office/drawing/2014/main" id="{AA97EE93-1990-F58C-F999-6883D057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1736724"/>
              <a:ext cx="7938" cy="14288"/>
            </a:xfrm>
            <a:custGeom>
              <a:avLst/>
              <a:gdLst>
                <a:gd name="T0" fmla="*/ 0 w 3"/>
                <a:gd name="T1" fmla="*/ 4 h 5"/>
                <a:gd name="T2" fmla="*/ 0 w 3"/>
                <a:gd name="T3" fmla="*/ 3 h 5"/>
                <a:gd name="T4" fmla="*/ 3 w 3"/>
                <a:gd name="T5" fmla="*/ 4 h 5"/>
                <a:gd name="T6" fmla="*/ 0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cubicBezTo>
                    <a:pt x="0" y="4"/>
                    <a:pt x="0" y="3"/>
                    <a:pt x="0" y="3"/>
                  </a:cubicBezTo>
                  <a:cubicBezTo>
                    <a:pt x="1" y="0"/>
                    <a:pt x="2" y="2"/>
                    <a:pt x="3" y="4"/>
                  </a:cubicBezTo>
                  <a:cubicBezTo>
                    <a:pt x="2" y="5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1" name="Freeform 1014">
              <a:extLst>
                <a:ext uri="{FF2B5EF4-FFF2-40B4-BE49-F238E27FC236}">
                  <a16:creationId xmlns:a16="http://schemas.microsoft.com/office/drawing/2014/main" id="{33CDD286-6B00-104F-F344-4C9140806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434975"/>
              <a:ext cx="3175" cy="1587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1 h 5"/>
                <a:gd name="T4" fmla="*/ 1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0" y="0"/>
                    <a:pt x="1" y="3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2" name="Freeform 1015">
              <a:extLst>
                <a:ext uri="{FF2B5EF4-FFF2-40B4-BE49-F238E27FC236}">
                  <a16:creationId xmlns:a16="http://schemas.microsoft.com/office/drawing/2014/main" id="{EE4F0615-4DFC-482E-851F-210507FA0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1670049"/>
              <a:ext cx="12700" cy="12700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3 h 4"/>
                <a:gd name="T4" fmla="*/ 3 w 4"/>
                <a:gd name="T5" fmla="*/ 1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4"/>
                    <a:pt x="1" y="3"/>
                    <a:pt x="0" y="3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4" y="2"/>
                    <a:pt x="1" y="1"/>
                    <a:pt x="2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3" name="Freeform 1016">
              <a:extLst>
                <a:ext uri="{FF2B5EF4-FFF2-40B4-BE49-F238E27FC236}">
                  <a16:creationId xmlns:a16="http://schemas.microsoft.com/office/drawing/2014/main" id="{2C3BB7BE-3070-8C11-7067-697C62685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125" y="1682750"/>
              <a:ext cx="15875" cy="14288"/>
            </a:xfrm>
            <a:custGeom>
              <a:avLst/>
              <a:gdLst>
                <a:gd name="T0" fmla="*/ 0 w 5"/>
                <a:gd name="T1" fmla="*/ 4 h 5"/>
                <a:gd name="T2" fmla="*/ 5 w 5"/>
                <a:gd name="T3" fmla="*/ 0 h 5"/>
                <a:gd name="T4" fmla="*/ 0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1" y="1"/>
                    <a:pt x="3" y="4"/>
                    <a:pt x="5" y="0"/>
                  </a:cubicBezTo>
                  <a:cubicBezTo>
                    <a:pt x="4" y="5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4" name="Freeform 1017">
              <a:extLst>
                <a:ext uri="{FF2B5EF4-FFF2-40B4-BE49-F238E27FC236}">
                  <a16:creationId xmlns:a16="http://schemas.microsoft.com/office/drawing/2014/main" id="{C96A4253-F47A-D224-1306-108E88B5D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5" y="1697037"/>
              <a:ext cx="6350" cy="22225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0 w 2"/>
                <a:gd name="T5" fmla="*/ 6 h 7"/>
                <a:gd name="T6" fmla="*/ 2 w 2"/>
                <a:gd name="T7" fmla="*/ 4 h 7"/>
                <a:gd name="T8" fmla="*/ 1 w 2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5"/>
                    <a:pt x="1" y="5"/>
                    <a:pt x="2" y="5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4"/>
                    <a:pt x="2" y="0"/>
                    <a:pt x="2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5" name="Freeform 1018">
              <a:extLst>
                <a:ext uri="{FF2B5EF4-FFF2-40B4-BE49-F238E27FC236}">
                  <a16:creationId xmlns:a16="http://schemas.microsoft.com/office/drawing/2014/main" id="{8BFC1FAD-C90E-99D8-3B40-3F2AA0FEF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425451"/>
              <a:ext cx="11113" cy="28575"/>
            </a:xfrm>
            <a:custGeom>
              <a:avLst/>
              <a:gdLst>
                <a:gd name="T0" fmla="*/ 0 w 4"/>
                <a:gd name="T1" fmla="*/ 2 h 9"/>
                <a:gd name="T2" fmla="*/ 3 w 4"/>
                <a:gd name="T3" fmla="*/ 2 h 9"/>
                <a:gd name="T4" fmla="*/ 4 w 4"/>
                <a:gd name="T5" fmla="*/ 6 h 9"/>
                <a:gd name="T6" fmla="*/ 1 w 4"/>
                <a:gd name="T7" fmla="*/ 7 h 9"/>
                <a:gd name="T8" fmla="*/ 0 w 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0" y="0"/>
                    <a:pt x="2" y="4"/>
                    <a:pt x="3" y="2"/>
                  </a:cubicBezTo>
                  <a:cubicBezTo>
                    <a:pt x="2" y="4"/>
                    <a:pt x="3" y="5"/>
                    <a:pt x="4" y="6"/>
                  </a:cubicBezTo>
                  <a:cubicBezTo>
                    <a:pt x="3" y="9"/>
                    <a:pt x="2" y="7"/>
                    <a:pt x="1" y="7"/>
                  </a:cubicBezTo>
                  <a:cubicBezTo>
                    <a:pt x="3" y="5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6" name="Freeform 1019">
              <a:extLst>
                <a:ext uri="{FF2B5EF4-FFF2-40B4-BE49-F238E27FC236}">
                  <a16:creationId xmlns:a16="http://schemas.microsoft.com/office/drawing/2014/main" id="{76E2A331-4FE0-2A14-D3E3-7083B86EB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5" y="176212"/>
              <a:ext cx="7938" cy="17463"/>
            </a:xfrm>
            <a:custGeom>
              <a:avLst/>
              <a:gdLst>
                <a:gd name="T0" fmla="*/ 1 w 3"/>
                <a:gd name="T1" fmla="*/ 5 h 6"/>
                <a:gd name="T2" fmla="*/ 0 w 3"/>
                <a:gd name="T3" fmla="*/ 5 h 6"/>
                <a:gd name="T4" fmla="*/ 3 w 3"/>
                <a:gd name="T5" fmla="*/ 0 h 6"/>
                <a:gd name="T6" fmla="*/ 1 w 3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1" y="5"/>
                  </a:moveTo>
                  <a:cubicBezTo>
                    <a:pt x="1" y="6"/>
                    <a:pt x="0" y="5"/>
                    <a:pt x="0" y="5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" y="4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7" name="Freeform 1020">
              <a:extLst>
                <a:ext uri="{FF2B5EF4-FFF2-40B4-BE49-F238E27FC236}">
                  <a16:creationId xmlns:a16="http://schemas.microsoft.com/office/drawing/2014/main" id="{D8E78ECE-D99E-6500-67D4-91417157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1739900"/>
              <a:ext cx="7938" cy="17463"/>
            </a:xfrm>
            <a:custGeom>
              <a:avLst/>
              <a:gdLst>
                <a:gd name="T0" fmla="*/ 0 w 3"/>
                <a:gd name="T1" fmla="*/ 4 h 6"/>
                <a:gd name="T2" fmla="*/ 3 w 3"/>
                <a:gd name="T3" fmla="*/ 4 h 6"/>
                <a:gd name="T4" fmla="*/ 0 w 3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1" y="0"/>
                    <a:pt x="2" y="4"/>
                    <a:pt x="3" y="4"/>
                  </a:cubicBezTo>
                  <a:cubicBezTo>
                    <a:pt x="3" y="6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8" name="Freeform 1021">
              <a:extLst>
                <a:ext uri="{FF2B5EF4-FFF2-40B4-BE49-F238E27FC236}">
                  <a16:creationId xmlns:a16="http://schemas.microsoft.com/office/drawing/2014/main" id="{0D741D7E-7334-12AA-A7A6-115C2653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125" y="404813"/>
              <a:ext cx="7938" cy="15875"/>
            </a:xfrm>
            <a:custGeom>
              <a:avLst/>
              <a:gdLst>
                <a:gd name="T0" fmla="*/ 2 w 3"/>
                <a:gd name="T1" fmla="*/ 3 h 5"/>
                <a:gd name="T2" fmla="*/ 1 w 3"/>
                <a:gd name="T3" fmla="*/ 3 h 5"/>
                <a:gd name="T4" fmla="*/ 1 w 3"/>
                <a:gd name="T5" fmla="*/ 2 h 5"/>
                <a:gd name="T6" fmla="*/ 3 w 3"/>
                <a:gd name="T7" fmla="*/ 1 h 5"/>
                <a:gd name="T8" fmla="*/ 2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3"/>
                  </a:moveTo>
                  <a:cubicBezTo>
                    <a:pt x="2" y="5"/>
                    <a:pt x="1" y="3"/>
                    <a:pt x="1" y="3"/>
                  </a:cubicBezTo>
                  <a:cubicBezTo>
                    <a:pt x="1" y="2"/>
                    <a:pt x="2" y="2"/>
                    <a:pt x="1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3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29" name="Freeform 1022">
              <a:extLst>
                <a:ext uri="{FF2B5EF4-FFF2-40B4-BE49-F238E27FC236}">
                  <a16:creationId xmlns:a16="http://schemas.microsoft.com/office/drawing/2014/main" id="{CA9DD8E9-DB40-7429-82E7-1E9CA6C59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414338"/>
              <a:ext cx="17463" cy="20638"/>
            </a:xfrm>
            <a:custGeom>
              <a:avLst/>
              <a:gdLst>
                <a:gd name="T0" fmla="*/ 1 w 6"/>
                <a:gd name="T1" fmla="*/ 5 h 7"/>
                <a:gd name="T2" fmla="*/ 3 w 6"/>
                <a:gd name="T3" fmla="*/ 0 h 7"/>
                <a:gd name="T4" fmla="*/ 6 w 6"/>
                <a:gd name="T5" fmla="*/ 3 h 7"/>
                <a:gd name="T6" fmla="*/ 3 w 6"/>
                <a:gd name="T7" fmla="*/ 3 h 7"/>
                <a:gd name="T8" fmla="*/ 4 w 6"/>
                <a:gd name="T9" fmla="*/ 5 h 7"/>
                <a:gd name="T10" fmla="*/ 1 w 6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1" y="5"/>
                  </a:moveTo>
                  <a:cubicBezTo>
                    <a:pt x="0" y="5"/>
                    <a:pt x="3" y="2"/>
                    <a:pt x="3" y="0"/>
                  </a:cubicBezTo>
                  <a:cubicBezTo>
                    <a:pt x="4" y="2"/>
                    <a:pt x="5" y="5"/>
                    <a:pt x="6" y="3"/>
                  </a:cubicBezTo>
                  <a:cubicBezTo>
                    <a:pt x="6" y="7"/>
                    <a:pt x="4" y="3"/>
                    <a:pt x="3" y="3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7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0" name="Freeform 1023">
              <a:extLst>
                <a:ext uri="{FF2B5EF4-FFF2-40B4-BE49-F238E27FC236}">
                  <a16:creationId xmlns:a16="http://schemas.microsoft.com/office/drawing/2014/main" id="{F63A7993-C405-ACFA-B597-33B0E566F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713" y="423863"/>
              <a:ext cx="9525" cy="31750"/>
            </a:xfrm>
            <a:custGeom>
              <a:avLst/>
              <a:gdLst>
                <a:gd name="T0" fmla="*/ 2 w 3"/>
                <a:gd name="T1" fmla="*/ 10 h 11"/>
                <a:gd name="T2" fmla="*/ 0 w 3"/>
                <a:gd name="T3" fmla="*/ 8 h 11"/>
                <a:gd name="T4" fmla="*/ 1 w 3"/>
                <a:gd name="T5" fmla="*/ 2 h 11"/>
                <a:gd name="T6" fmla="*/ 2 w 3"/>
                <a:gd name="T7" fmla="*/ 0 h 11"/>
                <a:gd name="T8" fmla="*/ 2 w 3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2" y="10"/>
                  </a:moveTo>
                  <a:cubicBezTo>
                    <a:pt x="1" y="9"/>
                    <a:pt x="0" y="11"/>
                    <a:pt x="0" y="8"/>
                  </a:cubicBezTo>
                  <a:cubicBezTo>
                    <a:pt x="2" y="9"/>
                    <a:pt x="2" y="4"/>
                    <a:pt x="1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2"/>
                    <a:pt x="2" y="6"/>
                    <a:pt x="2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1" name="Freeform 1024">
              <a:extLst>
                <a:ext uri="{FF2B5EF4-FFF2-40B4-BE49-F238E27FC236}">
                  <a16:creationId xmlns:a16="http://schemas.microsoft.com/office/drawing/2014/main" id="{48F18D72-6449-83D9-F0C1-78A398064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14338"/>
              <a:ext cx="14288" cy="26988"/>
            </a:xfrm>
            <a:custGeom>
              <a:avLst/>
              <a:gdLst>
                <a:gd name="T0" fmla="*/ 1 w 5"/>
                <a:gd name="T1" fmla="*/ 3 h 9"/>
                <a:gd name="T2" fmla="*/ 1 w 5"/>
                <a:gd name="T3" fmla="*/ 9 h 9"/>
                <a:gd name="T4" fmla="*/ 0 w 5"/>
                <a:gd name="T5" fmla="*/ 3 h 9"/>
                <a:gd name="T6" fmla="*/ 1 w 5"/>
                <a:gd name="T7" fmla="*/ 2 h 9"/>
                <a:gd name="T8" fmla="*/ 5 w 5"/>
                <a:gd name="T9" fmla="*/ 1 h 9"/>
                <a:gd name="T10" fmla="*/ 4 w 5"/>
                <a:gd name="T11" fmla="*/ 2 h 9"/>
                <a:gd name="T12" fmla="*/ 2 w 5"/>
                <a:gd name="T13" fmla="*/ 7 h 9"/>
                <a:gd name="T14" fmla="*/ 2 w 5"/>
                <a:gd name="T15" fmla="*/ 3 h 9"/>
                <a:gd name="T16" fmla="*/ 1 w 5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1" y="3"/>
                  </a:moveTo>
                  <a:cubicBezTo>
                    <a:pt x="0" y="6"/>
                    <a:pt x="2" y="8"/>
                    <a:pt x="1" y="9"/>
                  </a:cubicBezTo>
                  <a:cubicBezTo>
                    <a:pt x="0" y="8"/>
                    <a:pt x="1" y="6"/>
                    <a:pt x="0" y="3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3" y="3"/>
                    <a:pt x="3" y="0"/>
                    <a:pt x="5" y="1"/>
                  </a:cubicBezTo>
                  <a:cubicBezTo>
                    <a:pt x="5" y="3"/>
                    <a:pt x="4" y="4"/>
                    <a:pt x="4" y="2"/>
                  </a:cubicBezTo>
                  <a:cubicBezTo>
                    <a:pt x="5" y="6"/>
                    <a:pt x="3" y="5"/>
                    <a:pt x="2" y="7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2" name="Freeform 1025">
              <a:extLst>
                <a:ext uri="{FF2B5EF4-FFF2-40B4-BE49-F238E27FC236}">
                  <a16:creationId xmlns:a16="http://schemas.microsoft.com/office/drawing/2014/main" id="{2F925474-060E-51E7-9164-8DB6F9883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513" y="307975"/>
              <a:ext cx="9525" cy="22225"/>
            </a:xfrm>
            <a:custGeom>
              <a:avLst/>
              <a:gdLst>
                <a:gd name="T0" fmla="*/ 2 w 3"/>
                <a:gd name="T1" fmla="*/ 0 h 7"/>
                <a:gd name="T2" fmla="*/ 3 w 3"/>
                <a:gd name="T3" fmla="*/ 4 h 7"/>
                <a:gd name="T4" fmla="*/ 2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2" y="0"/>
                  </a:moveTo>
                  <a:cubicBezTo>
                    <a:pt x="1" y="5"/>
                    <a:pt x="3" y="3"/>
                    <a:pt x="3" y="4"/>
                  </a:cubicBezTo>
                  <a:cubicBezTo>
                    <a:pt x="2" y="7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3" name="Freeform 1026">
              <a:extLst>
                <a:ext uri="{FF2B5EF4-FFF2-40B4-BE49-F238E27FC236}">
                  <a16:creationId xmlns:a16="http://schemas.microsoft.com/office/drawing/2014/main" id="{F76C6F0D-752B-521D-843C-6102C563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450851"/>
              <a:ext cx="12700" cy="4763"/>
            </a:xfrm>
            <a:custGeom>
              <a:avLst/>
              <a:gdLst>
                <a:gd name="T0" fmla="*/ 4 w 4"/>
                <a:gd name="T1" fmla="*/ 2 h 2"/>
                <a:gd name="T2" fmla="*/ 3 w 4"/>
                <a:gd name="T3" fmla="*/ 0 h 2"/>
                <a:gd name="T4" fmla="*/ 4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cubicBezTo>
                    <a:pt x="4" y="2"/>
                    <a:pt x="0" y="2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4" name="Freeform 1027">
              <a:extLst>
                <a:ext uri="{FF2B5EF4-FFF2-40B4-BE49-F238E27FC236}">
                  <a16:creationId xmlns:a16="http://schemas.microsoft.com/office/drawing/2014/main" id="{06525EC3-01DA-FB65-D0D4-AC078B359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0" y="431800"/>
              <a:ext cx="14288" cy="22225"/>
            </a:xfrm>
            <a:custGeom>
              <a:avLst/>
              <a:gdLst>
                <a:gd name="T0" fmla="*/ 4 w 5"/>
                <a:gd name="T1" fmla="*/ 4 h 7"/>
                <a:gd name="T2" fmla="*/ 0 w 5"/>
                <a:gd name="T3" fmla="*/ 6 h 7"/>
                <a:gd name="T4" fmla="*/ 0 w 5"/>
                <a:gd name="T5" fmla="*/ 1 h 7"/>
                <a:gd name="T6" fmla="*/ 2 w 5"/>
                <a:gd name="T7" fmla="*/ 4 h 7"/>
                <a:gd name="T8" fmla="*/ 2 w 5"/>
                <a:gd name="T9" fmla="*/ 0 h 7"/>
                <a:gd name="T10" fmla="*/ 4 w 5"/>
                <a:gd name="T11" fmla="*/ 0 h 7"/>
                <a:gd name="T12" fmla="*/ 4 w 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5"/>
                    <a:pt x="2" y="7"/>
                    <a:pt x="0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2" y="1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1"/>
                    <a:pt x="3" y="2"/>
                    <a:pt x="4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5" name="Freeform 1028">
              <a:extLst>
                <a:ext uri="{FF2B5EF4-FFF2-40B4-BE49-F238E27FC236}">
                  <a16:creationId xmlns:a16="http://schemas.microsoft.com/office/drawing/2014/main" id="{B07079C1-2D45-E999-AE2D-13BF099D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428626"/>
              <a:ext cx="93663" cy="36513"/>
            </a:xfrm>
            <a:custGeom>
              <a:avLst/>
              <a:gdLst>
                <a:gd name="T0" fmla="*/ 0 w 31"/>
                <a:gd name="T1" fmla="*/ 12 h 12"/>
                <a:gd name="T2" fmla="*/ 9 w 31"/>
                <a:gd name="T3" fmla="*/ 3 h 12"/>
                <a:gd name="T4" fmla="*/ 9 w 31"/>
                <a:gd name="T5" fmla="*/ 1 h 12"/>
                <a:gd name="T6" fmla="*/ 10 w 31"/>
                <a:gd name="T7" fmla="*/ 5 h 12"/>
                <a:gd name="T8" fmla="*/ 12 w 31"/>
                <a:gd name="T9" fmla="*/ 6 h 12"/>
                <a:gd name="T10" fmla="*/ 12 w 31"/>
                <a:gd name="T11" fmla="*/ 3 h 12"/>
                <a:gd name="T12" fmla="*/ 28 w 31"/>
                <a:gd name="T13" fmla="*/ 0 h 12"/>
                <a:gd name="T14" fmla="*/ 29 w 31"/>
                <a:gd name="T15" fmla="*/ 5 h 12"/>
                <a:gd name="T16" fmla="*/ 30 w 31"/>
                <a:gd name="T17" fmla="*/ 4 h 12"/>
                <a:gd name="T18" fmla="*/ 29 w 31"/>
                <a:gd name="T19" fmla="*/ 1 h 12"/>
                <a:gd name="T20" fmla="*/ 31 w 31"/>
                <a:gd name="T21" fmla="*/ 6 h 12"/>
                <a:gd name="T22" fmla="*/ 30 w 31"/>
                <a:gd name="T23" fmla="*/ 7 h 12"/>
                <a:gd name="T24" fmla="*/ 6 w 31"/>
                <a:gd name="T25" fmla="*/ 7 h 12"/>
                <a:gd name="T26" fmla="*/ 5 w 31"/>
                <a:gd name="T27" fmla="*/ 9 h 12"/>
                <a:gd name="T28" fmla="*/ 3 w 31"/>
                <a:gd name="T29" fmla="*/ 8 h 12"/>
                <a:gd name="T30" fmla="*/ 2 w 31"/>
                <a:gd name="T31" fmla="*/ 11 h 12"/>
                <a:gd name="T32" fmla="*/ 0 w 31"/>
                <a:gd name="T3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12">
                  <a:moveTo>
                    <a:pt x="0" y="12"/>
                  </a:moveTo>
                  <a:cubicBezTo>
                    <a:pt x="1" y="8"/>
                    <a:pt x="6" y="3"/>
                    <a:pt x="9" y="3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10" y="2"/>
                    <a:pt x="10" y="2"/>
                    <a:pt x="10" y="5"/>
                  </a:cubicBezTo>
                  <a:cubicBezTo>
                    <a:pt x="11" y="5"/>
                    <a:pt x="11" y="4"/>
                    <a:pt x="12" y="6"/>
                  </a:cubicBezTo>
                  <a:cubicBezTo>
                    <a:pt x="12" y="5"/>
                    <a:pt x="12" y="5"/>
                    <a:pt x="12" y="3"/>
                  </a:cubicBezTo>
                  <a:cubicBezTo>
                    <a:pt x="19" y="5"/>
                    <a:pt x="24" y="2"/>
                    <a:pt x="28" y="0"/>
                  </a:cubicBezTo>
                  <a:cubicBezTo>
                    <a:pt x="27" y="3"/>
                    <a:pt x="29" y="1"/>
                    <a:pt x="29" y="5"/>
                  </a:cubicBezTo>
                  <a:cubicBezTo>
                    <a:pt x="29" y="4"/>
                    <a:pt x="29" y="4"/>
                    <a:pt x="30" y="4"/>
                  </a:cubicBezTo>
                  <a:cubicBezTo>
                    <a:pt x="29" y="2"/>
                    <a:pt x="28" y="3"/>
                    <a:pt x="29" y="1"/>
                  </a:cubicBezTo>
                  <a:cubicBezTo>
                    <a:pt x="30" y="2"/>
                    <a:pt x="31" y="1"/>
                    <a:pt x="31" y="6"/>
                  </a:cubicBezTo>
                  <a:cubicBezTo>
                    <a:pt x="31" y="8"/>
                    <a:pt x="30" y="2"/>
                    <a:pt x="30" y="7"/>
                  </a:cubicBezTo>
                  <a:cubicBezTo>
                    <a:pt x="21" y="8"/>
                    <a:pt x="16" y="7"/>
                    <a:pt x="6" y="7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4" y="8"/>
                    <a:pt x="3" y="9"/>
                    <a:pt x="3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1" y="12"/>
                    <a:pt x="0" y="10"/>
                    <a:pt x="0" y="1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6" name="Freeform 1029">
              <a:extLst>
                <a:ext uri="{FF2B5EF4-FFF2-40B4-BE49-F238E27FC236}">
                  <a16:creationId xmlns:a16="http://schemas.microsoft.com/office/drawing/2014/main" id="{82A314D0-1EBE-9333-4F54-7EDD88324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642937"/>
              <a:ext cx="71438" cy="53975"/>
            </a:xfrm>
            <a:custGeom>
              <a:avLst/>
              <a:gdLst>
                <a:gd name="T0" fmla="*/ 0 w 24"/>
                <a:gd name="T1" fmla="*/ 10 h 18"/>
                <a:gd name="T2" fmla="*/ 2 w 24"/>
                <a:gd name="T3" fmla="*/ 7 h 18"/>
                <a:gd name="T4" fmla="*/ 1 w 24"/>
                <a:gd name="T5" fmla="*/ 5 h 18"/>
                <a:gd name="T6" fmla="*/ 8 w 24"/>
                <a:gd name="T7" fmla="*/ 3 h 18"/>
                <a:gd name="T8" fmla="*/ 15 w 24"/>
                <a:gd name="T9" fmla="*/ 4 h 18"/>
                <a:gd name="T10" fmla="*/ 16 w 24"/>
                <a:gd name="T11" fmla="*/ 6 h 18"/>
                <a:gd name="T12" fmla="*/ 18 w 24"/>
                <a:gd name="T13" fmla="*/ 2 h 18"/>
                <a:gd name="T14" fmla="*/ 18 w 24"/>
                <a:gd name="T15" fmla="*/ 6 h 18"/>
                <a:gd name="T16" fmla="*/ 21 w 24"/>
                <a:gd name="T17" fmla="*/ 11 h 18"/>
                <a:gd name="T18" fmla="*/ 23 w 24"/>
                <a:gd name="T19" fmla="*/ 10 h 18"/>
                <a:gd name="T20" fmla="*/ 24 w 24"/>
                <a:gd name="T21" fmla="*/ 13 h 18"/>
                <a:gd name="T22" fmla="*/ 20 w 24"/>
                <a:gd name="T23" fmla="*/ 18 h 18"/>
                <a:gd name="T24" fmla="*/ 21 w 24"/>
                <a:gd name="T25" fmla="*/ 15 h 18"/>
                <a:gd name="T26" fmla="*/ 17 w 24"/>
                <a:gd name="T27" fmla="*/ 13 h 18"/>
                <a:gd name="T28" fmla="*/ 17 w 24"/>
                <a:gd name="T29" fmla="*/ 9 h 18"/>
                <a:gd name="T30" fmla="*/ 13 w 24"/>
                <a:gd name="T31" fmla="*/ 13 h 18"/>
                <a:gd name="T32" fmla="*/ 11 w 24"/>
                <a:gd name="T33" fmla="*/ 12 h 18"/>
                <a:gd name="T34" fmla="*/ 13 w 24"/>
                <a:gd name="T35" fmla="*/ 12 h 18"/>
                <a:gd name="T36" fmla="*/ 13 w 24"/>
                <a:gd name="T37" fmla="*/ 9 h 18"/>
                <a:gd name="T38" fmla="*/ 0 w 24"/>
                <a:gd name="T3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18">
                  <a:moveTo>
                    <a:pt x="0" y="10"/>
                  </a:moveTo>
                  <a:cubicBezTo>
                    <a:pt x="0" y="7"/>
                    <a:pt x="1" y="8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2" y="0"/>
                    <a:pt x="6" y="4"/>
                    <a:pt x="8" y="3"/>
                  </a:cubicBezTo>
                  <a:cubicBezTo>
                    <a:pt x="8" y="7"/>
                    <a:pt x="14" y="9"/>
                    <a:pt x="15" y="4"/>
                  </a:cubicBezTo>
                  <a:cubicBezTo>
                    <a:pt x="16" y="3"/>
                    <a:pt x="16" y="6"/>
                    <a:pt x="16" y="6"/>
                  </a:cubicBezTo>
                  <a:cubicBezTo>
                    <a:pt x="17" y="5"/>
                    <a:pt x="17" y="3"/>
                    <a:pt x="18" y="2"/>
                  </a:cubicBezTo>
                  <a:cubicBezTo>
                    <a:pt x="18" y="3"/>
                    <a:pt x="18" y="4"/>
                    <a:pt x="18" y="6"/>
                  </a:cubicBezTo>
                  <a:cubicBezTo>
                    <a:pt x="19" y="4"/>
                    <a:pt x="20" y="10"/>
                    <a:pt x="21" y="11"/>
                  </a:cubicBezTo>
                  <a:cubicBezTo>
                    <a:pt x="21" y="9"/>
                    <a:pt x="22" y="10"/>
                    <a:pt x="23" y="10"/>
                  </a:cubicBezTo>
                  <a:cubicBezTo>
                    <a:pt x="22" y="12"/>
                    <a:pt x="23" y="13"/>
                    <a:pt x="24" y="13"/>
                  </a:cubicBezTo>
                  <a:cubicBezTo>
                    <a:pt x="23" y="15"/>
                    <a:pt x="22" y="18"/>
                    <a:pt x="20" y="18"/>
                  </a:cubicBezTo>
                  <a:cubicBezTo>
                    <a:pt x="20" y="17"/>
                    <a:pt x="21" y="17"/>
                    <a:pt x="21" y="15"/>
                  </a:cubicBezTo>
                  <a:cubicBezTo>
                    <a:pt x="20" y="13"/>
                    <a:pt x="18" y="12"/>
                    <a:pt x="17" y="13"/>
                  </a:cubicBezTo>
                  <a:cubicBezTo>
                    <a:pt x="17" y="12"/>
                    <a:pt x="17" y="10"/>
                    <a:pt x="17" y="9"/>
                  </a:cubicBezTo>
                  <a:cubicBezTo>
                    <a:pt x="16" y="12"/>
                    <a:pt x="13" y="8"/>
                    <a:pt x="13" y="13"/>
                  </a:cubicBezTo>
                  <a:cubicBezTo>
                    <a:pt x="12" y="13"/>
                    <a:pt x="12" y="12"/>
                    <a:pt x="11" y="12"/>
                  </a:cubicBezTo>
                  <a:cubicBezTo>
                    <a:pt x="11" y="8"/>
                    <a:pt x="12" y="12"/>
                    <a:pt x="13" y="12"/>
                  </a:cubicBezTo>
                  <a:cubicBezTo>
                    <a:pt x="13" y="11"/>
                    <a:pt x="13" y="10"/>
                    <a:pt x="13" y="9"/>
                  </a:cubicBezTo>
                  <a:cubicBezTo>
                    <a:pt x="10" y="9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7" name="Freeform 1030">
              <a:extLst>
                <a:ext uri="{FF2B5EF4-FFF2-40B4-BE49-F238E27FC236}">
                  <a16:creationId xmlns:a16="http://schemas.microsoft.com/office/drawing/2014/main" id="{44C1FEEF-056D-0AC7-2E76-9580C629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750887"/>
              <a:ext cx="14288" cy="12700"/>
            </a:xfrm>
            <a:custGeom>
              <a:avLst/>
              <a:gdLst>
                <a:gd name="T0" fmla="*/ 3 w 5"/>
                <a:gd name="T1" fmla="*/ 4 h 4"/>
                <a:gd name="T2" fmla="*/ 0 w 5"/>
                <a:gd name="T3" fmla="*/ 0 h 4"/>
                <a:gd name="T4" fmla="*/ 4 w 5"/>
                <a:gd name="T5" fmla="*/ 2 h 4"/>
                <a:gd name="T6" fmla="*/ 3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2"/>
                    <a:pt x="1" y="3"/>
                    <a:pt x="0" y="0"/>
                  </a:cubicBezTo>
                  <a:cubicBezTo>
                    <a:pt x="1" y="0"/>
                    <a:pt x="3" y="3"/>
                    <a:pt x="4" y="2"/>
                  </a:cubicBezTo>
                  <a:cubicBezTo>
                    <a:pt x="5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8" name="Freeform 1031">
              <a:extLst>
                <a:ext uri="{FF2B5EF4-FFF2-40B4-BE49-F238E27FC236}">
                  <a16:creationId xmlns:a16="http://schemas.microsoft.com/office/drawing/2014/main" id="{98DF48B3-BC26-7A0C-BE8F-0C6C4AEF9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1985962"/>
              <a:ext cx="7938" cy="25400"/>
            </a:xfrm>
            <a:custGeom>
              <a:avLst/>
              <a:gdLst>
                <a:gd name="T0" fmla="*/ 0 w 3"/>
                <a:gd name="T1" fmla="*/ 3 h 8"/>
                <a:gd name="T2" fmla="*/ 0 w 3"/>
                <a:gd name="T3" fmla="*/ 0 h 8"/>
                <a:gd name="T4" fmla="*/ 2 w 3"/>
                <a:gd name="T5" fmla="*/ 2 h 8"/>
                <a:gd name="T6" fmla="*/ 3 w 3"/>
                <a:gd name="T7" fmla="*/ 5 h 8"/>
                <a:gd name="T8" fmla="*/ 1 w 3"/>
                <a:gd name="T9" fmla="*/ 6 h 8"/>
                <a:gd name="T10" fmla="*/ 0 w 3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8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2"/>
                    <a:pt x="1" y="4"/>
                    <a:pt x="2" y="2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8"/>
                    <a:pt x="2" y="5"/>
                    <a:pt x="1" y="6"/>
                  </a:cubicBezTo>
                  <a:cubicBezTo>
                    <a:pt x="1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39" name="Freeform 1032">
              <a:extLst>
                <a:ext uri="{FF2B5EF4-FFF2-40B4-BE49-F238E27FC236}">
                  <a16:creationId xmlns:a16="http://schemas.microsoft.com/office/drawing/2014/main" id="{22C42D61-7F04-F819-D61B-C544260C1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325" y="546100"/>
              <a:ext cx="14288" cy="19050"/>
            </a:xfrm>
            <a:custGeom>
              <a:avLst/>
              <a:gdLst>
                <a:gd name="T0" fmla="*/ 5 w 5"/>
                <a:gd name="T1" fmla="*/ 4 h 6"/>
                <a:gd name="T2" fmla="*/ 0 w 5"/>
                <a:gd name="T3" fmla="*/ 6 h 6"/>
                <a:gd name="T4" fmla="*/ 1 w 5"/>
                <a:gd name="T5" fmla="*/ 4 h 6"/>
                <a:gd name="T6" fmla="*/ 1 w 5"/>
                <a:gd name="T7" fmla="*/ 1 h 6"/>
                <a:gd name="T8" fmla="*/ 5 w 5"/>
                <a:gd name="T9" fmla="*/ 0 h 6"/>
                <a:gd name="T10" fmla="*/ 5 w 5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cubicBezTo>
                    <a:pt x="3" y="5"/>
                    <a:pt x="2" y="4"/>
                    <a:pt x="0" y="6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" y="3"/>
                    <a:pt x="1" y="3"/>
                    <a:pt x="1" y="1"/>
                  </a:cubicBezTo>
                  <a:cubicBezTo>
                    <a:pt x="3" y="4"/>
                    <a:pt x="4" y="2"/>
                    <a:pt x="5" y="0"/>
                  </a:cubicBezTo>
                  <a:cubicBezTo>
                    <a:pt x="5" y="1"/>
                    <a:pt x="3" y="4"/>
                    <a:pt x="5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0" name="Freeform 1033">
              <a:extLst>
                <a:ext uri="{FF2B5EF4-FFF2-40B4-BE49-F238E27FC236}">
                  <a16:creationId xmlns:a16="http://schemas.microsoft.com/office/drawing/2014/main" id="{E73988D3-4545-D1E1-BE7F-05ADB2B17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138" y="546100"/>
              <a:ext cx="6350" cy="15875"/>
            </a:xfrm>
            <a:custGeom>
              <a:avLst/>
              <a:gdLst>
                <a:gd name="T0" fmla="*/ 1 w 2"/>
                <a:gd name="T1" fmla="*/ 2 h 5"/>
                <a:gd name="T2" fmla="*/ 2 w 2"/>
                <a:gd name="T3" fmla="*/ 5 h 5"/>
                <a:gd name="T4" fmla="*/ 1 w 2"/>
                <a:gd name="T5" fmla="*/ 4 h 5"/>
                <a:gd name="T6" fmla="*/ 1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1" y="2"/>
                  </a:moveTo>
                  <a:cubicBezTo>
                    <a:pt x="0" y="0"/>
                    <a:pt x="2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0" y="3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1" name="Freeform 1034">
              <a:extLst>
                <a:ext uri="{FF2B5EF4-FFF2-40B4-BE49-F238E27FC236}">
                  <a16:creationId xmlns:a16="http://schemas.microsoft.com/office/drawing/2014/main" id="{8350A5F7-682A-D702-97A7-8279BB345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488" y="485775"/>
              <a:ext cx="11113" cy="19050"/>
            </a:xfrm>
            <a:custGeom>
              <a:avLst/>
              <a:gdLst>
                <a:gd name="T0" fmla="*/ 0 w 4"/>
                <a:gd name="T1" fmla="*/ 3 h 6"/>
                <a:gd name="T2" fmla="*/ 1 w 4"/>
                <a:gd name="T3" fmla="*/ 2 h 6"/>
                <a:gd name="T4" fmla="*/ 1 w 4"/>
                <a:gd name="T5" fmla="*/ 0 h 6"/>
                <a:gd name="T6" fmla="*/ 4 w 4"/>
                <a:gd name="T7" fmla="*/ 6 h 6"/>
                <a:gd name="T8" fmla="*/ 3 w 4"/>
                <a:gd name="T9" fmla="*/ 3 h 6"/>
                <a:gd name="T10" fmla="*/ 0 w 4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4"/>
                    <a:pt x="4" y="0"/>
                    <a:pt x="4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2" name="Freeform 1035">
              <a:extLst>
                <a:ext uri="{FF2B5EF4-FFF2-40B4-BE49-F238E27FC236}">
                  <a16:creationId xmlns:a16="http://schemas.microsoft.com/office/drawing/2014/main" id="{1FFF848E-7E22-3677-18EC-F5027029B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5" y="311150"/>
              <a:ext cx="17463" cy="39688"/>
            </a:xfrm>
            <a:custGeom>
              <a:avLst/>
              <a:gdLst>
                <a:gd name="T0" fmla="*/ 4 w 6"/>
                <a:gd name="T1" fmla="*/ 1 h 13"/>
                <a:gd name="T2" fmla="*/ 6 w 6"/>
                <a:gd name="T3" fmla="*/ 2 h 13"/>
                <a:gd name="T4" fmla="*/ 4 w 6"/>
                <a:gd name="T5" fmla="*/ 5 h 13"/>
                <a:gd name="T6" fmla="*/ 4 w 6"/>
                <a:gd name="T7" fmla="*/ 8 h 13"/>
                <a:gd name="T8" fmla="*/ 2 w 6"/>
                <a:gd name="T9" fmla="*/ 8 h 13"/>
                <a:gd name="T10" fmla="*/ 3 w 6"/>
                <a:gd name="T11" fmla="*/ 10 h 13"/>
                <a:gd name="T12" fmla="*/ 1 w 6"/>
                <a:gd name="T13" fmla="*/ 13 h 13"/>
                <a:gd name="T14" fmla="*/ 2 w 6"/>
                <a:gd name="T15" fmla="*/ 9 h 13"/>
                <a:gd name="T16" fmla="*/ 0 w 6"/>
                <a:gd name="T17" fmla="*/ 7 h 13"/>
                <a:gd name="T18" fmla="*/ 1 w 6"/>
                <a:gd name="T19" fmla="*/ 4 h 13"/>
                <a:gd name="T20" fmla="*/ 4 w 6"/>
                <a:gd name="T2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3">
                  <a:moveTo>
                    <a:pt x="4" y="1"/>
                  </a:moveTo>
                  <a:cubicBezTo>
                    <a:pt x="5" y="0"/>
                    <a:pt x="5" y="2"/>
                    <a:pt x="6" y="2"/>
                  </a:cubicBezTo>
                  <a:cubicBezTo>
                    <a:pt x="5" y="3"/>
                    <a:pt x="5" y="6"/>
                    <a:pt x="4" y="5"/>
                  </a:cubicBezTo>
                  <a:cubicBezTo>
                    <a:pt x="4" y="6"/>
                    <a:pt x="4" y="6"/>
                    <a:pt x="4" y="8"/>
                  </a:cubicBezTo>
                  <a:cubicBezTo>
                    <a:pt x="3" y="8"/>
                    <a:pt x="3" y="7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2" y="12"/>
                    <a:pt x="2" y="10"/>
                    <a:pt x="1" y="13"/>
                  </a:cubicBezTo>
                  <a:cubicBezTo>
                    <a:pt x="1" y="13"/>
                    <a:pt x="1" y="10"/>
                    <a:pt x="2" y="9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6"/>
                    <a:pt x="1" y="6"/>
                    <a:pt x="1" y="4"/>
                  </a:cubicBezTo>
                  <a:cubicBezTo>
                    <a:pt x="3" y="3"/>
                    <a:pt x="3" y="4"/>
                    <a:pt x="4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3" name="Freeform 1036">
              <a:extLst>
                <a:ext uri="{FF2B5EF4-FFF2-40B4-BE49-F238E27FC236}">
                  <a16:creationId xmlns:a16="http://schemas.microsoft.com/office/drawing/2014/main" id="{8F172088-FB15-F478-4503-0C3B8008A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475" y="833437"/>
              <a:ext cx="9525" cy="17463"/>
            </a:xfrm>
            <a:custGeom>
              <a:avLst/>
              <a:gdLst>
                <a:gd name="T0" fmla="*/ 0 w 3"/>
                <a:gd name="T1" fmla="*/ 4 h 6"/>
                <a:gd name="T2" fmla="*/ 0 w 3"/>
                <a:gd name="T3" fmla="*/ 3 h 6"/>
                <a:gd name="T4" fmla="*/ 0 w 3"/>
                <a:gd name="T5" fmla="*/ 0 h 6"/>
                <a:gd name="T6" fmla="*/ 2 w 3"/>
                <a:gd name="T7" fmla="*/ 4 h 6"/>
                <a:gd name="T8" fmla="*/ 0 w 3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ubicBezTo>
                    <a:pt x="3" y="6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4" name="Freeform 1037">
              <a:extLst>
                <a:ext uri="{FF2B5EF4-FFF2-40B4-BE49-F238E27FC236}">
                  <a16:creationId xmlns:a16="http://schemas.microsoft.com/office/drawing/2014/main" id="{85722A11-B553-9589-B03F-048827866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0" y="763587"/>
              <a:ext cx="61913" cy="36513"/>
            </a:xfrm>
            <a:custGeom>
              <a:avLst/>
              <a:gdLst>
                <a:gd name="T0" fmla="*/ 0 w 21"/>
                <a:gd name="T1" fmla="*/ 7 h 12"/>
                <a:gd name="T2" fmla="*/ 2 w 21"/>
                <a:gd name="T3" fmla="*/ 3 h 12"/>
                <a:gd name="T4" fmla="*/ 4 w 21"/>
                <a:gd name="T5" fmla="*/ 4 h 12"/>
                <a:gd name="T6" fmla="*/ 5 w 21"/>
                <a:gd name="T7" fmla="*/ 1 h 12"/>
                <a:gd name="T8" fmla="*/ 12 w 21"/>
                <a:gd name="T9" fmla="*/ 5 h 12"/>
                <a:gd name="T10" fmla="*/ 15 w 21"/>
                <a:gd name="T11" fmla="*/ 2 h 12"/>
                <a:gd name="T12" fmla="*/ 16 w 21"/>
                <a:gd name="T13" fmla="*/ 5 h 12"/>
                <a:gd name="T14" fmla="*/ 20 w 21"/>
                <a:gd name="T15" fmla="*/ 6 h 12"/>
                <a:gd name="T16" fmla="*/ 21 w 21"/>
                <a:gd name="T17" fmla="*/ 9 h 12"/>
                <a:gd name="T18" fmla="*/ 19 w 21"/>
                <a:gd name="T19" fmla="*/ 7 h 12"/>
                <a:gd name="T20" fmla="*/ 16 w 21"/>
                <a:gd name="T21" fmla="*/ 6 h 12"/>
                <a:gd name="T22" fmla="*/ 15 w 21"/>
                <a:gd name="T23" fmla="*/ 9 h 12"/>
                <a:gd name="T24" fmla="*/ 12 w 21"/>
                <a:gd name="T25" fmla="*/ 9 h 12"/>
                <a:gd name="T26" fmla="*/ 6 w 21"/>
                <a:gd name="T27" fmla="*/ 3 h 12"/>
                <a:gd name="T28" fmla="*/ 0 w 21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2">
                  <a:moveTo>
                    <a:pt x="0" y="7"/>
                  </a:moveTo>
                  <a:cubicBezTo>
                    <a:pt x="0" y="5"/>
                    <a:pt x="0" y="3"/>
                    <a:pt x="2" y="3"/>
                  </a:cubicBezTo>
                  <a:cubicBezTo>
                    <a:pt x="0" y="7"/>
                    <a:pt x="3" y="2"/>
                    <a:pt x="4" y="4"/>
                  </a:cubicBezTo>
                  <a:cubicBezTo>
                    <a:pt x="5" y="4"/>
                    <a:pt x="5" y="0"/>
                    <a:pt x="5" y="1"/>
                  </a:cubicBezTo>
                  <a:cubicBezTo>
                    <a:pt x="6" y="2"/>
                    <a:pt x="10" y="1"/>
                    <a:pt x="12" y="5"/>
                  </a:cubicBezTo>
                  <a:cubicBezTo>
                    <a:pt x="13" y="0"/>
                    <a:pt x="14" y="7"/>
                    <a:pt x="15" y="2"/>
                  </a:cubicBezTo>
                  <a:cubicBezTo>
                    <a:pt x="16" y="2"/>
                    <a:pt x="15" y="5"/>
                    <a:pt x="16" y="5"/>
                  </a:cubicBezTo>
                  <a:cubicBezTo>
                    <a:pt x="17" y="2"/>
                    <a:pt x="19" y="7"/>
                    <a:pt x="20" y="6"/>
                  </a:cubicBezTo>
                  <a:cubicBezTo>
                    <a:pt x="20" y="6"/>
                    <a:pt x="19" y="12"/>
                    <a:pt x="21" y="9"/>
                  </a:cubicBezTo>
                  <a:cubicBezTo>
                    <a:pt x="21" y="12"/>
                    <a:pt x="19" y="11"/>
                    <a:pt x="19" y="7"/>
                  </a:cubicBezTo>
                  <a:cubicBezTo>
                    <a:pt x="18" y="8"/>
                    <a:pt x="17" y="7"/>
                    <a:pt x="16" y="6"/>
                  </a:cubicBezTo>
                  <a:cubicBezTo>
                    <a:pt x="15" y="6"/>
                    <a:pt x="15" y="7"/>
                    <a:pt x="15" y="9"/>
                  </a:cubicBezTo>
                  <a:cubicBezTo>
                    <a:pt x="13" y="9"/>
                    <a:pt x="13" y="7"/>
                    <a:pt x="12" y="9"/>
                  </a:cubicBezTo>
                  <a:cubicBezTo>
                    <a:pt x="12" y="1"/>
                    <a:pt x="8" y="9"/>
                    <a:pt x="6" y="3"/>
                  </a:cubicBezTo>
                  <a:cubicBezTo>
                    <a:pt x="5" y="6"/>
                    <a:pt x="2" y="5"/>
                    <a:pt x="0" y="7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5" name="Freeform 1038">
              <a:extLst>
                <a:ext uri="{FF2B5EF4-FFF2-40B4-BE49-F238E27FC236}">
                  <a16:creationId xmlns:a16="http://schemas.microsoft.com/office/drawing/2014/main" id="{45DB2C63-C545-1F2D-5228-7C7C8C304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0" y="573087"/>
              <a:ext cx="80963" cy="115888"/>
            </a:xfrm>
            <a:custGeom>
              <a:avLst/>
              <a:gdLst>
                <a:gd name="T0" fmla="*/ 6 w 27"/>
                <a:gd name="T1" fmla="*/ 10 h 38"/>
                <a:gd name="T2" fmla="*/ 8 w 27"/>
                <a:gd name="T3" fmla="*/ 8 h 38"/>
                <a:gd name="T4" fmla="*/ 7 w 27"/>
                <a:gd name="T5" fmla="*/ 4 h 38"/>
                <a:gd name="T6" fmla="*/ 11 w 27"/>
                <a:gd name="T7" fmla="*/ 0 h 38"/>
                <a:gd name="T8" fmla="*/ 17 w 27"/>
                <a:gd name="T9" fmla="*/ 10 h 38"/>
                <a:gd name="T10" fmla="*/ 19 w 27"/>
                <a:gd name="T11" fmla="*/ 9 h 38"/>
                <a:gd name="T12" fmla="*/ 21 w 27"/>
                <a:gd name="T13" fmla="*/ 13 h 38"/>
                <a:gd name="T14" fmla="*/ 27 w 27"/>
                <a:gd name="T15" fmla="*/ 25 h 38"/>
                <a:gd name="T16" fmla="*/ 25 w 27"/>
                <a:gd name="T17" fmla="*/ 26 h 38"/>
                <a:gd name="T18" fmla="*/ 7 w 27"/>
                <a:gd name="T19" fmla="*/ 29 h 38"/>
                <a:gd name="T20" fmla="*/ 11 w 27"/>
                <a:gd name="T21" fmla="*/ 26 h 38"/>
                <a:gd name="T22" fmla="*/ 7 w 27"/>
                <a:gd name="T23" fmla="*/ 34 h 38"/>
                <a:gd name="T24" fmla="*/ 8 w 27"/>
                <a:gd name="T25" fmla="*/ 37 h 38"/>
                <a:gd name="T26" fmla="*/ 6 w 27"/>
                <a:gd name="T27" fmla="*/ 37 h 38"/>
                <a:gd name="T28" fmla="*/ 2 w 27"/>
                <a:gd name="T29" fmla="*/ 33 h 38"/>
                <a:gd name="T30" fmla="*/ 3 w 27"/>
                <a:gd name="T31" fmla="*/ 30 h 38"/>
                <a:gd name="T32" fmla="*/ 6 w 27"/>
                <a:gd name="T33" fmla="*/ 29 h 38"/>
                <a:gd name="T34" fmla="*/ 0 w 27"/>
                <a:gd name="T35" fmla="*/ 26 h 38"/>
                <a:gd name="T36" fmla="*/ 7 w 27"/>
                <a:gd name="T37" fmla="*/ 14 h 38"/>
                <a:gd name="T38" fmla="*/ 10 w 27"/>
                <a:gd name="T39" fmla="*/ 11 h 38"/>
                <a:gd name="T40" fmla="*/ 11 w 27"/>
                <a:gd name="T41" fmla="*/ 13 h 38"/>
                <a:gd name="T42" fmla="*/ 13 w 27"/>
                <a:gd name="T43" fmla="*/ 10 h 38"/>
                <a:gd name="T44" fmla="*/ 14 w 27"/>
                <a:gd name="T45" fmla="*/ 7 h 38"/>
                <a:gd name="T46" fmla="*/ 10 w 27"/>
                <a:gd name="T47" fmla="*/ 4 h 38"/>
                <a:gd name="T48" fmla="*/ 10 w 27"/>
                <a:gd name="T49" fmla="*/ 5 h 38"/>
                <a:gd name="T50" fmla="*/ 11 w 27"/>
                <a:gd name="T51" fmla="*/ 8 h 38"/>
                <a:gd name="T52" fmla="*/ 9 w 27"/>
                <a:gd name="T53" fmla="*/ 5 h 38"/>
                <a:gd name="T54" fmla="*/ 6 w 27"/>
                <a:gd name="T55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38">
                  <a:moveTo>
                    <a:pt x="6" y="10"/>
                  </a:moveTo>
                  <a:cubicBezTo>
                    <a:pt x="6" y="8"/>
                    <a:pt x="7" y="8"/>
                    <a:pt x="8" y="8"/>
                  </a:cubicBezTo>
                  <a:cubicBezTo>
                    <a:pt x="8" y="5"/>
                    <a:pt x="7" y="6"/>
                    <a:pt x="7" y="4"/>
                  </a:cubicBezTo>
                  <a:cubicBezTo>
                    <a:pt x="9" y="4"/>
                    <a:pt x="10" y="2"/>
                    <a:pt x="11" y="0"/>
                  </a:cubicBezTo>
                  <a:cubicBezTo>
                    <a:pt x="10" y="5"/>
                    <a:pt x="17" y="3"/>
                    <a:pt x="17" y="10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19" y="11"/>
                    <a:pt x="20" y="13"/>
                    <a:pt x="21" y="13"/>
                  </a:cubicBezTo>
                  <a:cubicBezTo>
                    <a:pt x="23" y="19"/>
                    <a:pt x="26" y="20"/>
                    <a:pt x="27" y="25"/>
                  </a:cubicBezTo>
                  <a:cubicBezTo>
                    <a:pt x="26" y="24"/>
                    <a:pt x="24" y="26"/>
                    <a:pt x="25" y="26"/>
                  </a:cubicBezTo>
                  <a:cubicBezTo>
                    <a:pt x="20" y="29"/>
                    <a:pt x="11" y="18"/>
                    <a:pt x="7" y="29"/>
                  </a:cubicBezTo>
                  <a:cubicBezTo>
                    <a:pt x="8" y="30"/>
                    <a:pt x="9" y="24"/>
                    <a:pt x="11" y="26"/>
                  </a:cubicBezTo>
                  <a:cubicBezTo>
                    <a:pt x="9" y="28"/>
                    <a:pt x="9" y="32"/>
                    <a:pt x="7" y="34"/>
                  </a:cubicBezTo>
                  <a:cubicBezTo>
                    <a:pt x="7" y="37"/>
                    <a:pt x="9" y="33"/>
                    <a:pt x="8" y="37"/>
                  </a:cubicBezTo>
                  <a:cubicBezTo>
                    <a:pt x="8" y="38"/>
                    <a:pt x="7" y="36"/>
                    <a:pt x="6" y="37"/>
                  </a:cubicBezTo>
                  <a:cubicBezTo>
                    <a:pt x="7" y="31"/>
                    <a:pt x="3" y="32"/>
                    <a:pt x="2" y="33"/>
                  </a:cubicBezTo>
                  <a:cubicBezTo>
                    <a:pt x="2" y="31"/>
                    <a:pt x="3" y="32"/>
                    <a:pt x="3" y="30"/>
                  </a:cubicBezTo>
                  <a:cubicBezTo>
                    <a:pt x="4" y="29"/>
                    <a:pt x="5" y="32"/>
                    <a:pt x="6" y="29"/>
                  </a:cubicBezTo>
                  <a:cubicBezTo>
                    <a:pt x="4" y="24"/>
                    <a:pt x="2" y="27"/>
                    <a:pt x="0" y="26"/>
                  </a:cubicBezTo>
                  <a:cubicBezTo>
                    <a:pt x="2" y="26"/>
                    <a:pt x="4" y="17"/>
                    <a:pt x="7" y="14"/>
                  </a:cubicBezTo>
                  <a:cubicBezTo>
                    <a:pt x="8" y="15"/>
                    <a:pt x="9" y="15"/>
                    <a:pt x="10" y="11"/>
                  </a:cubicBezTo>
                  <a:cubicBezTo>
                    <a:pt x="10" y="11"/>
                    <a:pt x="10" y="14"/>
                    <a:pt x="11" y="13"/>
                  </a:cubicBezTo>
                  <a:cubicBezTo>
                    <a:pt x="12" y="12"/>
                    <a:pt x="11" y="9"/>
                    <a:pt x="13" y="10"/>
                  </a:cubicBezTo>
                  <a:cubicBezTo>
                    <a:pt x="14" y="9"/>
                    <a:pt x="14" y="8"/>
                    <a:pt x="14" y="7"/>
                  </a:cubicBezTo>
                  <a:cubicBezTo>
                    <a:pt x="13" y="3"/>
                    <a:pt x="10" y="8"/>
                    <a:pt x="10" y="4"/>
                  </a:cubicBezTo>
                  <a:cubicBezTo>
                    <a:pt x="10" y="3"/>
                    <a:pt x="10" y="5"/>
                    <a:pt x="10" y="5"/>
                  </a:cubicBezTo>
                  <a:cubicBezTo>
                    <a:pt x="9" y="7"/>
                    <a:pt x="11" y="5"/>
                    <a:pt x="11" y="8"/>
                  </a:cubicBezTo>
                  <a:cubicBezTo>
                    <a:pt x="10" y="9"/>
                    <a:pt x="9" y="8"/>
                    <a:pt x="9" y="5"/>
                  </a:cubicBezTo>
                  <a:cubicBezTo>
                    <a:pt x="8" y="6"/>
                    <a:pt x="8" y="10"/>
                    <a:pt x="6" y="1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6" name="Freeform 1039">
              <a:extLst>
                <a:ext uri="{FF2B5EF4-FFF2-40B4-BE49-F238E27FC236}">
                  <a16:creationId xmlns:a16="http://schemas.microsoft.com/office/drawing/2014/main" id="{0B9CC87E-A893-66D1-90D0-9A661AA7F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938" y="796925"/>
              <a:ext cx="6350" cy="17463"/>
            </a:xfrm>
            <a:custGeom>
              <a:avLst/>
              <a:gdLst>
                <a:gd name="T0" fmla="*/ 0 w 2"/>
                <a:gd name="T1" fmla="*/ 2 h 6"/>
                <a:gd name="T2" fmla="*/ 2 w 2"/>
                <a:gd name="T3" fmla="*/ 2 h 6"/>
                <a:gd name="T4" fmla="*/ 2 w 2"/>
                <a:gd name="T5" fmla="*/ 6 h 6"/>
                <a:gd name="T6" fmla="*/ 0 w 2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cubicBezTo>
                    <a:pt x="0" y="0"/>
                    <a:pt x="1" y="3"/>
                    <a:pt x="2" y="2"/>
                  </a:cubicBezTo>
                  <a:cubicBezTo>
                    <a:pt x="2" y="5"/>
                    <a:pt x="2" y="4"/>
                    <a:pt x="2" y="6"/>
                  </a:cubicBezTo>
                  <a:cubicBezTo>
                    <a:pt x="1" y="4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7" name="Freeform 1040">
              <a:extLst>
                <a:ext uri="{FF2B5EF4-FFF2-40B4-BE49-F238E27FC236}">
                  <a16:creationId xmlns:a16="http://schemas.microsoft.com/office/drawing/2014/main" id="{733959D0-9974-03E0-0714-7315BB27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796925"/>
              <a:ext cx="11113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1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4" y="1"/>
                  </a:cubicBezTo>
                  <a:cubicBezTo>
                    <a:pt x="4" y="1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8" name="Freeform 1041">
              <a:extLst>
                <a:ext uri="{FF2B5EF4-FFF2-40B4-BE49-F238E27FC236}">
                  <a16:creationId xmlns:a16="http://schemas.microsoft.com/office/drawing/2014/main" id="{AF378BA0-E076-782C-E245-78D6ED0DF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685800"/>
              <a:ext cx="14288" cy="26988"/>
            </a:xfrm>
            <a:custGeom>
              <a:avLst/>
              <a:gdLst>
                <a:gd name="T0" fmla="*/ 5 w 5"/>
                <a:gd name="T1" fmla="*/ 2 h 9"/>
                <a:gd name="T2" fmla="*/ 0 w 5"/>
                <a:gd name="T3" fmla="*/ 0 h 9"/>
                <a:gd name="T4" fmla="*/ 5 w 5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5" y="2"/>
                  </a:moveTo>
                  <a:cubicBezTo>
                    <a:pt x="5" y="9"/>
                    <a:pt x="1" y="2"/>
                    <a:pt x="0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49" name="Freeform 1042">
              <a:extLst>
                <a:ext uri="{FF2B5EF4-FFF2-40B4-BE49-F238E27FC236}">
                  <a16:creationId xmlns:a16="http://schemas.microsoft.com/office/drawing/2014/main" id="{9FC12177-1CF2-2907-FFF6-6E02BB33B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963" y="1276350"/>
              <a:ext cx="4763" cy="17463"/>
            </a:xfrm>
            <a:custGeom>
              <a:avLst/>
              <a:gdLst>
                <a:gd name="T0" fmla="*/ 0 w 2"/>
                <a:gd name="T1" fmla="*/ 1 h 6"/>
                <a:gd name="T2" fmla="*/ 2 w 2"/>
                <a:gd name="T3" fmla="*/ 5 h 6"/>
                <a:gd name="T4" fmla="*/ 0 w 2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cubicBezTo>
                    <a:pt x="1" y="0"/>
                    <a:pt x="1" y="4"/>
                    <a:pt x="2" y="5"/>
                  </a:cubicBezTo>
                  <a:cubicBezTo>
                    <a:pt x="2" y="6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0" name="Freeform 1043">
              <a:extLst>
                <a:ext uri="{FF2B5EF4-FFF2-40B4-BE49-F238E27FC236}">
                  <a16:creationId xmlns:a16="http://schemas.microsoft.com/office/drawing/2014/main" id="{002EC2C4-30B5-BC2D-7D12-F4A3CF34F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0" y="1887537"/>
              <a:ext cx="6350" cy="14288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5 h 5"/>
                <a:gd name="T4" fmla="*/ 0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0"/>
                    <a:pt x="1" y="4"/>
                    <a:pt x="2" y="5"/>
                  </a:cubicBezTo>
                  <a:cubicBezTo>
                    <a:pt x="2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1" name="Freeform 1044">
              <a:extLst>
                <a:ext uri="{FF2B5EF4-FFF2-40B4-BE49-F238E27FC236}">
                  <a16:creationId xmlns:a16="http://schemas.microsoft.com/office/drawing/2014/main" id="{2C8DA2FF-DD35-3EEE-0EE0-8F0A96B14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863" y="1555750"/>
              <a:ext cx="6350" cy="15875"/>
            </a:xfrm>
            <a:custGeom>
              <a:avLst/>
              <a:gdLst>
                <a:gd name="T0" fmla="*/ 0 w 2"/>
                <a:gd name="T1" fmla="*/ 2 h 5"/>
                <a:gd name="T2" fmla="*/ 2 w 2"/>
                <a:gd name="T3" fmla="*/ 2 h 5"/>
                <a:gd name="T4" fmla="*/ 1 w 2"/>
                <a:gd name="T5" fmla="*/ 5 h 5"/>
                <a:gd name="T6" fmla="*/ 0 w 2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1" y="3"/>
                    <a:pt x="2" y="2"/>
                  </a:cubicBezTo>
                  <a:cubicBezTo>
                    <a:pt x="2" y="4"/>
                    <a:pt x="1" y="5"/>
                    <a:pt x="1" y="5"/>
                  </a:cubicBezTo>
                  <a:cubicBezTo>
                    <a:pt x="1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2" name="Freeform 1045">
              <a:extLst>
                <a:ext uri="{FF2B5EF4-FFF2-40B4-BE49-F238E27FC236}">
                  <a16:creationId xmlns:a16="http://schemas.microsoft.com/office/drawing/2014/main" id="{671B2D0B-B5AE-71E5-379D-1018B7B5F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1908175"/>
              <a:ext cx="4763" cy="1270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4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2" y="0"/>
                    <a:pt x="2" y="4"/>
                  </a:cubicBezTo>
                  <a:cubicBezTo>
                    <a:pt x="1" y="2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3" name="Freeform 1046">
              <a:extLst>
                <a:ext uri="{FF2B5EF4-FFF2-40B4-BE49-F238E27FC236}">
                  <a16:creationId xmlns:a16="http://schemas.microsoft.com/office/drawing/2014/main" id="{6946B0BE-9E97-CA59-86D2-A9EA6AB4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1927225"/>
              <a:ext cx="7938" cy="17463"/>
            </a:xfrm>
            <a:custGeom>
              <a:avLst/>
              <a:gdLst>
                <a:gd name="T0" fmla="*/ 0 w 3"/>
                <a:gd name="T1" fmla="*/ 3 h 6"/>
                <a:gd name="T2" fmla="*/ 1 w 3"/>
                <a:gd name="T3" fmla="*/ 4 h 6"/>
                <a:gd name="T4" fmla="*/ 0 w 3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0"/>
                    <a:pt x="1" y="4"/>
                    <a:pt x="1" y="4"/>
                  </a:cubicBezTo>
                  <a:cubicBezTo>
                    <a:pt x="3" y="6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4" name="Freeform 1047">
              <a:extLst>
                <a:ext uri="{FF2B5EF4-FFF2-40B4-BE49-F238E27FC236}">
                  <a16:creationId xmlns:a16="http://schemas.microsoft.com/office/drawing/2014/main" id="{C761E0F0-40AB-303F-620D-FA618B6D5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5" y="1658937"/>
              <a:ext cx="9525" cy="41275"/>
            </a:xfrm>
            <a:custGeom>
              <a:avLst/>
              <a:gdLst>
                <a:gd name="T0" fmla="*/ 1 w 3"/>
                <a:gd name="T1" fmla="*/ 12 h 14"/>
                <a:gd name="T2" fmla="*/ 3 w 3"/>
                <a:gd name="T3" fmla="*/ 11 h 14"/>
                <a:gd name="T4" fmla="*/ 0 w 3"/>
                <a:gd name="T5" fmla="*/ 14 h 14"/>
                <a:gd name="T6" fmla="*/ 0 w 3"/>
                <a:gd name="T7" fmla="*/ 7 h 14"/>
                <a:gd name="T8" fmla="*/ 0 w 3"/>
                <a:gd name="T9" fmla="*/ 0 h 14"/>
                <a:gd name="T10" fmla="*/ 3 w 3"/>
                <a:gd name="T11" fmla="*/ 5 h 14"/>
                <a:gd name="T12" fmla="*/ 1 w 3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1" y="12"/>
                  </a:moveTo>
                  <a:cubicBezTo>
                    <a:pt x="2" y="12"/>
                    <a:pt x="2" y="11"/>
                    <a:pt x="3" y="11"/>
                  </a:cubicBezTo>
                  <a:cubicBezTo>
                    <a:pt x="3" y="14"/>
                    <a:pt x="0" y="14"/>
                    <a:pt x="0" y="14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5"/>
                    <a:pt x="1" y="3"/>
                    <a:pt x="0" y="0"/>
                  </a:cubicBezTo>
                  <a:cubicBezTo>
                    <a:pt x="2" y="2"/>
                    <a:pt x="3" y="3"/>
                    <a:pt x="3" y="5"/>
                  </a:cubicBezTo>
                  <a:cubicBezTo>
                    <a:pt x="2" y="5"/>
                    <a:pt x="1" y="4"/>
                    <a:pt x="1" y="1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5" name="Freeform 1048">
              <a:extLst>
                <a:ext uri="{FF2B5EF4-FFF2-40B4-BE49-F238E27FC236}">
                  <a16:creationId xmlns:a16="http://schemas.microsoft.com/office/drawing/2014/main" id="{3255C586-DC34-A553-C2CD-7C18223D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0" y="1576388"/>
              <a:ext cx="92075" cy="166688"/>
            </a:xfrm>
            <a:custGeom>
              <a:avLst/>
              <a:gdLst>
                <a:gd name="T0" fmla="*/ 27 w 31"/>
                <a:gd name="T1" fmla="*/ 26 h 55"/>
                <a:gd name="T2" fmla="*/ 26 w 31"/>
                <a:gd name="T3" fmla="*/ 29 h 55"/>
                <a:gd name="T4" fmla="*/ 30 w 31"/>
                <a:gd name="T5" fmla="*/ 26 h 55"/>
                <a:gd name="T6" fmla="*/ 31 w 31"/>
                <a:gd name="T7" fmla="*/ 31 h 55"/>
                <a:gd name="T8" fmla="*/ 28 w 31"/>
                <a:gd name="T9" fmla="*/ 34 h 55"/>
                <a:gd name="T10" fmla="*/ 20 w 31"/>
                <a:gd name="T11" fmla="*/ 40 h 55"/>
                <a:gd name="T12" fmla="*/ 25 w 31"/>
                <a:gd name="T13" fmla="*/ 42 h 55"/>
                <a:gd name="T14" fmla="*/ 27 w 31"/>
                <a:gd name="T15" fmla="*/ 46 h 55"/>
                <a:gd name="T16" fmla="*/ 19 w 31"/>
                <a:gd name="T17" fmla="*/ 46 h 55"/>
                <a:gd name="T18" fmla="*/ 19 w 31"/>
                <a:gd name="T19" fmla="*/ 42 h 55"/>
                <a:gd name="T20" fmla="*/ 14 w 31"/>
                <a:gd name="T21" fmla="*/ 28 h 55"/>
                <a:gd name="T22" fmla="*/ 12 w 31"/>
                <a:gd name="T23" fmla="*/ 29 h 55"/>
                <a:gd name="T24" fmla="*/ 12 w 31"/>
                <a:gd name="T25" fmla="*/ 25 h 55"/>
                <a:gd name="T26" fmla="*/ 10 w 31"/>
                <a:gd name="T27" fmla="*/ 23 h 55"/>
                <a:gd name="T28" fmla="*/ 9 w 31"/>
                <a:gd name="T29" fmla="*/ 24 h 55"/>
                <a:gd name="T30" fmla="*/ 8 w 31"/>
                <a:gd name="T31" fmla="*/ 20 h 55"/>
                <a:gd name="T32" fmla="*/ 7 w 31"/>
                <a:gd name="T33" fmla="*/ 22 h 55"/>
                <a:gd name="T34" fmla="*/ 4 w 31"/>
                <a:gd name="T35" fmla="*/ 15 h 55"/>
                <a:gd name="T36" fmla="*/ 0 w 31"/>
                <a:gd name="T37" fmla="*/ 7 h 55"/>
                <a:gd name="T38" fmla="*/ 12 w 31"/>
                <a:gd name="T39" fmla="*/ 12 h 55"/>
                <a:gd name="T40" fmla="*/ 15 w 31"/>
                <a:gd name="T41" fmla="*/ 17 h 55"/>
                <a:gd name="T42" fmla="*/ 16 w 31"/>
                <a:gd name="T43" fmla="*/ 22 h 55"/>
                <a:gd name="T44" fmla="*/ 18 w 31"/>
                <a:gd name="T45" fmla="*/ 22 h 55"/>
                <a:gd name="T46" fmla="*/ 28 w 31"/>
                <a:gd name="T47" fmla="*/ 9 h 55"/>
                <a:gd name="T48" fmla="*/ 30 w 31"/>
                <a:gd name="T49" fmla="*/ 11 h 55"/>
                <a:gd name="T50" fmla="*/ 26 w 31"/>
                <a:gd name="T51" fmla="*/ 20 h 55"/>
                <a:gd name="T52" fmla="*/ 27 w 31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55">
                  <a:moveTo>
                    <a:pt x="27" y="26"/>
                  </a:moveTo>
                  <a:cubicBezTo>
                    <a:pt x="26" y="24"/>
                    <a:pt x="26" y="27"/>
                    <a:pt x="26" y="29"/>
                  </a:cubicBezTo>
                  <a:cubicBezTo>
                    <a:pt x="26" y="25"/>
                    <a:pt x="28" y="27"/>
                    <a:pt x="30" y="26"/>
                  </a:cubicBezTo>
                  <a:cubicBezTo>
                    <a:pt x="30" y="28"/>
                    <a:pt x="31" y="28"/>
                    <a:pt x="31" y="31"/>
                  </a:cubicBezTo>
                  <a:cubicBezTo>
                    <a:pt x="30" y="31"/>
                    <a:pt x="27" y="28"/>
                    <a:pt x="28" y="34"/>
                  </a:cubicBezTo>
                  <a:cubicBezTo>
                    <a:pt x="25" y="37"/>
                    <a:pt x="22" y="36"/>
                    <a:pt x="20" y="40"/>
                  </a:cubicBezTo>
                  <a:cubicBezTo>
                    <a:pt x="21" y="49"/>
                    <a:pt x="23" y="45"/>
                    <a:pt x="25" y="42"/>
                  </a:cubicBezTo>
                  <a:cubicBezTo>
                    <a:pt x="25" y="45"/>
                    <a:pt x="26" y="45"/>
                    <a:pt x="27" y="46"/>
                  </a:cubicBezTo>
                  <a:cubicBezTo>
                    <a:pt x="25" y="55"/>
                    <a:pt x="21" y="48"/>
                    <a:pt x="19" y="46"/>
                  </a:cubicBezTo>
                  <a:cubicBezTo>
                    <a:pt x="20" y="45"/>
                    <a:pt x="18" y="43"/>
                    <a:pt x="19" y="42"/>
                  </a:cubicBezTo>
                  <a:cubicBezTo>
                    <a:pt x="17" y="37"/>
                    <a:pt x="15" y="35"/>
                    <a:pt x="14" y="28"/>
                  </a:cubicBezTo>
                  <a:cubicBezTo>
                    <a:pt x="13" y="28"/>
                    <a:pt x="13" y="30"/>
                    <a:pt x="12" y="29"/>
                  </a:cubicBezTo>
                  <a:cubicBezTo>
                    <a:pt x="12" y="27"/>
                    <a:pt x="12" y="26"/>
                    <a:pt x="12" y="25"/>
                  </a:cubicBezTo>
                  <a:cubicBezTo>
                    <a:pt x="11" y="27"/>
                    <a:pt x="9" y="28"/>
                    <a:pt x="10" y="23"/>
                  </a:cubicBezTo>
                  <a:cubicBezTo>
                    <a:pt x="10" y="23"/>
                    <a:pt x="9" y="22"/>
                    <a:pt x="9" y="24"/>
                  </a:cubicBezTo>
                  <a:cubicBezTo>
                    <a:pt x="8" y="23"/>
                    <a:pt x="8" y="21"/>
                    <a:pt x="8" y="20"/>
                  </a:cubicBezTo>
                  <a:cubicBezTo>
                    <a:pt x="7" y="19"/>
                    <a:pt x="7" y="23"/>
                    <a:pt x="7" y="22"/>
                  </a:cubicBezTo>
                  <a:cubicBezTo>
                    <a:pt x="6" y="18"/>
                    <a:pt x="4" y="19"/>
                    <a:pt x="4" y="15"/>
                  </a:cubicBezTo>
                  <a:cubicBezTo>
                    <a:pt x="3" y="18"/>
                    <a:pt x="1" y="11"/>
                    <a:pt x="0" y="7"/>
                  </a:cubicBezTo>
                  <a:cubicBezTo>
                    <a:pt x="4" y="0"/>
                    <a:pt x="7" y="12"/>
                    <a:pt x="12" y="12"/>
                  </a:cubicBezTo>
                  <a:cubicBezTo>
                    <a:pt x="12" y="17"/>
                    <a:pt x="13" y="18"/>
                    <a:pt x="15" y="17"/>
                  </a:cubicBezTo>
                  <a:cubicBezTo>
                    <a:pt x="16" y="17"/>
                    <a:pt x="16" y="19"/>
                    <a:pt x="16" y="22"/>
                  </a:cubicBezTo>
                  <a:cubicBezTo>
                    <a:pt x="17" y="21"/>
                    <a:pt x="18" y="22"/>
                    <a:pt x="18" y="22"/>
                  </a:cubicBezTo>
                  <a:cubicBezTo>
                    <a:pt x="21" y="17"/>
                    <a:pt x="23" y="10"/>
                    <a:pt x="28" y="9"/>
                  </a:cubicBezTo>
                  <a:cubicBezTo>
                    <a:pt x="29" y="11"/>
                    <a:pt x="29" y="10"/>
                    <a:pt x="30" y="11"/>
                  </a:cubicBezTo>
                  <a:cubicBezTo>
                    <a:pt x="28" y="13"/>
                    <a:pt x="27" y="17"/>
                    <a:pt x="26" y="20"/>
                  </a:cubicBezTo>
                  <a:cubicBezTo>
                    <a:pt x="27" y="21"/>
                    <a:pt x="27" y="24"/>
                    <a:pt x="27" y="2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6" name="Freeform 1049">
              <a:extLst>
                <a:ext uri="{FF2B5EF4-FFF2-40B4-BE49-F238E27FC236}">
                  <a16:creationId xmlns:a16="http://schemas.microsoft.com/office/drawing/2014/main" id="{BEEE0851-713E-D929-1177-25114F0E5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3" y="1189038"/>
              <a:ext cx="11113" cy="38100"/>
            </a:xfrm>
            <a:custGeom>
              <a:avLst/>
              <a:gdLst>
                <a:gd name="T0" fmla="*/ 0 w 4"/>
                <a:gd name="T1" fmla="*/ 5 h 13"/>
                <a:gd name="T2" fmla="*/ 0 w 4"/>
                <a:gd name="T3" fmla="*/ 2 h 13"/>
                <a:gd name="T4" fmla="*/ 3 w 4"/>
                <a:gd name="T5" fmla="*/ 1 h 13"/>
                <a:gd name="T6" fmla="*/ 4 w 4"/>
                <a:gd name="T7" fmla="*/ 4 h 13"/>
                <a:gd name="T8" fmla="*/ 4 w 4"/>
                <a:gd name="T9" fmla="*/ 8 h 13"/>
                <a:gd name="T10" fmla="*/ 3 w 4"/>
                <a:gd name="T11" fmla="*/ 13 h 13"/>
                <a:gd name="T12" fmla="*/ 0 w 4"/>
                <a:gd name="T1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3">
                  <a:moveTo>
                    <a:pt x="0" y="5"/>
                  </a:moveTo>
                  <a:cubicBezTo>
                    <a:pt x="0" y="5"/>
                    <a:pt x="0" y="3"/>
                    <a:pt x="0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3" y="3"/>
                    <a:pt x="3" y="7"/>
                    <a:pt x="4" y="4"/>
                  </a:cubicBezTo>
                  <a:cubicBezTo>
                    <a:pt x="4" y="5"/>
                    <a:pt x="2" y="8"/>
                    <a:pt x="4" y="8"/>
                  </a:cubicBezTo>
                  <a:cubicBezTo>
                    <a:pt x="4" y="11"/>
                    <a:pt x="3" y="9"/>
                    <a:pt x="3" y="13"/>
                  </a:cubicBezTo>
                  <a:cubicBezTo>
                    <a:pt x="2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7" name="Freeform 1050">
              <a:extLst>
                <a:ext uri="{FF2B5EF4-FFF2-40B4-BE49-F238E27FC236}">
                  <a16:creationId xmlns:a16="http://schemas.microsoft.com/office/drawing/2014/main" id="{917340B9-9605-1D99-14BD-FECB152AF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8" y="393701"/>
              <a:ext cx="30163" cy="23813"/>
            </a:xfrm>
            <a:custGeom>
              <a:avLst/>
              <a:gdLst>
                <a:gd name="T0" fmla="*/ 1 w 10"/>
                <a:gd name="T1" fmla="*/ 5 h 8"/>
                <a:gd name="T2" fmla="*/ 4 w 10"/>
                <a:gd name="T3" fmla="*/ 0 h 8"/>
                <a:gd name="T4" fmla="*/ 5 w 10"/>
                <a:gd name="T5" fmla="*/ 4 h 8"/>
                <a:gd name="T6" fmla="*/ 5 w 10"/>
                <a:gd name="T7" fmla="*/ 5 h 8"/>
                <a:gd name="T8" fmla="*/ 8 w 10"/>
                <a:gd name="T9" fmla="*/ 2 h 8"/>
                <a:gd name="T10" fmla="*/ 10 w 10"/>
                <a:gd name="T11" fmla="*/ 6 h 8"/>
                <a:gd name="T12" fmla="*/ 5 w 10"/>
                <a:gd name="T13" fmla="*/ 7 h 8"/>
                <a:gd name="T14" fmla="*/ 3 w 10"/>
                <a:gd name="T15" fmla="*/ 3 h 8"/>
                <a:gd name="T16" fmla="*/ 1 w 10"/>
                <a:gd name="T17" fmla="*/ 7 h 8"/>
                <a:gd name="T18" fmla="*/ 0 w 10"/>
                <a:gd name="T19" fmla="*/ 4 h 8"/>
                <a:gd name="T20" fmla="*/ 1 w 10"/>
                <a:gd name="T21" fmla="*/ 2 h 8"/>
                <a:gd name="T22" fmla="*/ 1 w 10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8">
                  <a:moveTo>
                    <a:pt x="1" y="5"/>
                  </a:moveTo>
                  <a:cubicBezTo>
                    <a:pt x="2" y="3"/>
                    <a:pt x="4" y="2"/>
                    <a:pt x="4" y="0"/>
                  </a:cubicBezTo>
                  <a:cubicBezTo>
                    <a:pt x="5" y="0"/>
                    <a:pt x="5" y="2"/>
                    <a:pt x="5" y="4"/>
                  </a:cubicBezTo>
                  <a:cubicBezTo>
                    <a:pt x="5" y="3"/>
                    <a:pt x="5" y="3"/>
                    <a:pt x="5" y="5"/>
                  </a:cubicBezTo>
                  <a:cubicBezTo>
                    <a:pt x="6" y="3"/>
                    <a:pt x="7" y="5"/>
                    <a:pt x="8" y="2"/>
                  </a:cubicBezTo>
                  <a:cubicBezTo>
                    <a:pt x="9" y="4"/>
                    <a:pt x="9" y="7"/>
                    <a:pt x="10" y="6"/>
                  </a:cubicBezTo>
                  <a:cubicBezTo>
                    <a:pt x="8" y="8"/>
                    <a:pt x="6" y="5"/>
                    <a:pt x="5" y="7"/>
                  </a:cubicBezTo>
                  <a:cubicBezTo>
                    <a:pt x="4" y="6"/>
                    <a:pt x="4" y="4"/>
                    <a:pt x="3" y="3"/>
                  </a:cubicBezTo>
                  <a:cubicBezTo>
                    <a:pt x="2" y="4"/>
                    <a:pt x="2" y="7"/>
                    <a:pt x="1" y="7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1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8" name="Freeform 1051">
              <a:extLst>
                <a:ext uri="{FF2B5EF4-FFF2-40B4-BE49-F238E27FC236}">
                  <a16:creationId xmlns:a16="http://schemas.microsoft.com/office/drawing/2014/main" id="{7217089E-E223-279D-2928-D7FC08A58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561976"/>
              <a:ext cx="9525" cy="20638"/>
            </a:xfrm>
            <a:custGeom>
              <a:avLst/>
              <a:gdLst>
                <a:gd name="T0" fmla="*/ 0 w 3"/>
                <a:gd name="T1" fmla="*/ 3 h 7"/>
                <a:gd name="T2" fmla="*/ 1 w 3"/>
                <a:gd name="T3" fmla="*/ 0 h 7"/>
                <a:gd name="T4" fmla="*/ 3 w 3"/>
                <a:gd name="T5" fmla="*/ 3 h 7"/>
                <a:gd name="T6" fmla="*/ 1 w 3"/>
                <a:gd name="T7" fmla="*/ 5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1" y="4"/>
                    <a:pt x="2" y="3"/>
                    <a:pt x="3" y="3"/>
                  </a:cubicBezTo>
                  <a:cubicBezTo>
                    <a:pt x="3" y="7"/>
                    <a:pt x="1" y="4"/>
                    <a:pt x="1" y="5"/>
                  </a:cubicBezTo>
                  <a:cubicBezTo>
                    <a:pt x="0" y="4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59" name="Freeform 1052">
              <a:extLst>
                <a:ext uri="{FF2B5EF4-FFF2-40B4-BE49-F238E27FC236}">
                  <a16:creationId xmlns:a16="http://schemas.microsoft.com/office/drawing/2014/main" id="{5C879921-BC2E-F9C2-20AE-D26A73C0A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36551"/>
              <a:ext cx="57150" cy="92075"/>
            </a:xfrm>
            <a:custGeom>
              <a:avLst/>
              <a:gdLst>
                <a:gd name="T0" fmla="*/ 16 w 19"/>
                <a:gd name="T1" fmla="*/ 16 h 31"/>
                <a:gd name="T2" fmla="*/ 15 w 19"/>
                <a:gd name="T3" fmla="*/ 21 h 31"/>
                <a:gd name="T4" fmla="*/ 13 w 19"/>
                <a:gd name="T5" fmla="*/ 15 h 31"/>
                <a:gd name="T6" fmla="*/ 10 w 19"/>
                <a:gd name="T7" fmla="*/ 26 h 31"/>
                <a:gd name="T8" fmla="*/ 1 w 19"/>
                <a:gd name="T9" fmla="*/ 21 h 31"/>
                <a:gd name="T10" fmla="*/ 4 w 19"/>
                <a:gd name="T11" fmla="*/ 2 h 31"/>
                <a:gd name="T12" fmla="*/ 14 w 19"/>
                <a:gd name="T13" fmla="*/ 6 h 31"/>
                <a:gd name="T14" fmla="*/ 19 w 19"/>
                <a:gd name="T15" fmla="*/ 10 h 31"/>
                <a:gd name="T16" fmla="*/ 19 w 19"/>
                <a:gd name="T17" fmla="*/ 15 h 31"/>
                <a:gd name="T18" fmla="*/ 17 w 19"/>
                <a:gd name="T19" fmla="*/ 19 h 31"/>
                <a:gd name="T20" fmla="*/ 16 w 19"/>
                <a:gd name="T2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6" y="16"/>
                  </a:moveTo>
                  <a:cubicBezTo>
                    <a:pt x="16" y="18"/>
                    <a:pt x="15" y="17"/>
                    <a:pt x="15" y="21"/>
                  </a:cubicBezTo>
                  <a:cubicBezTo>
                    <a:pt x="14" y="18"/>
                    <a:pt x="13" y="19"/>
                    <a:pt x="13" y="15"/>
                  </a:cubicBezTo>
                  <a:cubicBezTo>
                    <a:pt x="11" y="16"/>
                    <a:pt x="10" y="19"/>
                    <a:pt x="10" y="26"/>
                  </a:cubicBezTo>
                  <a:cubicBezTo>
                    <a:pt x="7" y="31"/>
                    <a:pt x="3" y="27"/>
                    <a:pt x="1" y="21"/>
                  </a:cubicBezTo>
                  <a:cubicBezTo>
                    <a:pt x="0" y="11"/>
                    <a:pt x="2" y="3"/>
                    <a:pt x="4" y="2"/>
                  </a:cubicBezTo>
                  <a:cubicBezTo>
                    <a:pt x="7" y="0"/>
                    <a:pt x="11" y="11"/>
                    <a:pt x="14" y="6"/>
                  </a:cubicBezTo>
                  <a:cubicBezTo>
                    <a:pt x="15" y="8"/>
                    <a:pt x="18" y="8"/>
                    <a:pt x="19" y="10"/>
                  </a:cubicBezTo>
                  <a:cubicBezTo>
                    <a:pt x="19" y="13"/>
                    <a:pt x="19" y="12"/>
                    <a:pt x="19" y="15"/>
                  </a:cubicBezTo>
                  <a:cubicBezTo>
                    <a:pt x="18" y="16"/>
                    <a:pt x="16" y="15"/>
                    <a:pt x="17" y="19"/>
                  </a:cubicBezTo>
                  <a:cubicBezTo>
                    <a:pt x="16" y="18"/>
                    <a:pt x="16" y="18"/>
                    <a:pt x="16" y="1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060" name="Freeform 1053">
              <a:extLst>
                <a:ext uri="{FF2B5EF4-FFF2-40B4-BE49-F238E27FC236}">
                  <a16:creationId xmlns:a16="http://schemas.microsoft.com/office/drawing/2014/main" id="{770E3002-A5A8-1F23-CAAB-DA5B1B67D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150" y="152401"/>
              <a:ext cx="1219200" cy="654050"/>
            </a:xfrm>
            <a:custGeom>
              <a:avLst/>
              <a:gdLst>
                <a:gd name="T0" fmla="*/ 51 w 406"/>
                <a:gd name="T1" fmla="*/ 119 h 217"/>
                <a:gd name="T2" fmla="*/ 125 w 406"/>
                <a:gd name="T3" fmla="*/ 137 h 217"/>
                <a:gd name="T4" fmla="*/ 128 w 406"/>
                <a:gd name="T5" fmla="*/ 145 h 217"/>
                <a:gd name="T6" fmla="*/ 167 w 406"/>
                <a:gd name="T7" fmla="*/ 152 h 217"/>
                <a:gd name="T8" fmla="*/ 222 w 406"/>
                <a:gd name="T9" fmla="*/ 165 h 217"/>
                <a:gd name="T10" fmla="*/ 238 w 406"/>
                <a:gd name="T11" fmla="*/ 168 h 217"/>
                <a:gd name="T12" fmla="*/ 264 w 406"/>
                <a:gd name="T13" fmla="*/ 182 h 217"/>
                <a:gd name="T14" fmla="*/ 238 w 406"/>
                <a:gd name="T15" fmla="*/ 184 h 217"/>
                <a:gd name="T16" fmla="*/ 256 w 406"/>
                <a:gd name="T17" fmla="*/ 196 h 217"/>
                <a:gd name="T18" fmla="*/ 282 w 406"/>
                <a:gd name="T19" fmla="*/ 199 h 217"/>
                <a:gd name="T20" fmla="*/ 320 w 406"/>
                <a:gd name="T21" fmla="*/ 213 h 217"/>
                <a:gd name="T22" fmla="*/ 357 w 406"/>
                <a:gd name="T23" fmla="*/ 203 h 217"/>
                <a:gd name="T24" fmla="*/ 388 w 406"/>
                <a:gd name="T25" fmla="*/ 185 h 217"/>
                <a:gd name="T26" fmla="*/ 400 w 406"/>
                <a:gd name="T27" fmla="*/ 149 h 217"/>
                <a:gd name="T28" fmla="*/ 356 w 406"/>
                <a:gd name="T29" fmla="*/ 128 h 217"/>
                <a:gd name="T30" fmla="*/ 387 w 406"/>
                <a:gd name="T31" fmla="*/ 99 h 217"/>
                <a:gd name="T32" fmla="*/ 351 w 406"/>
                <a:gd name="T33" fmla="*/ 86 h 217"/>
                <a:gd name="T34" fmla="*/ 333 w 406"/>
                <a:gd name="T35" fmla="*/ 75 h 217"/>
                <a:gd name="T36" fmla="*/ 345 w 406"/>
                <a:gd name="T37" fmla="*/ 62 h 217"/>
                <a:gd name="T38" fmla="*/ 351 w 406"/>
                <a:gd name="T39" fmla="*/ 51 h 217"/>
                <a:gd name="T40" fmla="*/ 330 w 406"/>
                <a:gd name="T41" fmla="*/ 42 h 217"/>
                <a:gd name="T42" fmla="*/ 373 w 406"/>
                <a:gd name="T43" fmla="*/ 48 h 217"/>
                <a:gd name="T44" fmla="*/ 340 w 406"/>
                <a:gd name="T45" fmla="*/ 32 h 217"/>
                <a:gd name="T46" fmla="*/ 292 w 406"/>
                <a:gd name="T47" fmla="*/ 23 h 217"/>
                <a:gd name="T48" fmla="*/ 260 w 406"/>
                <a:gd name="T49" fmla="*/ 13 h 217"/>
                <a:gd name="T50" fmla="*/ 232 w 406"/>
                <a:gd name="T51" fmla="*/ 12 h 217"/>
                <a:gd name="T52" fmla="*/ 192 w 406"/>
                <a:gd name="T53" fmla="*/ 5 h 217"/>
                <a:gd name="T54" fmla="*/ 126 w 406"/>
                <a:gd name="T55" fmla="*/ 1 h 217"/>
                <a:gd name="T56" fmla="*/ 192 w 406"/>
                <a:gd name="T57" fmla="*/ 13 h 217"/>
                <a:gd name="T58" fmla="*/ 208 w 406"/>
                <a:gd name="T59" fmla="*/ 17 h 217"/>
                <a:gd name="T60" fmla="*/ 166 w 406"/>
                <a:gd name="T61" fmla="*/ 18 h 217"/>
                <a:gd name="T62" fmla="*/ 143 w 406"/>
                <a:gd name="T63" fmla="*/ 20 h 217"/>
                <a:gd name="T64" fmla="*/ 100 w 406"/>
                <a:gd name="T65" fmla="*/ 24 h 217"/>
                <a:gd name="T66" fmla="*/ 68 w 406"/>
                <a:gd name="T67" fmla="*/ 39 h 217"/>
                <a:gd name="T68" fmla="*/ 144 w 406"/>
                <a:gd name="T69" fmla="*/ 63 h 217"/>
                <a:gd name="T70" fmla="*/ 145 w 406"/>
                <a:gd name="T71" fmla="*/ 75 h 217"/>
                <a:gd name="T72" fmla="*/ 69 w 406"/>
                <a:gd name="T73" fmla="*/ 69 h 217"/>
                <a:gd name="T74" fmla="*/ 98 w 406"/>
                <a:gd name="T75" fmla="*/ 77 h 217"/>
                <a:gd name="T76" fmla="*/ 21 w 406"/>
                <a:gd name="T77" fmla="*/ 81 h 217"/>
                <a:gd name="T78" fmla="*/ 154 w 406"/>
                <a:gd name="T79" fmla="*/ 5 h 217"/>
                <a:gd name="T80" fmla="*/ 3 w 406"/>
                <a:gd name="T81" fmla="*/ 96 h 217"/>
                <a:gd name="T82" fmla="*/ 145 w 406"/>
                <a:gd name="T83" fmla="*/ 82 h 217"/>
                <a:gd name="T84" fmla="*/ 184 w 406"/>
                <a:gd name="T85" fmla="*/ 85 h 217"/>
                <a:gd name="T86" fmla="*/ 150 w 406"/>
                <a:gd name="T87" fmla="*/ 85 h 217"/>
                <a:gd name="T88" fmla="*/ 123 w 406"/>
                <a:gd name="T89" fmla="*/ 80 h 217"/>
                <a:gd name="T90" fmla="*/ 144 w 406"/>
                <a:gd name="T91" fmla="*/ 145 h 217"/>
                <a:gd name="T92" fmla="*/ 175 w 406"/>
                <a:gd name="T93" fmla="*/ 19 h 217"/>
                <a:gd name="T94" fmla="*/ 197 w 406"/>
                <a:gd name="T95" fmla="*/ 21 h 217"/>
                <a:gd name="T96" fmla="*/ 215 w 406"/>
                <a:gd name="T97" fmla="*/ 17 h 217"/>
                <a:gd name="T98" fmla="*/ 229 w 406"/>
                <a:gd name="T99" fmla="*/ 12 h 217"/>
                <a:gd name="T100" fmla="*/ 247 w 406"/>
                <a:gd name="T101" fmla="*/ 16 h 217"/>
                <a:gd name="T102" fmla="*/ 231 w 406"/>
                <a:gd name="T103" fmla="*/ 165 h 217"/>
                <a:gd name="T104" fmla="*/ 263 w 406"/>
                <a:gd name="T105" fmla="*/ 14 h 217"/>
                <a:gd name="T106" fmla="*/ 255 w 406"/>
                <a:gd name="T107" fmla="*/ 186 h 217"/>
                <a:gd name="T108" fmla="*/ 261 w 406"/>
                <a:gd name="T109" fmla="*/ 197 h 217"/>
                <a:gd name="T110" fmla="*/ 293 w 406"/>
                <a:gd name="T111" fmla="*/ 44 h 217"/>
                <a:gd name="T112" fmla="*/ 320 w 406"/>
                <a:gd name="T113" fmla="*/ 36 h 217"/>
                <a:gd name="T114" fmla="*/ 305 w 406"/>
                <a:gd name="T115" fmla="*/ 39 h 217"/>
                <a:gd name="T116" fmla="*/ 310 w 406"/>
                <a:gd name="T117" fmla="*/ 67 h 217"/>
                <a:gd name="T118" fmla="*/ 321 w 406"/>
                <a:gd name="T119" fmla="*/ 67 h 217"/>
                <a:gd name="T120" fmla="*/ 327 w 406"/>
                <a:gd name="T121" fmla="*/ 43 h 217"/>
                <a:gd name="T122" fmla="*/ 358 w 406"/>
                <a:gd name="T123" fmla="*/ 8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" h="217">
                  <a:moveTo>
                    <a:pt x="0" y="97"/>
                  </a:moveTo>
                  <a:cubicBezTo>
                    <a:pt x="2" y="98"/>
                    <a:pt x="4" y="99"/>
                    <a:pt x="5" y="99"/>
                  </a:cubicBezTo>
                  <a:cubicBezTo>
                    <a:pt x="6" y="101"/>
                    <a:pt x="10" y="99"/>
                    <a:pt x="9" y="102"/>
                  </a:cubicBezTo>
                  <a:cubicBezTo>
                    <a:pt x="10" y="102"/>
                    <a:pt x="10" y="100"/>
                    <a:pt x="11" y="101"/>
                  </a:cubicBezTo>
                  <a:cubicBezTo>
                    <a:pt x="11" y="101"/>
                    <a:pt x="12" y="102"/>
                    <a:pt x="12" y="102"/>
                  </a:cubicBezTo>
                  <a:cubicBezTo>
                    <a:pt x="13" y="102"/>
                    <a:pt x="14" y="102"/>
                    <a:pt x="14" y="103"/>
                  </a:cubicBezTo>
                  <a:cubicBezTo>
                    <a:pt x="14" y="103"/>
                    <a:pt x="14" y="104"/>
                    <a:pt x="14" y="104"/>
                  </a:cubicBezTo>
                  <a:cubicBezTo>
                    <a:pt x="13" y="103"/>
                    <a:pt x="11" y="103"/>
                    <a:pt x="10" y="103"/>
                  </a:cubicBezTo>
                  <a:cubicBezTo>
                    <a:pt x="12" y="104"/>
                    <a:pt x="13" y="105"/>
                    <a:pt x="15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5" y="104"/>
                    <a:pt x="15" y="103"/>
                    <a:pt x="15" y="103"/>
                  </a:cubicBezTo>
                  <a:cubicBezTo>
                    <a:pt x="15" y="104"/>
                    <a:pt x="15" y="104"/>
                    <a:pt x="16" y="104"/>
                  </a:cubicBezTo>
                  <a:cubicBezTo>
                    <a:pt x="16" y="104"/>
                    <a:pt x="16" y="103"/>
                    <a:pt x="16" y="103"/>
                  </a:cubicBezTo>
                  <a:cubicBezTo>
                    <a:pt x="18" y="105"/>
                    <a:pt x="20" y="105"/>
                    <a:pt x="21" y="105"/>
                  </a:cubicBezTo>
                  <a:cubicBezTo>
                    <a:pt x="22" y="108"/>
                    <a:pt x="27" y="105"/>
                    <a:pt x="26" y="109"/>
                  </a:cubicBezTo>
                  <a:cubicBezTo>
                    <a:pt x="28" y="109"/>
                    <a:pt x="30" y="109"/>
                    <a:pt x="31" y="110"/>
                  </a:cubicBezTo>
                  <a:cubicBezTo>
                    <a:pt x="32" y="111"/>
                    <a:pt x="31" y="109"/>
                    <a:pt x="32" y="110"/>
                  </a:cubicBezTo>
                  <a:cubicBezTo>
                    <a:pt x="33" y="112"/>
                    <a:pt x="36" y="109"/>
                    <a:pt x="38" y="111"/>
                  </a:cubicBezTo>
                  <a:cubicBezTo>
                    <a:pt x="38" y="112"/>
                    <a:pt x="36" y="110"/>
                    <a:pt x="36" y="112"/>
                  </a:cubicBezTo>
                  <a:cubicBezTo>
                    <a:pt x="39" y="111"/>
                    <a:pt x="41" y="114"/>
                    <a:pt x="44" y="114"/>
                  </a:cubicBezTo>
                  <a:cubicBezTo>
                    <a:pt x="43" y="115"/>
                    <a:pt x="43" y="114"/>
                    <a:pt x="43" y="115"/>
                  </a:cubicBezTo>
                  <a:cubicBezTo>
                    <a:pt x="43" y="115"/>
                    <a:pt x="44" y="116"/>
                    <a:pt x="45" y="116"/>
                  </a:cubicBezTo>
                  <a:cubicBezTo>
                    <a:pt x="45" y="116"/>
                    <a:pt x="46" y="116"/>
                    <a:pt x="45" y="117"/>
                  </a:cubicBezTo>
                  <a:cubicBezTo>
                    <a:pt x="47" y="116"/>
                    <a:pt x="48" y="118"/>
                    <a:pt x="50" y="119"/>
                  </a:cubicBezTo>
                  <a:cubicBezTo>
                    <a:pt x="50" y="118"/>
                    <a:pt x="49" y="117"/>
                    <a:pt x="50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1" y="118"/>
                    <a:pt x="50" y="119"/>
                    <a:pt x="51" y="119"/>
                  </a:cubicBezTo>
                  <a:cubicBezTo>
                    <a:pt x="53" y="119"/>
                    <a:pt x="55" y="120"/>
                    <a:pt x="56" y="119"/>
                  </a:cubicBezTo>
                  <a:cubicBezTo>
                    <a:pt x="56" y="120"/>
                    <a:pt x="57" y="119"/>
                    <a:pt x="57" y="119"/>
                  </a:cubicBezTo>
                  <a:cubicBezTo>
                    <a:pt x="57" y="119"/>
                    <a:pt x="57" y="120"/>
                    <a:pt x="57" y="120"/>
                  </a:cubicBezTo>
                  <a:cubicBezTo>
                    <a:pt x="60" y="122"/>
                    <a:pt x="66" y="120"/>
                    <a:pt x="68" y="122"/>
                  </a:cubicBezTo>
                  <a:cubicBezTo>
                    <a:pt x="67" y="121"/>
                    <a:pt x="69" y="120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74" y="122"/>
                    <a:pt x="79" y="124"/>
                    <a:pt x="85" y="125"/>
                  </a:cubicBezTo>
                  <a:cubicBezTo>
                    <a:pt x="84" y="125"/>
                    <a:pt x="84" y="125"/>
                    <a:pt x="84" y="124"/>
                  </a:cubicBezTo>
                  <a:cubicBezTo>
                    <a:pt x="87" y="125"/>
                    <a:pt x="88" y="126"/>
                    <a:pt x="90" y="126"/>
                  </a:cubicBezTo>
                  <a:cubicBezTo>
                    <a:pt x="92" y="127"/>
                    <a:pt x="96" y="127"/>
                    <a:pt x="97" y="127"/>
                  </a:cubicBezTo>
                  <a:cubicBezTo>
                    <a:pt x="97" y="127"/>
                    <a:pt x="96" y="126"/>
                    <a:pt x="96" y="126"/>
                  </a:cubicBezTo>
                  <a:cubicBezTo>
                    <a:pt x="98" y="129"/>
                    <a:pt x="100" y="129"/>
                    <a:pt x="103" y="129"/>
                  </a:cubicBezTo>
                  <a:cubicBezTo>
                    <a:pt x="103" y="131"/>
                    <a:pt x="105" y="131"/>
                    <a:pt x="106" y="129"/>
                  </a:cubicBezTo>
                  <a:cubicBezTo>
                    <a:pt x="105" y="129"/>
                    <a:pt x="104" y="129"/>
                    <a:pt x="104" y="130"/>
                  </a:cubicBezTo>
                  <a:cubicBezTo>
                    <a:pt x="104" y="129"/>
                    <a:pt x="103" y="130"/>
                    <a:pt x="104" y="129"/>
                  </a:cubicBezTo>
                  <a:cubicBezTo>
                    <a:pt x="105" y="129"/>
                    <a:pt x="108" y="129"/>
                    <a:pt x="106" y="130"/>
                  </a:cubicBezTo>
                  <a:cubicBezTo>
                    <a:pt x="109" y="129"/>
                    <a:pt x="110" y="132"/>
                    <a:pt x="113" y="131"/>
                  </a:cubicBezTo>
                  <a:cubicBezTo>
                    <a:pt x="113" y="134"/>
                    <a:pt x="117" y="132"/>
                    <a:pt x="116" y="134"/>
                  </a:cubicBezTo>
                  <a:cubicBezTo>
                    <a:pt x="117" y="133"/>
                    <a:pt x="118" y="134"/>
                    <a:pt x="119" y="135"/>
                  </a:cubicBezTo>
                  <a:cubicBezTo>
                    <a:pt x="117" y="136"/>
                    <a:pt x="116" y="135"/>
                    <a:pt x="115" y="135"/>
                  </a:cubicBezTo>
                  <a:cubicBezTo>
                    <a:pt x="115" y="135"/>
                    <a:pt x="116" y="136"/>
                    <a:pt x="116" y="136"/>
                  </a:cubicBezTo>
                  <a:cubicBezTo>
                    <a:pt x="117" y="135"/>
                    <a:pt x="118" y="136"/>
                    <a:pt x="119" y="137"/>
                  </a:cubicBezTo>
                  <a:cubicBezTo>
                    <a:pt x="119" y="135"/>
                    <a:pt x="120" y="137"/>
                    <a:pt x="120" y="137"/>
                  </a:cubicBezTo>
                  <a:cubicBezTo>
                    <a:pt x="120" y="136"/>
                    <a:pt x="119" y="136"/>
                    <a:pt x="120" y="135"/>
                  </a:cubicBezTo>
                  <a:cubicBezTo>
                    <a:pt x="121" y="135"/>
                    <a:pt x="122" y="136"/>
                    <a:pt x="124" y="137"/>
                  </a:cubicBezTo>
                  <a:cubicBezTo>
                    <a:pt x="123" y="137"/>
                    <a:pt x="123" y="137"/>
                    <a:pt x="123" y="138"/>
                  </a:cubicBezTo>
                  <a:cubicBezTo>
                    <a:pt x="124" y="137"/>
                    <a:pt x="125" y="139"/>
                    <a:pt x="125" y="137"/>
                  </a:cubicBezTo>
                  <a:cubicBezTo>
                    <a:pt x="125" y="137"/>
                    <a:pt x="124" y="138"/>
                    <a:pt x="124" y="137"/>
                  </a:cubicBezTo>
                  <a:cubicBezTo>
                    <a:pt x="126" y="136"/>
                    <a:pt x="127" y="137"/>
                    <a:pt x="127" y="138"/>
                  </a:cubicBezTo>
                  <a:cubicBezTo>
                    <a:pt x="127" y="138"/>
                    <a:pt x="126" y="138"/>
                    <a:pt x="126" y="138"/>
                  </a:cubicBezTo>
                  <a:cubicBezTo>
                    <a:pt x="127" y="139"/>
                    <a:pt x="128" y="138"/>
                    <a:pt x="128" y="138"/>
                  </a:cubicBezTo>
                  <a:cubicBezTo>
                    <a:pt x="130" y="140"/>
                    <a:pt x="132" y="140"/>
                    <a:pt x="134" y="141"/>
                  </a:cubicBezTo>
                  <a:cubicBezTo>
                    <a:pt x="134" y="140"/>
                    <a:pt x="135" y="140"/>
                    <a:pt x="136" y="140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6" y="142"/>
                    <a:pt x="135" y="141"/>
                    <a:pt x="135" y="142"/>
                  </a:cubicBezTo>
                  <a:cubicBezTo>
                    <a:pt x="136" y="143"/>
                    <a:pt x="138" y="142"/>
                    <a:pt x="139" y="144"/>
                  </a:cubicBezTo>
                  <a:cubicBezTo>
                    <a:pt x="140" y="143"/>
                    <a:pt x="142" y="143"/>
                    <a:pt x="142" y="145"/>
                  </a:cubicBezTo>
                  <a:cubicBezTo>
                    <a:pt x="141" y="145"/>
                    <a:pt x="139" y="145"/>
                    <a:pt x="139" y="145"/>
                  </a:cubicBezTo>
                  <a:cubicBezTo>
                    <a:pt x="138" y="146"/>
                    <a:pt x="135" y="143"/>
                    <a:pt x="135" y="145"/>
                  </a:cubicBezTo>
                  <a:cubicBezTo>
                    <a:pt x="135" y="145"/>
                    <a:pt x="135" y="144"/>
                    <a:pt x="134" y="144"/>
                  </a:cubicBezTo>
                  <a:cubicBezTo>
                    <a:pt x="134" y="145"/>
                    <a:pt x="133" y="145"/>
                    <a:pt x="132" y="146"/>
                  </a:cubicBezTo>
                  <a:cubicBezTo>
                    <a:pt x="133" y="144"/>
                    <a:pt x="131" y="147"/>
                    <a:pt x="131" y="145"/>
                  </a:cubicBezTo>
                  <a:cubicBezTo>
                    <a:pt x="131" y="144"/>
                    <a:pt x="131" y="145"/>
                    <a:pt x="130" y="145"/>
                  </a:cubicBezTo>
                  <a:cubicBezTo>
                    <a:pt x="130" y="145"/>
                    <a:pt x="130" y="144"/>
                    <a:pt x="129" y="144"/>
                  </a:cubicBezTo>
                  <a:cubicBezTo>
                    <a:pt x="124" y="146"/>
                    <a:pt x="119" y="142"/>
                    <a:pt x="115" y="142"/>
                  </a:cubicBezTo>
                  <a:cubicBezTo>
                    <a:pt x="116" y="143"/>
                    <a:pt x="117" y="143"/>
                    <a:pt x="117" y="144"/>
                  </a:cubicBezTo>
                  <a:cubicBezTo>
                    <a:pt x="117" y="144"/>
                    <a:pt x="116" y="143"/>
                    <a:pt x="116" y="144"/>
                  </a:cubicBezTo>
                  <a:cubicBezTo>
                    <a:pt x="116" y="144"/>
                    <a:pt x="117" y="144"/>
                    <a:pt x="117" y="144"/>
                  </a:cubicBezTo>
                  <a:cubicBezTo>
                    <a:pt x="116" y="145"/>
                    <a:pt x="116" y="143"/>
                    <a:pt x="115" y="144"/>
                  </a:cubicBezTo>
                  <a:cubicBezTo>
                    <a:pt x="116" y="144"/>
                    <a:pt x="115" y="145"/>
                    <a:pt x="115" y="145"/>
                  </a:cubicBezTo>
                  <a:cubicBezTo>
                    <a:pt x="115" y="145"/>
                    <a:pt x="116" y="145"/>
                    <a:pt x="116" y="146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7" y="145"/>
                    <a:pt x="117" y="146"/>
                    <a:pt x="117" y="146"/>
                  </a:cubicBezTo>
                  <a:cubicBezTo>
                    <a:pt x="120" y="143"/>
                    <a:pt x="124" y="147"/>
                    <a:pt x="128" y="145"/>
                  </a:cubicBezTo>
                  <a:cubicBezTo>
                    <a:pt x="128" y="147"/>
                    <a:pt x="129" y="146"/>
                    <a:pt x="129" y="146"/>
                  </a:cubicBezTo>
                  <a:cubicBezTo>
                    <a:pt x="129" y="146"/>
                    <a:pt x="129" y="147"/>
                    <a:pt x="130" y="148"/>
                  </a:cubicBezTo>
                  <a:cubicBezTo>
                    <a:pt x="131" y="146"/>
                    <a:pt x="133" y="148"/>
                    <a:pt x="134" y="147"/>
                  </a:cubicBezTo>
                  <a:cubicBezTo>
                    <a:pt x="135" y="149"/>
                    <a:pt x="138" y="147"/>
                    <a:pt x="140" y="148"/>
                  </a:cubicBezTo>
                  <a:cubicBezTo>
                    <a:pt x="140" y="148"/>
                    <a:pt x="139" y="148"/>
                    <a:pt x="140" y="147"/>
                  </a:cubicBezTo>
                  <a:cubicBezTo>
                    <a:pt x="140" y="147"/>
                    <a:pt x="141" y="147"/>
                    <a:pt x="141" y="148"/>
                  </a:cubicBezTo>
                  <a:cubicBezTo>
                    <a:pt x="141" y="148"/>
                    <a:pt x="141" y="147"/>
                    <a:pt x="140" y="147"/>
                  </a:cubicBezTo>
                  <a:cubicBezTo>
                    <a:pt x="141" y="150"/>
                    <a:pt x="144" y="148"/>
                    <a:pt x="146" y="149"/>
                  </a:cubicBezTo>
                  <a:cubicBezTo>
                    <a:pt x="146" y="149"/>
                    <a:pt x="147" y="149"/>
                    <a:pt x="147" y="149"/>
                  </a:cubicBezTo>
                  <a:cubicBezTo>
                    <a:pt x="147" y="150"/>
                    <a:pt x="149" y="150"/>
                    <a:pt x="149" y="150"/>
                  </a:cubicBezTo>
                  <a:cubicBezTo>
                    <a:pt x="150" y="149"/>
                    <a:pt x="150" y="148"/>
                    <a:pt x="151" y="149"/>
                  </a:cubicBezTo>
                  <a:cubicBezTo>
                    <a:pt x="150" y="146"/>
                    <a:pt x="148" y="147"/>
                    <a:pt x="147" y="147"/>
                  </a:cubicBezTo>
                  <a:cubicBezTo>
                    <a:pt x="148" y="146"/>
                    <a:pt x="147" y="145"/>
                    <a:pt x="148" y="145"/>
                  </a:cubicBezTo>
                  <a:cubicBezTo>
                    <a:pt x="148" y="146"/>
                    <a:pt x="152" y="146"/>
                    <a:pt x="152" y="146"/>
                  </a:cubicBezTo>
                  <a:cubicBezTo>
                    <a:pt x="152" y="146"/>
                    <a:pt x="151" y="146"/>
                    <a:pt x="152" y="145"/>
                  </a:cubicBezTo>
                  <a:cubicBezTo>
                    <a:pt x="152" y="145"/>
                    <a:pt x="154" y="145"/>
                    <a:pt x="154" y="145"/>
                  </a:cubicBezTo>
                  <a:cubicBezTo>
                    <a:pt x="153" y="145"/>
                    <a:pt x="153" y="146"/>
                    <a:pt x="152" y="145"/>
                  </a:cubicBezTo>
                  <a:cubicBezTo>
                    <a:pt x="153" y="146"/>
                    <a:pt x="153" y="147"/>
                    <a:pt x="154" y="148"/>
                  </a:cubicBezTo>
                  <a:cubicBezTo>
                    <a:pt x="154" y="147"/>
                    <a:pt x="153" y="147"/>
                    <a:pt x="154" y="146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7"/>
                    <a:pt x="156" y="147"/>
                    <a:pt x="155" y="148"/>
                  </a:cubicBezTo>
                  <a:cubicBezTo>
                    <a:pt x="157" y="147"/>
                    <a:pt x="159" y="148"/>
                    <a:pt x="159" y="150"/>
                  </a:cubicBezTo>
                  <a:cubicBezTo>
                    <a:pt x="162" y="150"/>
                    <a:pt x="164" y="149"/>
                    <a:pt x="166" y="150"/>
                  </a:cubicBezTo>
                  <a:cubicBezTo>
                    <a:pt x="166" y="150"/>
                    <a:pt x="166" y="151"/>
                    <a:pt x="166" y="151"/>
                  </a:cubicBezTo>
                  <a:cubicBezTo>
                    <a:pt x="167" y="151"/>
                    <a:pt x="167" y="151"/>
                    <a:pt x="167" y="150"/>
                  </a:cubicBezTo>
                  <a:cubicBezTo>
                    <a:pt x="167" y="151"/>
                    <a:pt x="168" y="150"/>
                    <a:pt x="168" y="151"/>
                  </a:cubicBezTo>
                  <a:cubicBezTo>
                    <a:pt x="168" y="151"/>
                    <a:pt x="168" y="152"/>
                    <a:pt x="167" y="152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69" y="151"/>
                    <a:pt x="168" y="152"/>
                    <a:pt x="168" y="151"/>
                  </a:cubicBezTo>
                  <a:cubicBezTo>
                    <a:pt x="169" y="151"/>
                    <a:pt x="169" y="150"/>
                    <a:pt x="169" y="150"/>
                  </a:cubicBezTo>
                  <a:cubicBezTo>
                    <a:pt x="170" y="151"/>
                    <a:pt x="171" y="150"/>
                    <a:pt x="173" y="151"/>
                  </a:cubicBezTo>
                  <a:cubicBezTo>
                    <a:pt x="173" y="151"/>
                    <a:pt x="172" y="151"/>
                    <a:pt x="172" y="152"/>
                  </a:cubicBezTo>
                  <a:cubicBezTo>
                    <a:pt x="173" y="152"/>
                    <a:pt x="173" y="151"/>
                    <a:pt x="174" y="151"/>
                  </a:cubicBezTo>
                  <a:cubicBezTo>
                    <a:pt x="174" y="151"/>
                    <a:pt x="174" y="151"/>
                    <a:pt x="173" y="152"/>
                  </a:cubicBezTo>
                  <a:cubicBezTo>
                    <a:pt x="175" y="150"/>
                    <a:pt x="177" y="152"/>
                    <a:pt x="177" y="153"/>
                  </a:cubicBezTo>
                  <a:cubicBezTo>
                    <a:pt x="177" y="152"/>
                    <a:pt x="177" y="152"/>
                    <a:pt x="177" y="152"/>
                  </a:cubicBezTo>
                  <a:cubicBezTo>
                    <a:pt x="180" y="153"/>
                    <a:pt x="183" y="153"/>
                    <a:pt x="186" y="153"/>
                  </a:cubicBezTo>
                  <a:cubicBezTo>
                    <a:pt x="186" y="154"/>
                    <a:pt x="186" y="154"/>
                    <a:pt x="186" y="154"/>
                  </a:cubicBezTo>
                  <a:cubicBezTo>
                    <a:pt x="188" y="154"/>
                    <a:pt x="195" y="151"/>
                    <a:pt x="193" y="155"/>
                  </a:cubicBezTo>
                  <a:cubicBezTo>
                    <a:pt x="193" y="155"/>
                    <a:pt x="194" y="155"/>
                    <a:pt x="194" y="155"/>
                  </a:cubicBezTo>
                  <a:cubicBezTo>
                    <a:pt x="193" y="155"/>
                    <a:pt x="193" y="155"/>
                    <a:pt x="193" y="156"/>
                  </a:cubicBezTo>
                  <a:cubicBezTo>
                    <a:pt x="193" y="156"/>
                    <a:pt x="195" y="155"/>
                    <a:pt x="196" y="155"/>
                  </a:cubicBezTo>
                  <a:cubicBezTo>
                    <a:pt x="196" y="156"/>
                    <a:pt x="196" y="156"/>
                    <a:pt x="196" y="157"/>
                  </a:cubicBezTo>
                  <a:cubicBezTo>
                    <a:pt x="198" y="155"/>
                    <a:pt x="198" y="158"/>
                    <a:pt x="200" y="158"/>
                  </a:cubicBezTo>
                  <a:cubicBezTo>
                    <a:pt x="200" y="158"/>
                    <a:pt x="199" y="158"/>
                    <a:pt x="199" y="159"/>
                  </a:cubicBezTo>
                  <a:cubicBezTo>
                    <a:pt x="202" y="157"/>
                    <a:pt x="205" y="159"/>
                    <a:pt x="208" y="159"/>
                  </a:cubicBezTo>
                  <a:cubicBezTo>
                    <a:pt x="208" y="160"/>
                    <a:pt x="207" y="158"/>
                    <a:pt x="207" y="160"/>
                  </a:cubicBezTo>
                  <a:cubicBezTo>
                    <a:pt x="209" y="159"/>
                    <a:pt x="213" y="161"/>
                    <a:pt x="216" y="160"/>
                  </a:cubicBezTo>
                  <a:cubicBezTo>
                    <a:pt x="215" y="161"/>
                    <a:pt x="216" y="161"/>
                    <a:pt x="216" y="162"/>
                  </a:cubicBezTo>
                  <a:cubicBezTo>
                    <a:pt x="214" y="164"/>
                    <a:pt x="212" y="161"/>
                    <a:pt x="210" y="163"/>
                  </a:cubicBezTo>
                  <a:cubicBezTo>
                    <a:pt x="210" y="163"/>
                    <a:pt x="209" y="164"/>
                    <a:pt x="210" y="164"/>
                  </a:cubicBezTo>
                  <a:cubicBezTo>
                    <a:pt x="211" y="161"/>
                    <a:pt x="213" y="164"/>
                    <a:pt x="215" y="163"/>
                  </a:cubicBezTo>
                  <a:cubicBezTo>
                    <a:pt x="215" y="163"/>
                    <a:pt x="216" y="163"/>
                    <a:pt x="215" y="164"/>
                  </a:cubicBezTo>
                  <a:cubicBezTo>
                    <a:pt x="217" y="163"/>
                    <a:pt x="220" y="163"/>
                    <a:pt x="222" y="165"/>
                  </a:cubicBezTo>
                  <a:cubicBezTo>
                    <a:pt x="223" y="164"/>
                    <a:pt x="224" y="165"/>
                    <a:pt x="225" y="165"/>
                  </a:cubicBezTo>
                  <a:cubicBezTo>
                    <a:pt x="225" y="165"/>
                    <a:pt x="225" y="166"/>
                    <a:pt x="224" y="166"/>
                  </a:cubicBezTo>
                  <a:cubicBezTo>
                    <a:pt x="224" y="166"/>
                    <a:pt x="225" y="165"/>
                    <a:pt x="224" y="165"/>
                  </a:cubicBezTo>
                  <a:cubicBezTo>
                    <a:pt x="223" y="167"/>
                    <a:pt x="221" y="165"/>
                    <a:pt x="220" y="166"/>
                  </a:cubicBezTo>
                  <a:cubicBezTo>
                    <a:pt x="221" y="166"/>
                    <a:pt x="220" y="167"/>
                    <a:pt x="220" y="167"/>
                  </a:cubicBezTo>
                  <a:cubicBezTo>
                    <a:pt x="221" y="167"/>
                    <a:pt x="222" y="168"/>
                    <a:pt x="223" y="167"/>
                  </a:cubicBezTo>
                  <a:cubicBezTo>
                    <a:pt x="223" y="168"/>
                    <a:pt x="224" y="169"/>
                    <a:pt x="224" y="167"/>
                  </a:cubicBezTo>
                  <a:cubicBezTo>
                    <a:pt x="224" y="169"/>
                    <a:pt x="226" y="168"/>
                    <a:pt x="227" y="169"/>
                  </a:cubicBezTo>
                  <a:cubicBezTo>
                    <a:pt x="224" y="169"/>
                    <a:pt x="223" y="170"/>
                    <a:pt x="222" y="170"/>
                  </a:cubicBezTo>
                  <a:cubicBezTo>
                    <a:pt x="223" y="171"/>
                    <a:pt x="223" y="171"/>
                    <a:pt x="224" y="171"/>
                  </a:cubicBezTo>
                  <a:cubicBezTo>
                    <a:pt x="224" y="171"/>
                    <a:pt x="224" y="172"/>
                    <a:pt x="224" y="172"/>
                  </a:cubicBezTo>
                  <a:cubicBezTo>
                    <a:pt x="227" y="172"/>
                    <a:pt x="229" y="172"/>
                    <a:pt x="230" y="175"/>
                  </a:cubicBezTo>
                  <a:cubicBezTo>
                    <a:pt x="231" y="174"/>
                    <a:pt x="231" y="174"/>
                    <a:pt x="231" y="174"/>
                  </a:cubicBezTo>
                  <a:cubicBezTo>
                    <a:pt x="232" y="175"/>
                    <a:pt x="234" y="175"/>
                    <a:pt x="236" y="175"/>
                  </a:cubicBezTo>
                  <a:cubicBezTo>
                    <a:pt x="235" y="175"/>
                    <a:pt x="235" y="175"/>
                    <a:pt x="235" y="175"/>
                  </a:cubicBezTo>
                  <a:cubicBezTo>
                    <a:pt x="236" y="175"/>
                    <a:pt x="237" y="175"/>
                    <a:pt x="237" y="176"/>
                  </a:cubicBezTo>
                  <a:cubicBezTo>
                    <a:pt x="238" y="176"/>
                    <a:pt x="238" y="174"/>
                    <a:pt x="238" y="175"/>
                  </a:cubicBezTo>
                  <a:cubicBezTo>
                    <a:pt x="239" y="176"/>
                    <a:pt x="239" y="177"/>
                    <a:pt x="239" y="177"/>
                  </a:cubicBezTo>
                  <a:cubicBezTo>
                    <a:pt x="239" y="176"/>
                    <a:pt x="242" y="176"/>
                    <a:pt x="241" y="178"/>
                  </a:cubicBezTo>
                  <a:cubicBezTo>
                    <a:pt x="242" y="178"/>
                    <a:pt x="243" y="178"/>
                    <a:pt x="244" y="179"/>
                  </a:cubicBezTo>
                  <a:cubicBezTo>
                    <a:pt x="244" y="179"/>
                    <a:pt x="245" y="178"/>
                    <a:pt x="245" y="178"/>
                  </a:cubicBezTo>
                  <a:cubicBezTo>
                    <a:pt x="246" y="175"/>
                    <a:pt x="246" y="175"/>
                    <a:pt x="246" y="172"/>
                  </a:cubicBezTo>
                  <a:cubicBezTo>
                    <a:pt x="245" y="173"/>
                    <a:pt x="244" y="173"/>
                    <a:pt x="244" y="171"/>
                  </a:cubicBezTo>
                  <a:cubicBezTo>
                    <a:pt x="244" y="172"/>
                    <a:pt x="242" y="172"/>
                    <a:pt x="242" y="171"/>
                  </a:cubicBezTo>
                  <a:cubicBezTo>
                    <a:pt x="241" y="173"/>
                    <a:pt x="239" y="170"/>
                    <a:pt x="237" y="170"/>
                  </a:cubicBezTo>
                  <a:cubicBezTo>
                    <a:pt x="237" y="168"/>
                    <a:pt x="236" y="169"/>
                    <a:pt x="236" y="168"/>
                  </a:cubicBezTo>
                  <a:cubicBezTo>
                    <a:pt x="237" y="168"/>
                    <a:pt x="238" y="168"/>
                    <a:pt x="238" y="168"/>
                  </a:cubicBezTo>
                  <a:cubicBezTo>
                    <a:pt x="238" y="169"/>
                    <a:pt x="238" y="169"/>
                    <a:pt x="238" y="170"/>
                  </a:cubicBezTo>
                  <a:cubicBezTo>
                    <a:pt x="239" y="169"/>
                    <a:pt x="240" y="169"/>
                    <a:pt x="240" y="170"/>
                  </a:cubicBezTo>
                  <a:cubicBezTo>
                    <a:pt x="240" y="169"/>
                    <a:pt x="239" y="169"/>
                    <a:pt x="239" y="168"/>
                  </a:cubicBezTo>
                  <a:cubicBezTo>
                    <a:pt x="240" y="168"/>
                    <a:pt x="241" y="168"/>
                    <a:pt x="242" y="167"/>
                  </a:cubicBezTo>
                  <a:cubicBezTo>
                    <a:pt x="242" y="169"/>
                    <a:pt x="243" y="169"/>
                    <a:pt x="244" y="169"/>
                  </a:cubicBezTo>
                  <a:cubicBezTo>
                    <a:pt x="245" y="170"/>
                    <a:pt x="245" y="170"/>
                    <a:pt x="244" y="170"/>
                  </a:cubicBezTo>
                  <a:cubicBezTo>
                    <a:pt x="246" y="169"/>
                    <a:pt x="248" y="170"/>
                    <a:pt x="249" y="172"/>
                  </a:cubicBezTo>
                  <a:cubicBezTo>
                    <a:pt x="250" y="169"/>
                    <a:pt x="252" y="173"/>
                    <a:pt x="252" y="172"/>
                  </a:cubicBezTo>
                  <a:cubicBezTo>
                    <a:pt x="252" y="172"/>
                    <a:pt x="252" y="171"/>
                    <a:pt x="252" y="171"/>
                  </a:cubicBezTo>
                  <a:cubicBezTo>
                    <a:pt x="252" y="171"/>
                    <a:pt x="253" y="170"/>
                    <a:pt x="253" y="171"/>
                  </a:cubicBezTo>
                  <a:cubicBezTo>
                    <a:pt x="253" y="172"/>
                    <a:pt x="254" y="172"/>
                    <a:pt x="254" y="173"/>
                  </a:cubicBezTo>
                  <a:cubicBezTo>
                    <a:pt x="254" y="172"/>
                    <a:pt x="254" y="171"/>
                    <a:pt x="254" y="171"/>
                  </a:cubicBezTo>
                  <a:cubicBezTo>
                    <a:pt x="256" y="172"/>
                    <a:pt x="256" y="172"/>
                    <a:pt x="258" y="172"/>
                  </a:cubicBezTo>
                  <a:cubicBezTo>
                    <a:pt x="258" y="173"/>
                    <a:pt x="258" y="173"/>
                    <a:pt x="259" y="174"/>
                  </a:cubicBezTo>
                  <a:cubicBezTo>
                    <a:pt x="259" y="173"/>
                    <a:pt x="259" y="173"/>
                    <a:pt x="259" y="172"/>
                  </a:cubicBezTo>
                  <a:cubicBezTo>
                    <a:pt x="259" y="172"/>
                    <a:pt x="258" y="173"/>
                    <a:pt x="258" y="172"/>
                  </a:cubicBezTo>
                  <a:cubicBezTo>
                    <a:pt x="259" y="172"/>
                    <a:pt x="260" y="174"/>
                    <a:pt x="261" y="172"/>
                  </a:cubicBezTo>
                  <a:cubicBezTo>
                    <a:pt x="262" y="172"/>
                    <a:pt x="262" y="172"/>
                    <a:pt x="262" y="173"/>
                  </a:cubicBezTo>
                  <a:cubicBezTo>
                    <a:pt x="261" y="173"/>
                    <a:pt x="262" y="172"/>
                    <a:pt x="261" y="172"/>
                  </a:cubicBezTo>
                  <a:cubicBezTo>
                    <a:pt x="261" y="174"/>
                    <a:pt x="260" y="174"/>
                    <a:pt x="259" y="174"/>
                  </a:cubicBezTo>
                  <a:cubicBezTo>
                    <a:pt x="261" y="174"/>
                    <a:pt x="261" y="178"/>
                    <a:pt x="262" y="175"/>
                  </a:cubicBezTo>
                  <a:cubicBezTo>
                    <a:pt x="264" y="176"/>
                    <a:pt x="265" y="178"/>
                    <a:pt x="267" y="179"/>
                  </a:cubicBezTo>
                  <a:cubicBezTo>
                    <a:pt x="267" y="180"/>
                    <a:pt x="266" y="180"/>
                    <a:pt x="266" y="180"/>
                  </a:cubicBezTo>
                  <a:cubicBezTo>
                    <a:pt x="267" y="181"/>
                    <a:pt x="268" y="179"/>
                    <a:pt x="268" y="181"/>
                  </a:cubicBezTo>
                  <a:cubicBezTo>
                    <a:pt x="267" y="181"/>
                    <a:pt x="266" y="180"/>
                    <a:pt x="265" y="181"/>
                  </a:cubicBezTo>
                  <a:cubicBezTo>
                    <a:pt x="266" y="181"/>
                    <a:pt x="266" y="181"/>
                    <a:pt x="266" y="182"/>
                  </a:cubicBezTo>
                  <a:cubicBezTo>
                    <a:pt x="265" y="181"/>
                    <a:pt x="265" y="183"/>
                    <a:pt x="264" y="182"/>
                  </a:cubicBezTo>
                  <a:cubicBezTo>
                    <a:pt x="264" y="183"/>
                    <a:pt x="263" y="183"/>
                    <a:pt x="263" y="184"/>
                  </a:cubicBezTo>
                  <a:cubicBezTo>
                    <a:pt x="263" y="185"/>
                    <a:pt x="264" y="185"/>
                    <a:pt x="264" y="185"/>
                  </a:cubicBezTo>
                  <a:cubicBezTo>
                    <a:pt x="263" y="186"/>
                    <a:pt x="262" y="186"/>
                    <a:pt x="261" y="184"/>
                  </a:cubicBezTo>
                  <a:cubicBezTo>
                    <a:pt x="261" y="184"/>
                    <a:pt x="262" y="185"/>
                    <a:pt x="262" y="184"/>
                  </a:cubicBezTo>
                  <a:cubicBezTo>
                    <a:pt x="261" y="184"/>
                    <a:pt x="263" y="183"/>
                    <a:pt x="262" y="183"/>
                  </a:cubicBezTo>
                  <a:cubicBezTo>
                    <a:pt x="261" y="184"/>
                    <a:pt x="260" y="184"/>
                    <a:pt x="260" y="185"/>
                  </a:cubicBezTo>
                  <a:cubicBezTo>
                    <a:pt x="260" y="184"/>
                    <a:pt x="259" y="185"/>
                    <a:pt x="259" y="184"/>
                  </a:cubicBezTo>
                  <a:cubicBezTo>
                    <a:pt x="258" y="184"/>
                    <a:pt x="258" y="185"/>
                    <a:pt x="258" y="185"/>
                  </a:cubicBezTo>
                  <a:cubicBezTo>
                    <a:pt x="256" y="182"/>
                    <a:pt x="253" y="182"/>
                    <a:pt x="252" y="182"/>
                  </a:cubicBezTo>
                  <a:cubicBezTo>
                    <a:pt x="252" y="182"/>
                    <a:pt x="253" y="182"/>
                    <a:pt x="252" y="183"/>
                  </a:cubicBezTo>
                  <a:cubicBezTo>
                    <a:pt x="252" y="183"/>
                    <a:pt x="252" y="183"/>
                    <a:pt x="252" y="183"/>
                  </a:cubicBezTo>
                  <a:cubicBezTo>
                    <a:pt x="251" y="182"/>
                    <a:pt x="250" y="183"/>
                    <a:pt x="250" y="181"/>
                  </a:cubicBezTo>
                  <a:cubicBezTo>
                    <a:pt x="249" y="181"/>
                    <a:pt x="249" y="181"/>
                    <a:pt x="248" y="181"/>
                  </a:cubicBezTo>
                  <a:cubicBezTo>
                    <a:pt x="248" y="181"/>
                    <a:pt x="248" y="182"/>
                    <a:pt x="247" y="182"/>
                  </a:cubicBezTo>
                  <a:cubicBezTo>
                    <a:pt x="247" y="181"/>
                    <a:pt x="248" y="181"/>
                    <a:pt x="248" y="181"/>
                  </a:cubicBezTo>
                  <a:cubicBezTo>
                    <a:pt x="246" y="180"/>
                    <a:pt x="243" y="181"/>
                    <a:pt x="243" y="179"/>
                  </a:cubicBezTo>
                  <a:cubicBezTo>
                    <a:pt x="239" y="184"/>
                    <a:pt x="236" y="176"/>
                    <a:pt x="234" y="179"/>
                  </a:cubicBezTo>
                  <a:cubicBezTo>
                    <a:pt x="234" y="179"/>
                    <a:pt x="233" y="179"/>
                    <a:pt x="233" y="179"/>
                  </a:cubicBezTo>
                  <a:cubicBezTo>
                    <a:pt x="234" y="179"/>
                    <a:pt x="234" y="179"/>
                    <a:pt x="234" y="178"/>
                  </a:cubicBezTo>
                  <a:cubicBezTo>
                    <a:pt x="233" y="178"/>
                    <a:pt x="233" y="178"/>
                    <a:pt x="232" y="177"/>
                  </a:cubicBezTo>
                  <a:cubicBezTo>
                    <a:pt x="232" y="179"/>
                    <a:pt x="233" y="179"/>
                    <a:pt x="234" y="180"/>
                  </a:cubicBezTo>
                  <a:cubicBezTo>
                    <a:pt x="233" y="181"/>
                    <a:pt x="232" y="180"/>
                    <a:pt x="231" y="180"/>
                  </a:cubicBezTo>
                  <a:cubicBezTo>
                    <a:pt x="232" y="181"/>
                    <a:pt x="233" y="181"/>
                    <a:pt x="234" y="181"/>
                  </a:cubicBezTo>
                  <a:cubicBezTo>
                    <a:pt x="234" y="181"/>
                    <a:pt x="234" y="180"/>
                    <a:pt x="234" y="181"/>
                  </a:cubicBezTo>
                  <a:cubicBezTo>
                    <a:pt x="235" y="181"/>
                    <a:pt x="235" y="182"/>
                    <a:pt x="235" y="182"/>
                  </a:cubicBezTo>
                  <a:cubicBezTo>
                    <a:pt x="236" y="182"/>
                    <a:pt x="239" y="181"/>
                    <a:pt x="239" y="183"/>
                  </a:cubicBezTo>
                  <a:cubicBezTo>
                    <a:pt x="238" y="183"/>
                    <a:pt x="238" y="183"/>
                    <a:pt x="238" y="184"/>
                  </a:cubicBezTo>
                  <a:cubicBezTo>
                    <a:pt x="241" y="183"/>
                    <a:pt x="243" y="185"/>
                    <a:pt x="247" y="185"/>
                  </a:cubicBezTo>
                  <a:cubicBezTo>
                    <a:pt x="247" y="185"/>
                    <a:pt x="247" y="185"/>
                    <a:pt x="247" y="186"/>
                  </a:cubicBezTo>
                  <a:cubicBezTo>
                    <a:pt x="248" y="185"/>
                    <a:pt x="249" y="187"/>
                    <a:pt x="251" y="185"/>
                  </a:cubicBezTo>
                  <a:cubicBezTo>
                    <a:pt x="251" y="186"/>
                    <a:pt x="250" y="186"/>
                    <a:pt x="250" y="186"/>
                  </a:cubicBezTo>
                  <a:cubicBezTo>
                    <a:pt x="251" y="186"/>
                    <a:pt x="252" y="186"/>
                    <a:pt x="253" y="185"/>
                  </a:cubicBezTo>
                  <a:cubicBezTo>
                    <a:pt x="252" y="186"/>
                    <a:pt x="253" y="186"/>
                    <a:pt x="253" y="187"/>
                  </a:cubicBezTo>
                  <a:cubicBezTo>
                    <a:pt x="253" y="187"/>
                    <a:pt x="254" y="186"/>
                    <a:pt x="254" y="186"/>
                  </a:cubicBezTo>
                  <a:cubicBezTo>
                    <a:pt x="254" y="187"/>
                    <a:pt x="254" y="187"/>
                    <a:pt x="254" y="187"/>
                  </a:cubicBezTo>
                  <a:cubicBezTo>
                    <a:pt x="255" y="187"/>
                    <a:pt x="256" y="187"/>
                    <a:pt x="257" y="187"/>
                  </a:cubicBezTo>
                  <a:cubicBezTo>
                    <a:pt x="257" y="187"/>
                    <a:pt x="256" y="188"/>
                    <a:pt x="257" y="188"/>
                  </a:cubicBezTo>
                  <a:cubicBezTo>
                    <a:pt x="258" y="187"/>
                    <a:pt x="261" y="189"/>
                    <a:pt x="262" y="190"/>
                  </a:cubicBezTo>
                  <a:cubicBezTo>
                    <a:pt x="262" y="189"/>
                    <a:pt x="263" y="189"/>
                    <a:pt x="263" y="190"/>
                  </a:cubicBezTo>
                  <a:cubicBezTo>
                    <a:pt x="264" y="189"/>
                    <a:pt x="262" y="189"/>
                    <a:pt x="263" y="188"/>
                  </a:cubicBezTo>
                  <a:cubicBezTo>
                    <a:pt x="263" y="190"/>
                    <a:pt x="265" y="189"/>
                    <a:pt x="265" y="190"/>
                  </a:cubicBezTo>
                  <a:cubicBezTo>
                    <a:pt x="265" y="191"/>
                    <a:pt x="264" y="190"/>
                    <a:pt x="264" y="191"/>
                  </a:cubicBezTo>
                  <a:cubicBezTo>
                    <a:pt x="265" y="191"/>
                    <a:pt x="266" y="192"/>
                    <a:pt x="267" y="193"/>
                  </a:cubicBezTo>
                  <a:cubicBezTo>
                    <a:pt x="264" y="194"/>
                    <a:pt x="261" y="191"/>
                    <a:pt x="258" y="193"/>
                  </a:cubicBezTo>
                  <a:cubicBezTo>
                    <a:pt x="258" y="193"/>
                    <a:pt x="259" y="192"/>
                    <a:pt x="259" y="192"/>
                  </a:cubicBezTo>
                  <a:cubicBezTo>
                    <a:pt x="259" y="195"/>
                    <a:pt x="260" y="193"/>
                    <a:pt x="260" y="194"/>
                  </a:cubicBezTo>
                  <a:cubicBezTo>
                    <a:pt x="259" y="196"/>
                    <a:pt x="258" y="193"/>
                    <a:pt x="257" y="194"/>
                  </a:cubicBezTo>
                  <a:cubicBezTo>
                    <a:pt x="258" y="194"/>
                    <a:pt x="258" y="194"/>
                    <a:pt x="258" y="194"/>
                  </a:cubicBezTo>
                  <a:cubicBezTo>
                    <a:pt x="257" y="194"/>
                    <a:pt x="257" y="195"/>
                    <a:pt x="257" y="195"/>
                  </a:cubicBezTo>
                  <a:cubicBezTo>
                    <a:pt x="256" y="194"/>
                    <a:pt x="254" y="193"/>
                    <a:pt x="253" y="194"/>
                  </a:cubicBezTo>
                  <a:cubicBezTo>
                    <a:pt x="253" y="194"/>
                    <a:pt x="252" y="192"/>
                    <a:pt x="251" y="192"/>
                  </a:cubicBezTo>
                  <a:cubicBezTo>
                    <a:pt x="252" y="193"/>
                    <a:pt x="253" y="194"/>
                    <a:pt x="253" y="196"/>
                  </a:cubicBezTo>
                  <a:cubicBezTo>
                    <a:pt x="253" y="196"/>
                    <a:pt x="252" y="196"/>
                    <a:pt x="252" y="196"/>
                  </a:cubicBezTo>
                  <a:cubicBezTo>
                    <a:pt x="254" y="195"/>
                    <a:pt x="254" y="196"/>
                    <a:pt x="256" y="196"/>
                  </a:cubicBezTo>
                  <a:cubicBezTo>
                    <a:pt x="256" y="195"/>
                    <a:pt x="255" y="196"/>
                    <a:pt x="255" y="195"/>
                  </a:cubicBezTo>
                  <a:cubicBezTo>
                    <a:pt x="256" y="195"/>
                    <a:pt x="257" y="195"/>
                    <a:pt x="257" y="196"/>
                  </a:cubicBezTo>
                  <a:cubicBezTo>
                    <a:pt x="256" y="196"/>
                    <a:pt x="257" y="197"/>
                    <a:pt x="257" y="197"/>
                  </a:cubicBezTo>
                  <a:cubicBezTo>
                    <a:pt x="256" y="196"/>
                    <a:pt x="257" y="195"/>
                    <a:pt x="257" y="195"/>
                  </a:cubicBezTo>
                  <a:cubicBezTo>
                    <a:pt x="257" y="196"/>
                    <a:pt x="258" y="196"/>
                    <a:pt x="258" y="196"/>
                  </a:cubicBezTo>
                  <a:cubicBezTo>
                    <a:pt x="258" y="196"/>
                    <a:pt x="258" y="197"/>
                    <a:pt x="258" y="197"/>
                  </a:cubicBezTo>
                  <a:cubicBezTo>
                    <a:pt x="259" y="197"/>
                    <a:pt x="259" y="197"/>
                    <a:pt x="260" y="197"/>
                  </a:cubicBezTo>
                  <a:cubicBezTo>
                    <a:pt x="262" y="199"/>
                    <a:pt x="266" y="196"/>
                    <a:pt x="268" y="197"/>
                  </a:cubicBezTo>
                  <a:cubicBezTo>
                    <a:pt x="268" y="197"/>
                    <a:pt x="268" y="197"/>
                    <a:pt x="268" y="198"/>
                  </a:cubicBezTo>
                  <a:cubicBezTo>
                    <a:pt x="269" y="196"/>
                    <a:pt x="270" y="198"/>
                    <a:pt x="270" y="197"/>
                  </a:cubicBezTo>
                  <a:cubicBezTo>
                    <a:pt x="270" y="197"/>
                    <a:pt x="271" y="198"/>
                    <a:pt x="271" y="197"/>
                  </a:cubicBezTo>
                  <a:cubicBezTo>
                    <a:pt x="271" y="197"/>
                    <a:pt x="270" y="197"/>
                    <a:pt x="270" y="196"/>
                  </a:cubicBezTo>
                  <a:cubicBezTo>
                    <a:pt x="271" y="196"/>
                    <a:pt x="271" y="196"/>
                    <a:pt x="271" y="196"/>
                  </a:cubicBezTo>
                  <a:cubicBezTo>
                    <a:pt x="271" y="197"/>
                    <a:pt x="271" y="196"/>
                    <a:pt x="272" y="196"/>
                  </a:cubicBezTo>
                  <a:cubicBezTo>
                    <a:pt x="272" y="196"/>
                    <a:pt x="272" y="197"/>
                    <a:pt x="273" y="197"/>
                  </a:cubicBezTo>
                  <a:cubicBezTo>
                    <a:pt x="274" y="197"/>
                    <a:pt x="274" y="197"/>
                    <a:pt x="276" y="197"/>
                  </a:cubicBezTo>
                  <a:cubicBezTo>
                    <a:pt x="276" y="197"/>
                    <a:pt x="276" y="198"/>
                    <a:pt x="275" y="198"/>
                  </a:cubicBezTo>
                  <a:cubicBezTo>
                    <a:pt x="276" y="198"/>
                    <a:pt x="276" y="198"/>
                    <a:pt x="277" y="198"/>
                  </a:cubicBezTo>
                  <a:cubicBezTo>
                    <a:pt x="276" y="199"/>
                    <a:pt x="276" y="199"/>
                    <a:pt x="275" y="200"/>
                  </a:cubicBezTo>
                  <a:cubicBezTo>
                    <a:pt x="276" y="199"/>
                    <a:pt x="277" y="200"/>
                    <a:pt x="278" y="198"/>
                  </a:cubicBezTo>
                  <a:cubicBezTo>
                    <a:pt x="278" y="198"/>
                    <a:pt x="277" y="199"/>
                    <a:pt x="277" y="198"/>
                  </a:cubicBezTo>
                  <a:cubicBezTo>
                    <a:pt x="278" y="198"/>
                    <a:pt x="278" y="198"/>
                    <a:pt x="279" y="197"/>
                  </a:cubicBezTo>
                  <a:cubicBezTo>
                    <a:pt x="279" y="198"/>
                    <a:pt x="279" y="198"/>
                    <a:pt x="279" y="198"/>
                  </a:cubicBezTo>
                  <a:cubicBezTo>
                    <a:pt x="279" y="199"/>
                    <a:pt x="279" y="200"/>
                    <a:pt x="279" y="200"/>
                  </a:cubicBezTo>
                  <a:cubicBezTo>
                    <a:pt x="280" y="199"/>
                    <a:pt x="279" y="199"/>
                    <a:pt x="279" y="198"/>
                  </a:cubicBezTo>
                  <a:cubicBezTo>
                    <a:pt x="280" y="198"/>
                    <a:pt x="280" y="198"/>
                    <a:pt x="280" y="197"/>
                  </a:cubicBezTo>
                  <a:cubicBezTo>
                    <a:pt x="281" y="198"/>
                    <a:pt x="281" y="199"/>
                    <a:pt x="282" y="199"/>
                  </a:cubicBezTo>
                  <a:cubicBezTo>
                    <a:pt x="282" y="200"/>
                    <a:pt x="281" y="200"/>
                    <a:pt x="280" y="201"/>
                  </a:cubicBezTo>
                  <a:cubicBezTo>
                    <a:pt x="281" y="201"/>
                    <a:pt x="282" y="200"/>
                    <a:pt x="283" y="200"/>
                  </a:cubicBezTo>
                  <a:cubicBezTo>
                    <a:pt x="282" y="201"/>
                    <a:pt x="282" y="201"/>
                    <a:pt x="283" y="201"/>
                  </a:cubicBezTo>
                  <a:cubicBezTo>
                    <a:pt x="284" y="199"/>
                    <a:pt x="287" y="200"/>
                    <a:pt x="288" y="200"/>
                  </a:cubicBezTo>
                  <a:cubicBezTo>
                    <a:pt x="288" y="200"/>
                    <a:pt x="288" y="201"/>
                    <a:pt x="288" y="200"/>
                  </a:cubicBezTo>
                  <a:cubicBezTo>
                    <a:pt x="288" y="199"/>
                    <a:pt x="288" y="200"/>
                    <a:pt x="288" y="199"/>
                  </a:cubicBezTo>
                  <a:cubicBezTo>
                    <a:pt x="288" y="200"/>
                    <a:pt x="289" y="200"/>
                    <a:pt x="289" y="201"/>
                  </a:cubicBezTo>
                  <a:cubicBezTo>
                    <a:pt x="290" y="200"/>
                    <a:pt x="291" y="202"/>
                    <a:pt x="292" y="201"/>
                  </a:cubicBezTo>
                  <a:cubicBezTo>
                    <a:pt x="293" y="202"/>
                    <a:pt x="293" y="204"/>
                    <a:pt x="293" y="203"/>
                  </a:cubicBezTo>
                  <a:cubicBezTo>
                    <a:pt x="293" y="203"/>
                    <a:pt x="293" y="203"/>
                    <a:pt x="293" y="202"/>
                  </a:cubicBezTo>
                  <a:cubicBezTo>
                    <a:pt x="294" y="202"/>
                    <a:pt x="294" y="202"/>
                    <a:pt x="296" y="202"/>
                  </a:cubicBezTo>
                  <a:cubicBezTo>
                    <a:pt x="296" y="204"/>
                    <a:pt x="297" y="204"/>
                    <a:pt x="298" y="206"/>
                  </a:cubicBezTo>
                  <a:cubicBezTo>
                    <a:pt x="298" y="205"/>
                    <a:pt x="298" y="205"/>
                    <a:pt x="298" y="205"/>
                  </a:cubicBezTo>
                  <a:cubicBezTo>
                    <a:pt x="300" y="207"/>
                    <a:pt x="301" y="207"/>
                    <a:pt x="304" y="208"/>
                  </a:cubicBezTo>
                  <a:cubicBezTo>
                    <a:pt x="303" y="208"/>
                    <a:pt x="305" y="208"/>
                    <a:pt x="304" y="209"/>
                  </a:cubicBezTo>
                  <a:cubicBezTo>
                    <a:pt x="305" y="209"/>
                    <a:pt x="307" y="208"/>
                    <a:pt x="307" y="209"/>
                  </a:cubicBezTo>
                  <a:cubicBezTo>
                    <a:pt x="307" y="209"/>
                    <a:pt x="307" y="207"/>
                    <a:pt x="307" y="208"/>
                  </a:cubicBezTo>
                  <a:cubicBezTo>
                    <a:pt x="308" y="208"/>
                    <a:pt x="307" y="209"/>
                    <a:pt x="308" y="209"/>
                  </a:cubicBezTo>
                  <a:cubicBezTo>
                    <a:pt x="308" y="210"/>
                    <a:pt x="308" y="210"/>
                    <a:pt x="308" y="210"/>
                  </a:cubicBezTo>
                  <a:cubicBezTo>
                    <a:pt x="309" y="210"/>
                    <a:pt x="309" y="209"/>
                    <a:pt x="309" y="209"/>
                  </a:cubicBezTo>
                  <a:cubicBezTo>
                    <a:pt x="310" y="210"/>
                    <a:pt x="310" y="210"/>
                    <a:pt x="310" y="210"/>
                  </a:cubicBezTo>
                  <a:cubicBezTo>
                    <a:pt x="310" y="210"/>
                    <a:pt x="310" y="211"/>
                    <a:pt x="309" y="211"/>
                  </a:cubicBezTo>
                  <a:cubicBezTo>
                    <a:pt x="310" y="211"/>
                    <a:pt x="310" y="212"/>
                    <a:pt x="309" y="212"/>
                  </a:cubicBezTo>
                  <a:cubicBezTo>
                    <a:pt x="310" y="212"/>
                    <a:pt x="311" y="213"/>
                    <a:pt x="311" y="213"/>
                  </a:cubicBezTo>
                  <a:cubicBezTo>
                    <a:pt x="311" y="212"/>
                    <a:pt x="311" y="211"/>
                    <a:pt x="311" y="210"/>
                  </a:cubicBezTo>
                  <a:cubicBezTo>
                    <a:pt x="311" y="210"/>
                    <a:pt x="311" y="208"/>
                    <a:pt x="311" y="208"/>
                  </a:cubicBezTo>
                  <a:cubicBezTo>
                    <a:pt x="314" y="208"/>
                    <a:pt x="318" y="210"/>
                    <a:pt x="320" y="213"/>
                  </a:cubicBezTo>
                  <a:cubicBezTo>
                    <a:pt x="319" y="213"/>
                    <a:pt x="319" y="214"/>
                    <a:pt x="320" y="215"/>
                  </a:cubicBezTo>
                  <a:cubicBezTo>
                    <a:pt x="322" y="210"/>
                    <a:pt x="324" y="217"/>
                    <a:pt x="327" y="215"/>
                  </a:cubicBezTo>
                  <a:cubicBezTo>
                    <a:pt x="328" y="213"/>
                    <a:pt x="328" y="213"/>
                    <a:pt x="328" y="211"/>
                  </a:cubicBezTo>
                  <a:cubicBezTo>
                    <a:pt x="329" y="212"/>
                    <a:pt x="330" y="210"/>
                    <a:pt x="331" y="209"/>
                  </a:cubicBezTo>
                  <a:cubicBezTo>
                    <a:pt x="332" y="209"/>
                    <a:pt x="333" y="209"/>
                    <a:pt x="334" y="209"/>
                  </a:cubicBezTo>
                  <a:cubicBezTo>
                    <a:pt x="334" y="209"/>
                    <a:pt x="334" y="210"/>
                    <a:pt x="334" y="210"/>
                  </a:cubicBezTo>
                  <a:cubicBezTo>
                    <a:pt x="335" y="209"/>
                    <a:pt x="334" y="209"/>
                    <a:pt x="334" y="208"/>
                  </a:cubicBezTo>
                  <a:cubicBezTo>
                    <a:pt x="336" y="208"/>
                    <a:pt x="337" y="205"/>
                    <a:pt x="338" y="206"/>
                  </a:cubicBezTo>
                  <a:cubicBezTo>
                    <a:pt x="338" y="204"/>
                    <a:pt x="338" y="203"/>
                    <a:pt x="339" y="202"/>
                  </a:cubicBezTo>
                  <a:cubicBezTo>
                    <a:pt x="338" y="203"/>
                    <a:pt x="339" y="203"/>
                    <a:pt x="339" y="203"/>
                  </a:cubicBezTo>
                  <a:cubicBezTo>
                    <a:pt x="339" y="202"/>
                    <a:pt x="339" y="202"/>
                    <a:pt x="340" y="202"/>
                  </a:cubicBezTo>
                  <a:cubicBezTo>
                    <a:pt x="339" y="203"/>
                    <a:pt x="340" y="205"/>
                    <a:pt x="341" y="203"/>
                  </a:cubicBezTo>
                  <a:cubicBezTo>
                    <a:pt x="340" y="203"/>
                    <a:pt x="339" y="202"/>
                    <a:pt x="340" y="200"/>
                  </a:cubicBezTo>
                  <a:cubicBezTo>
                    <a:pt x="339" y="200"/>
                    <a:pt x="339" y="200"/>
                    <a:pt x="339" y="199"/>
                  </a:cubicBezTo>
                  <a:cubicBezTo>
                    <a:pt x="339" y="199"/>
                    <a:pt x="339" y="198"/>
                    <a:pt x="340" y="198"/>
                  </a:cubicBezTo>
                  <a:cubicBezTo>
                    <a:pt x="340" y="197"/>
                    <a:pt x="339" y="197"/>
                    <a:pt x="339" y="196"/>
                  </a:cubicBezTo>
                  <a:cubicBezTo>
                    <a:pt x="340" y="196"/>
                    <a:pt x="343" y="195"/>
                    <a:pt x="343" y="197"/>
                  </a:cubicBezTo>
                  <a:cubicBezTo>
                    <a:pt x="344" y="197"/>
                    <a:pt x="345" y="194"/>
                    <a:pt x="346" y="197"/>
                  </a:cubicBezTo>
                  <a:cubicBezTo>
                    <a:pt x="346" y="197"/>
                    <a:pt x="345" y="197"/>
                    <a:pt x="344" y="198"/>
                  </a:cubicBezTo>
                  <a:cubicBezTo>
                    <a:pt x="345" y="198"/>
                    <a:pt x="347" y="196"/>
                    <a:pt x="347" y="198"/>
                  </a:cubicBezTo>
                  <a:cubicBezTo>
                    <a:pt x="345" y="200"/>
                    <a:pt x="342" y="201"/>
                    <a:pt x="340" y="200"/>
                  </a:cubicBezTo>
                  <a:cubicBezTo>
                    <a:pt x="341" y="202"/>
                    <a:pt x="344" y="201"/>
                    <a:pt x="346" y="200"/>
                  </a:cubicBezTo>
                  <a:cubicBezTo>
                    <a:pt x="347" y="201"/>
                    <a:pt x="349" y="201"/>
                    <a:pt x="350" y="200"/>
                  </a:cubicBezTo>
                  <a:cubicBezTo>
                    <a:pt x="351" y="200"/>
                    <a:pt x="350" y="201"/>
                    <a:pt x="351" y="201"/>
                  </a:cubicBezTo>
                  <a:cubicBezTo>
                    <a:pt x="352" y="201"/>
                    <a:pt x="356" y="199"/>
                    <a:pt x="356" y="202"/>
                  </a:cubicBezTo>
                  <a:cubicBezTo>
                    <a:pt x="356" y="203"/>
                    <a:pt x="356" y="201"/>
                    <a:pt x="356" y="202"/>
                  </a:cubicBezTo>
                  <a:cubicBezTo>
                    <a:pt x="357" y="202"/>
                    <a:pt x="357" y="202"/>
                    <a:pt x="357" y="203"/>
                  </a:cubicBezTo>
                  <a:cubicBezTo>
                    <a:pt x="354" y="206"/>
                    <a:pt x="351" y="207"/>
                    <a:pt x="349" y="209"/>
                  </a:cubicBezTo>
                  <a:cubicBezTo>
                    <a:pt x="349" y="210"/>
                    <a:pt x="350" y="211"/>
                    <a:pt x="350" y="212"/>
                  </a:cubicBezTo>
                  <a:cubicBezTo>
                    <a:pt x="354" y="213"/>
                    <a:pt x="357" y="206"/>
                    <a:pt x="361" y="207"/>
                  </a:cubicBezTo>
                  <a:cubicBezTo>
                    <a:pt x="361" y="204"/>
                    <a:pt x="363" y="203"/>
                    <a:pt x="363" y="200"/>
                  </a:cubicBezTo>
                  <a:cubicBezTo>
                    <a:pt x="363" y="200"/>
                    <a:pt x="363" y="200"/>
                    <a:pt x="364" y="199"/>
                  </a:cubicBezTo>
                  <a:cubicBezTo>
                    <a:pt x="364" y="197"/>
                    <a:pt x="364" y="195"/>
                    <a:pt x="365" y="194"/>
                  </a:cubicBezTo>
                  <a:cubicBezTo>
                    <a:pt x="365" y="193"/>
                    <a:pt x="365" y="193"/>
                    <a:pt x="365" y="193"/>
                  </a:cubicBezTo>
                  <a:cubicBezTo>
                    <a:pt x="365" y="193"/>
                    <a:pt x="365" y="192"/>
                    <a:pt x="366" y="191"/>
                  </a:cubicBezTo>
                  <a:cubicBezTo>
                    <a:pt x="366" y="191"/>
                    <a:pt x="365" y="191"/>
                    <a:pt x="365" y="190"/>
                  </a:cubicBezTo>
                  <a:cubicBezTo>
                    <a:pt x="365" y="183"/>
                    <a:pt x="365" y="180"/>
                    <a:pt x="364" y="172"/>
                  </a:cubicBezTo>
                  <a:cubicBezTo>
                    <a:pt x="363" y="170"/>
                    <a:pt x="363" y="167"/>
                    <a:pt x="361" y="165"/>
                  </a:cubicBezTo>
                  <a:cubicBezTo>
                    <a:pt x="362" y="164"/>
                    <a:pt x="361" y="162"/>
                    <a:pt x="362" y="161"/>
                  </a:cubicBezTo>
                  <a:cubicBezTo>
                    <a:pt x="361" y="161"/>
                    <a:pt x="361" y="161"/>
                    <a:pt x="361" y="160"/>
                  </a:cubicBezTo>
                  <a:cubicBezTo>
                    <a:pt x="361" y="160"/>
                    <a:pt x="362" y="160"/>
                    <a:pt x="362" y="160"/>
                  </a:cubicBezTo>
                  <a:cubicBezTo>
                    <a:pt x="361" y="160"/>
                    <a:pt x="362" y="158"/>
                    <a:pt x="362" y="158"/>
                  </a:cubicBezTo>
                  <a:cubicBezTo>
                    <a:pt x="362" y="156"/>
                    <a:pt x="360" y="153"/>
                    <a:pt x="360" y="151"/>
                  </a:cubicBezTo>
                  <a:cubicBezTo>
                    <a:pt x="363" y="150"/>
                    <a:pt x="364" y="154"/>
                    <a:pt x="366" y="153"/>
                  </a:cubicBezTo>
                  <a:cubicBezTo>
                    <a:pt x="367" y="154"/>
                    <a:pt x="368" y="154"/>
                    <a:pt x="368" y="156"/>
                  </a:cubicBezTo>
                  <a:cubicBezTo>
                    <a:pt x="367" y="156"/>
                    <a:pt x="366" y="156"/>
                    <a:pt x="366" y="157"/>
                  </a:cubicBezTo>
                  <a:cubicBezTo>
                    <a:pt x="367" y="158"/>
                    <a:pt x="369" y="160"/>
                    <a:pt x="371" y="160"/>
                  </a:cubicBezTo>
                  <a:cubicBezTo>
                    <a:pt x="370" y="163"/>
                    <a:pt x="373" y="163"/>
                    <a:pt x="375" y="164"/>
                  </a:cubicBezTo>
                  <a:cubicBezTo>
                    <a:pt x="374" y="164"/>
                    <a:pt x="374" y="164"/>
                    <a:pt x="374" y="165"/>
                  </a:cubicBezTo>
                  <a:cubicBezTo>
                    <a:pt x="376" y="165"/>
                    <a:pt x="379" y="166"/>
                    <a:pt x="381" y="167"/>
                  </a:cubicBezTo>
                  <a:cubicBezTo>
                    <a:pt x="381" y="171"/>
                    <a:pt x="386" y="171"/>
                    <a:pt x="385" y="175"/>
                  </a:cubicBezTo>
                  <a:cubicBezTo>
                    <a:pt x="386" y="175"/>
                    <a:pt x="387" y="176"/>
                    <a:pt x="387" y="177"/>
                  </a:cubicBezTo>
                  <a:cubicBezTo>
                    <a:pt x="387" y="178"/>
                    <a:pt x="386" y="179"/>
                    <a:pt x="386" y="181"/>
                  </a:cubicBezTo>
                  <a:cubicBezTo>
                    <a:pt x="386" y="183"/>
                    <a:pt x="388" y="183"/>
                    <a:pt x="388" y="185"/>
                  </a:cubicBezTo>
                  <a:cubicBezTo>
                    <a:pt x="388" y="184"/>
                    <a:pt x="390" y="183"/>
                    <a:pt x="390" y="184"/>
                  </a:cubicBezTo>
                  <a:cubicBezTo>
                    <a:pt x="390" y="184"/>
                    <a:pt x="390" y="184"/>
                    <a:pt x="389" y="185"/>
                  </a:cubicBezTo>
                  <a:cubicBezTo>
                    <a:pt x="390" y="187"/>
                    <a:pt x="389" y="188"/>
                    <a:pt x="390" y="190"/>
                  </a:cubicBezTo>
                  <a:cubicBezTo>
                    <a:pt x="390" y="190"/>
                    <a:pt x="391" y="190"/>
                    <a:pt x="391" y="192"/>
                  </a:cubicBezTo>
                  <a:cubicBezTo>
                    <a:pt x="391" y="192"/>
                    <a:pt x="391" y="191"/>
                    <a:pt x="390" y="192"/>
                  </a:cubicBezTo>
                  <a:cubicBezTo>
                    <a:pt x="391" y="192"/>
                    <a:pt x="391" y="193"/>
                    <a:pt x="391" y="193"/>
                  </a:cubicBezTo>
                  <a:cubicBezTo>
                    <a:pt x="392" y="191"/>
                    <a:pt x="392" y="193"/>
                    <a:pt x="393" y="193"/>
                  </a:cubicBezTo>
                  <a:cubicBezTo>
                    <a:pt x="393" y="193"/>
                    <a:pt x="393" y="192"/>
                    <a:pt x="393" y="191"/>
                  </a:cubicBezTo>
                  <a:cubicBezTo>
                    <a:pt x="396" y="191"/>
                    <a:pt x="397" y="197"/>
                    <a:pt x="399" y="194"/>
                  </a:cubicBezTo>
                  <a:cubicBezTo>
                    <a:pt x="399" y="194"/>
                    <a:pt x="398" y="194"/>
                    <a:pt x="398" y="194"/>
                  </a:cubicBezTo>
                  <a:cubicBezTo>
                    <a:pt x="397" y="191"/>
                    <a:pt x="395" y="189"/>
                    <a:pt x="394" y="187"/>
                  </a:cubicBezTo>
                  <a:cubicBezTo>
                    <a:pt x="394" y="186"/>
                    <a:pt x="394" y="186"/>
                    <a:pt x="394" y="185"/>
                  </a:cubicBezTo>
                  <a:cubicBezTo>
                    <a:pt x="393" y="185"/>
                    <a:pt x="393" y="186"/>
                    <a:pt x="392" y="186"/>
                  </a:cubicBezTo>
                  <a:cubicBezTo>
                    <a:pt x="392" y="185"/>
                    <a:pt x="392" y="185"/>
                    <a:pt x="391" y="185"/>
                  </a:cubicBezTo>
                  <a:cubicBezTo>
                    <a:pt x="392" y="184"/>
                    <a:pt x="391" y="183"/>
                    <a:pt x="391" y="182"/>
                  </a:cubicBezTo>
                  <a:cubicBezTo>
                    <a:pt x="392" y="182"/>
                    <a:pt x="391" y="182"/>
                    <a:pt x="392" y="180"/>
                  </a:cubicBezTo>
                  <a:cubicBezTo>
                    <a:pt x="392" y="180"/>
                    <a:pt x="392" y="180"/>
                    <a:pt x="392" y="180"/>
                  </a:cubicBezTo>
                  <a:cubicBezTo>
                    <a:pt x="394" y="181"/>
                    <a:pt x="396" y="182"/>
                    <a:pt x="398" y="183"/>
                  </a:cubicBezTo>
                  <a:cubicBezTo>
                    <a:pt x="398" y="181"/>
                    <a:pt x="396" y="180"/>
                    <a:pt x="395" y="178"/>
                  </a:cubicBezTo>
                  <a:cubicBezTo>
                    <a:pt x="396" y="176"/>
                    <a:pt x="395" y="175"/>
                    <a:pt x="394" y="172"/>
                  </a:cubicBezTo>
                  <a:cubicBezTo>
                    <a:pt x="394" y="172"/>
                    <a:pt x="394" y="173"/>
                    <a:pt x="393" y="173"/>
                  </a:cubicBezTo>
                  <a:cubicBezTo>
                    <a:pt x="393" y="170"/>
                    <a:pt x="392" y="167"/>
                    <a:pt x="393" y="163"/>
                  </a:cubicBezTo>
                  <a:cubicBezTo>
                    <a:pt x="395" y="164"/>
                    <a:pt x="396" y="160"/>
                    <a:pt x="398" y="161"/>
                  </a:cubicBezTo>
                  <a:cubicBezTo>
                    <a:pt x="399" y="159"/>
                    <a:pt x="399" y="159"/>
                    <a:pt x="400" y="158"/>
                  </a:cubicBezTo>
                  <a:cubicBezTo>
                    <a:pt x="400" y="157"/>
                    <a:pt x="400" y="157"/>
                    <a:pt x="399" y="157"/>
                  </a:cubicBezTo>
                  <a:cubicBezTo>
                    <a:pt x="400" y="156"/>
                    <a:pt x="400" y="156"/>
                    <a:pt x="401" y="155"/>
                  </a:cubicBezTo>
                  <a:cubicBezTo>
                    <a:pt x="402" y="151"/>
                    <a:pt x="399" y="152"/>
                    <a:pt x="400" y="149"/>
                  </a:cubicBezTo>
                  <a:cubicBezTo>
                    <a:pt x="402" y="148"/>
                    <a:pt x="404" y="149"/>
                    <a:pt x="406" y="148"/>
                  </a:cubicBezTo>
                  <a:cubicBezTo>
                    <a:pt x="405" y="147"/>
                    <a:pt x="405" y="145"/>
                    <a:pt x="406" y="144"/>
                  </a:cubicBezTo>
                  <a:cubicBezTo>
                    <a:pt x="405" y="143"/>
                    <a:pt x="405" y="141"/>
                    <a:pt x="404" y="140"/>
                  </a:cubicBezTo>
                  <a:cubicBezTo>
                    <a:pt x="402" y="141"/>
                    <a:pt x="401" y="145"/>
                    <a:pt x="399" y="146"/>
                  </a:cubicBezTo>
                  <a:cubicBezTo>
                    <a:pt x="398" y="140"/>
                    <a:pt x="392" y="140"/>
                    <a:pt x="391" y="139"/>
                  </a:cubicBezTo>
                  <a:cubicBezTo>
                    <a:pt x="391" y="139"/>
                    <a:pt x="391" y="139"/>
                    <a:pt x="391" y="140"/>
                  </a:cubicBezTo>
                  <a:cubicBezTo>
                    <a:pt x="390" y="140"/>
                    <a:pt x="389" y="139"/>
                    <a:pt x="389" y="139"/>
                  </a:cubicBezTo>
                  <a:cubicBezTo>
                    <a:pt x="389" y="140"/>
                    <a:pt x="388" y="139"/>
                    <a:pt x="388" y="140"/>
                  </a:cubicBezTo>
                  <a:cubicBezTo>
                    <a:pt x="388" y="140"/>
                    <a:pt x="388" y="141"/>
                    <a:pt x="388" y="141"/>
                  </a:cubicBezTo>
                  <a:cubicBezTo>
                    <a:pt x="385" y="141"/>
                    <a:pt x="383" y="142"/>
                    <a:pt x="380" y="142"/>
                  </a:cubicBezTo>
                  <a:cubicBezTo>
                    <a:pt x="379" y="143"/>
                    <a:pt x="379" y="143"/>
                    <a:pt x="379" y="143"/>
                  </a:cubicBezTo>
                  <a:cubicBezTo>
                    <a:pt x="375" y="142"/>
                    <a:pt x="372" y="144"/>
                    <a:pt x="368" y="144"/>
                  </a:cubicBezTo>
                  <a:cubicBezTo>
                    <a:pt x="368" y="144"/>
                    <a:pt x="368" y="144"/>
                    <a:pt x="367" y="145"/>
                  </a:cubicBezTo>
                  <a:cubicBezTo>
                    <a:pt x="367" y="144"/>
                    <a:pt x="366" y="144"/>
                    <a:pt x="365" y="144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2" y="143"/>
                    <a:pt x="358" y="144"/>
                    <a:pt x="358" y="140"/>
                  </a:cubicBezTo>
                  <a:cubicBezTo>
                    <a:pt x="358" y="140"/>
                    <a:pt x="358" y="140"/>
                    <a:pt x="359" y="139"/>
                  </a:cubicBezTo>
                  <a:cubicBezTo>
                    <a:pt x="358" y="139"/>
                    <a:pt x="357" y="138"/>
                    <a:pt x="358" y="136"/>
                  </a:cubicBezTo>
                  <a:cubicBezTo>
                    <a:pt x="357" y="137"/>
                    <a:pt x="357" y="135"/>
                    <a:pt x="357" y="134"/>
                  </a:cubicBezTo>
                  <a:cubicBezTo>
                    <a:pt x="357" y="133"/>
                    <a:pt x="357" y="133"/>
                    <a:pt x="357" y="132"/>
                  </a:cubicBezTo>
                  <a:cubicBezTo>
                    <a:pt x="357" y="132"/>
                    <a:pt x="357" y="132"/>
                    <a:pt x="357" y="133"/>
                  </a:cubicBezTo>
                  <a:cubicBezTo>
                    <a:pt x="357" y="132"/>
                    <a:pt x="357" y="132"/>
                    <a:pt x="356" y="132"/>
                  </a:cubicBezTo>
                  <a:cubicBezTo>
                    <a:pt x="357" y="132"/>
                    <a:pt x="357" y="132"/>
                    <a:pt x="357" y="131"/>
                  </a:cubicBezTo>
                  <a:cubicBezTo>
                    <a:pt x="356" y="131"/>
                    <a:pt x="357" y="130"/>
                    <a:pt x="357" y="129"/>
                  </a:cubicBezTo>
                  <a:cubicBezTo>
                    <a:pt x="356" y="129"/>
                    <a:pt x="356" y="131"/>
                    <a:pt x="355" y="130"/>
                  </a:cubicBezTo>
                  <a:cubicBezTo>
                    <a:pt x="355" y="129"/>
                    <a:pt x="355" y="129"/>
                    <a:pt x="355" y="128"/>
                  </a:cubicBezTo>
                  <a:cubicBezTo>
                    <a:pt x="355" y="128"/>
                    <a:pt x="356" y="129"/>
                    <a:pt x="356" y="128"/>
                  </a:cubicBezTo>
                  <a:cubicBezTo>
                    <a:pt x="356" y="128"/>
                    <a:pt x="356" y="127"/>
                    <a:pt x="356" y="126"/>
                  </a:cubicBezTo>
                  <a:cubicBezTo>
                    <a:pt x="355" y="126"/>
                    <a:pt x="355" y="126"/>
                    <a:pt x="355" y="126"/>
                  </a:cubicBezTo>
                  <a:cubicBezTo>
                    <a:pt x="356" y="125"/>
                    <a:pt x="354" y="126"/>
                    <a:pt x="355" y="125"/>
                  </a:cubicBezTo>
                  <a:cubicBezTo>
                    <a:pt x="356" y="126"/>
                    <a:pt x="357" y="125"/>
                    <a:pt x="358" y="125"/>
                  </a:cubicBezTo>
                  <a:cubicBezTo>
                    <a:pt x="359" y="127"/>
                    <a:pt x="361" y="127"/>
                    <a:pt x="361" y="129"/>
                  </a:cubicBezTo>
                  <a:cubicBezTo>
                    <a:pt x="361" y="129"/>
                    <a:pt x="361" y="129"/>
                    <a:pt x="360" y="130"/>
                  </a:cubicBezTo>
                  <a:cubicBezTo>
                    <a:pt x="361" y="130"/>
                    <a:pt x="361" y="131"/>
                    <a:pt x="361" y="131"/>
                  </a:cubicBezTo>
                  <a:cubicBezTo>
                    <a:pt x="363" y="131"/>
                    <a:pt x="363" y="136"/>
                    <a:pt x="365" y="137"/>
                  </a:cubicBezTo>
                  <a:cubicBezTo>
                    <a:pt x="365" y="135"/>
                    <a:pt x="366" y="135"/>
                    <a:pt x="367" y="136"/>
                  </a:cubicBezTo>
                  <a:cubicBezTo>
                    <a:pt x="367" y="134"/>
                    <a:pt x="368" y="135"/>
                    <a:pt x="369" y="135"/>
                  </a:cubicBezTo>
                  <a:cubicBezTo>
                    <a:pt x="369" y="132"/>
                    <a:pt x="371" y="132"/>
                    <a:pt x="371" y="130"/>
                  </a:cubicBezTo>
                  <a:cubicBezTo>
                    <a:pt x="371" y="130"/>
                    <a:pt x="371" y="130"/>
                    <a:pt x="372" y="130"/>
                  </a:cubicBezTo>
                  <a:cubicBezTo>
                    <a:pt x="372" y="129"/>
                    <a:pt x="371" y="130"/>
                    <a:pt x="371" y="129"/>
                  </a:cubicBezTo>
                  <a:cubicBezTo>
                    <a:pt x="371" y="128"/>
                    <a:pt x="371" y="128"/>
                    <a:pt x="372" y="128"/>
                  </a:cubicBezTo>
                  <a:cubicBezTo>
                    <a:pt x="372" y="125"/>
                    <a:pt x="370" y="125"/>
                    <a:pt x="369" y="123"/>
                  </a:cubicBezTo>
                  <a:cubicBezTo>
                    <a:pt x="373" y="121"/>
                    <a:pt x="374" y="126"/>
                    <a:pt x="376" y="126"/>
                  </a:cubicBezTo>
                  <a:cubicBezTo>
                    <a:pt x="376" y="127"/>
                    <a:pt x="376" y="127"/>
                    <a:pt x="376" y="127"/>
                  </a:cubicBezTo>
                  <a:cubicBezTo>
                    <a:pt x="378" y="128"/>
                    <a:pt x="379" y="123"/>
                    <a:pt x="381" y="124"/>
                  </a:cubicBezTo>
                  <a:cubicBezTo>
                    <a:pt x="383" y="122"/>
                    <a:pt x="384" y="121"/>
                    <a:pt x="386" y="121"/>
                  </a:cubicBezTo>
                  <a:cubicBezTo>
                    <a:pt x="386" y="120"/>
                    <a:pt x="387" y="120"/>
                    <a:pt x="388" y="119"/>
                  </a:cubicBezTo>
                  <a:cubicBezTo>
                    <a:pt x="391" y="119"/>
                    <a:pt x="389" y="113"/>
                    <a:pt x="390" y="111"/>
                  </a:cubicBezTo>
                  <a:cubicBezTo>
                    <a:pt x="389" y="110"/>
                    <a:pt x="389" y="109"/>
                    <a:pt x="389" y="107"/>
                  </a:cubicBezTo>
                  <a:cubicBezTo>
                    <a:pt x="389" y="107"/>
                    <a:pt x="389" y="107"/>
                    <a:pt x="389" y="106"/>
                  </a:cubicBezTo>
                  <a:cubicBezTo>
                    <a:pt x="390" y="106"/>
                    <a:pt x="390" y="106"/>
                    <a:pt x="390" y="106"/>
                  </a:cubicBezTo>
                  <a:cubicBezTo>
                    <a:pt x="390" y="104"/>
                    <a:pt x="391" y="104"/>
                    <a:pt x="390" y="103"/>
                  </a:cubicBezTo>
                  <a:cubicBezTo>
                    <a:pt x="388" y="104"/>
                    <a:pt x="386" y="102"/>
                    <a:pt x="386" y="99"/>
                  </a:cubicBezTo>
                  <a:cubicBezTo>
                    <a:pt x="386" y="99"/>
                    <a:pt x="386" y="98"/>
                    <a:pt x="387" y="99"/>
                  </a:cubicBezTo>
                  <a:cubicBezTo>
                    <a:pt x="387" y="97"/>
                    <a:pt x="386" y="98"/>
                    <a:pt x="386" y="97"/>
                  </a:cubicBezTo>
                  <a:cubicBezTo>
                    <a:pt x="387" y="97"/>
                    <a:pt x="387" y="100"/>
                    <a:pt x="388" y="100"/>
                  </a:cubicBezTo>
                  <a:cubicBezTo>
                    <a:pt x="388" y="100"/>
                    <a:pt x="389" y="100"/>
                    <a:pt x="389" y="99"/>
                  </a:cubicBezTo>
                  <a:cubicBezTo>
                    <a:pt x="388" y="99"/>
                    <a:pt x="388" y="99"/>
                    <a:pt x="388" y="99"/>
                  </a:cubicBezTo>
                  <a:cubicBezTo>
                    <a:pt x="388" y="99"/>
                    <a:pt x="388" y="98"/>
                    <a:pt x="388" y="97"/>
                  </a:cubicBezTo>
                  <a:cubicBezTo>
                    <a:pt x="387" y="97"/>
                    <a:pt x="387" y="97"/>
                    <a:pt x="386" y="96"/>
                  </a:cubicBezTo>
                  <a:cubicBezTo>
                    <a:pt x="386" y="97"/>
                    <a:pt x="385" y="97"/>
                    <a:pt x="385" y="96"/>
                  </a:cubicBezTo>
                  <a:cubicBezTo>
                    <a:pt x="386" y="96"/>
                    <a:pt x="385" y="95"/>
                    <a:pt x="386" y="95"/>
                  </a:cubicBezTo>
                  <a:cubicBezTo>
                    <a:pt x="384" y="94"/>
                    <a:pt x="384" y="93"/>
                    <a:pt x="383" y="93"/>
                  </a:cubicBezTo>
                  <a:cubicBezTo>
                    <a:pt x="383" y="93"/>
                    <a:pt x="384" y="92"/>
                    <a:pt x="384" y="91"/>
                  </a:cubicBezTo>
                  <a:cubicBezTo>
                    <a:pt x="384" y="91"/>
                    <a:pt x="384" y="90"/>
                    <a:pt x="384" y="90"/>
                  </a:cubicBezTo>
                  <a:cubicBezTo>
                    <a:pt x="381" y="89"/>
                    <a:pt x="381" y="85"/>
                    <a:pt x="378" y="84"/>
                  </a:cubicBezTo>
                  <a:cubicBezTo>
                    <a:pt x="379" y="83"/>
                    <a:pt x="381" y="84"/>
                    <a:pt x="383" y="84"/>
                  </a:cubicBezTo>
                  <a:cubicBezTo>
                    <a:pt x="383" y="83"/>
                    <a:pt x="384" y="82"/>
                    <a:pt x="384" y="81"/>
                  </a:cubicBezTo>
                  <a:cubicBezTo>
                    <a:pt x="382" y="81"/>
                    <a:pt x="380" y="78"/>
                    <a:pt x="377" y="79"/>
                  </a:cubicBezTo>
                  <a:cubicBezTo>
                    <a:pt x="376" y="77"/>
                    <a:pt x="372" y="80"/>
                    <a:pt x="370" y="79"/>
                  </a:cubicBezTo>
                  <a:cubicBezTo>
                    <a:pt x="369" y="78"/>
                    <a:pt x="367" y="78"/>
                    <a:pt x="366" y="80"/>
                  </a:cubicBezTo>
                  <a:cubicBezTo>
                    <a:pt x="363" y="79"/>
                    <a:pt x="360" y="80"/>
                    <a:pt x="356" y="80"/>
                  </a:cubicBezTo>
                  <a:cubicBezTo>
                    <a:pt x="356" y="79"/>
                    <a:pt x="357" y="78"/>
                    <a:pt x="356" y="78"/>
                  </a:cubicBezTo>
                  <a:cubicBezTo>
                    <a:pt x="355" y="80"/>
                    <a:pt x="353" y="78"/>
                    <a:pt x="352" y="79"/>
                  </a:cubicBezTo>
                  <a:cubicBezTo>
                    <a:pt x="355" y="80"/>
                    <a:pt x="358" y="81"/>
                    <a:pt x="361" y="82"/>
                  </a:cubicBezTo>
                  <a:cubicBezTo>
                    <a:pt x="361" y="82"/>
                    <a:pt x="362" y="82"/>
                    <a:pt x="362" y="83"/>
                  </a:cubicBezTo>
                  <a:cubicBezTo>
                    <a:pt x="360" y="82"/>
                    <a:pt x="356" y="86"/>
                    <a:pt x="357" y="83"/>
                  </a:cubicBezTo>
                  <a:cubicBezTo>
                    <a:pt x="357" y="84"/>
                    <a:pt x="356" y="82"/>
                    <a:pt x="355" y="83"/>
                  </a:cubicBezTo>
                  <a:cubicBezTo>
                    <a:pt x="354" y="85"/>
                    <a:pt x="353" y="82"/>
                    <a:pt x="352" y="82"/>
                  </a:cubicBezTo>
                  <a:cubicBezTo>
                    <a:pt x="352" y="83"/>
                    <a:pt x="351" y="83"/>
                    <a:pt x="351" y="84"/>
                  </a:cubicBezTo>
                  <a:cubicBezTo>
                    <a:pt x="351" y="85"/>
                    <a:pt x="351" y="85"/>
                    <a:pt x="351" y="86"/>
                  </a:cubicBezTo>
                  <a:cubicBezTo>
                    <a:pt x="350" y="88"/>
                    <a:pt x="349" y="86"/>
                    <a:pt x="347" y="86"/>
                  </a:cubicBezTo>
                  <a:cubicBezTo>
                    <a:pt x="347" y="85"/>
                    <a:pt x="347" y="85"/>
                    <a:pt x="347" y="85"/>
                  </a:cubicBezTo>
                  <a:cubicBezTo>
                    <a:pt x="346" y="85"/>
                    <a:pt x="345" y="86"/>
                    <a:pt x="345" y="84"/>
                  </a:cubicBezTo>
                  <a:cubicBezTo>
                    <a:pt x="346" y="84"/>
                    <a:pt x="346" y="84"/>
                    <a:pt x="346" y="84"/>
                  </a:cubicBezTo>
                  <a:cubicBezTo>
                    <a:pt x="347" y="83"/>
                    <a:pt x="346" y="83"/>
                    <a:pt x="346" y="82"/>
                  </a:cubicBezTo>
                  <a:cubicBezTo>
                    <a:pt x="347" y="82"/>
                    <a:pt x="347" y="80"/>
                    <a:pt x="348" y="80"/>
                  </a:cubicBezTo>
                  <a:cubicBezTo>
                    <a:pt x="347" y="80"/>
                    <a:pt x="347" y="80"/>
                    <a:pt x="347" y="79"/>
                  </a:cubicBezTo>
                  <a:cubicBezTo>
                    <a:pt x="347" y="78"/>
                    <a:pt x="348" y="79"/>
                    <a:pt x="348" y="78"/>
                  </a:cubicBezTo>
                  <a:cubicBezTo>
                    <a:pt x="347" y="78"/>
                    <a:pt x="346" y="78"/>
                    <a:pt x="346" y="77"/>
                  </a:cubicBezTo>
                  <a:cubicBezTo>
                    <a:pt x="345" y="78"/>
                    <a:pt x="344" y="78"/>
                    <a:pt x="344" y="77"/>
                  </a:cubicBezTo>
                  <a:cubicBezTo>
                    <a:pt x="344" y="76"/>
                    <a:pt x="345" y="76"/>
                    <a:pt x="345" y="77"/>
                  </a:cubicBezTo>
                  <a:cubicBezTo>
                    <a:pt x="345" y="75"/>
                    <a:pt x="346" y="77"/>
                    <a:pt x="346" y="75"/>
                  </a:cubicBezTo>
                  <a:cubicBezTo>
                    <a:pt x="346" y="75"/>
                    <a:pt x="343" y="78"/>
                    <a:pt x="342" y="75"/>
                  </a:cubicBezTo>
                  <a:cubicBezTo>
                    <a:pt x="344" y="76"/>
                    <a:pt x="344" y="75"/>
                    <a:pt x="346" y="74"/>
                  </a:cubicBezTo>
                  <a:cubicBezTo>
                    <a:pt x="347" y="70"/>
                    <a:pt x="344" y="71"/>
                    <a:pt x="343" y="69"/>
                  </a:cubicBezTo>
                  <a:cubicBezTo>
                    <a:pt x="342" y="69"/>
                    <a:pt x="339" y="67"/>
                    <a:pt x="338" y="68"/>
                  </a:cubicBezTo>
                  <a:cubicBezTo>
                    <a:pt x="338" y="69"/>
                    <a:pt x="340" y="68"/>
                    <a:pt x="340" y="70"/>
                  </a:cubicBezTo>
                  <a:cubicBezTo>
                    <a:pt x="339" y="71"/>
                    <a:pt x="339" y="69"/>
                    <a:pt x="338" y="70"/>
                  </a:cubicBezTo>
                  <a:cubicBezTo>
                    <a:pt x="339" y="71"/>
                    <a:pt x="340" y="70"/>
                    <a:pt x="340" y="72"/>
                  </a:cubicBezTo>
                  <a:cubicBezTo>
                    <a:pt x="339" y="72"/>
                    <a:pt x="339" y="72"/>
                    <a:pt x="339" y="72"/>
                  </a:cubicBezTo>
                  <a:cubicBezTo>
                    <a:pt x="338" y="72"/>
                    <a:pt x="338" y="71"/>
                    <a:pt x="338" y="70"/>
                  </a:cubicBezTo>
                  <a:cubicBezTo>
                    <a:pt x="338" y="71"/>
                    <a:pt x="338" y="69"/>
                    <a:pt x="337" y="70"/>
                  </a:cubicBezTo>
                  <a:cubicBezTo>
                    <a:pt x="338" y="70"/>
                    <a:pt x="337" y="71"/>
                    <a:pt x="337" y="72"/>
                  </a:cubicBezTo>
                  <a:cubicBezTo>
                    <a:pt x="338" y="72"/>
                    <a:pt x="339" y="72"/>
                    <a:pt x="339" y="73"/>
                  </a:cubicBezTo>
                  <a:cubicBezTo>
                    <a:pt x="337" y="75"/>
                    <a:pt x="336" y="73"/>
                    <a:pt x="335" y="75"/>
                  </a:cubicBezTo>
                  <a:cubicBezTo>
                    <a:pt x="335" y="74"/>
                    <a:pt x="334" y="73"/>
                    <a:pt x="333" y="74"/>
                  </a:cubicBezTo>
                  <a:cubicBezTo>
                    <a:pt x="334" y="74"/>
                    <a:pt x="334" y="74"/>
                    <a:pt x="333" y="75"/>
                  </a:cubicBezTo>
                  <a:cubicBezTo>
                    <a:pt x="331" y="73"/>
                    <a:pt x="329" y="73"/>
                    <a:pt x="326" y="72"/>
                  </a:cubicBezTo>
                  <a:cubicBezTo>
                    <a:pt x="327" y="71"/>
                    <a:pt x="328" y="72"/>
                    <a:pt x="329" y="71"/>
                  </a:cubicBezTo>
                  <a:cubicBezTo>
                    <a:pt x="328" y="71"/>
                    <a:pt x="328" y="71"/>
                    <a:pt x="328" y="70"/>
                  </a:cubicBezTo>
                  <a:cubicBezTo>
                    <a:pt x="328" y="69"/>
                    <a:pt x="329" y="69"/>
                    <a:pt x="329" y="68"/>
                  </a:cubicBezTo>
                  <a:cubicBezTo>
                    <a:pt x="330" y="68"/>
                    <a:pt x="331" y="67"/>
                    <a:pt x="332" y="68"/>
                  </a:cubicBezTo>
                  <a:cubicBezTo>
                    <a:pt x="332" y="66"/>
                    <a:pt x="331" y="67"/>
                    <a:pt x="330" y="67"/>
                  </a:cubicBezTo>
                  <a:cubicBezTo>
                    <a:pt x="330" y="67"/>
                    <a:pt x="330" y="67"/>
                    <a:pt x="330" y="66"/>
                  </a:cubicBezTo>
                  <a:cubicBezTo>
                    <a:pt x="332" y="65"/>
                    <a:pt x="331" y="63"/>
                    <a:pt x="331" y="61"/>
                  </a:cubicBezTo>
                  <a:cubicBezTo>
                    <a:pt x="336" y="60"/>
                    <a:pt x="339" y="64"/>
                    <a:pt x="343" y="63"/>
                  </a:cubicBezTo>
                  <a:cubicBezTo>
                    <a:pt x="344" y="63"/>
                    <a:pt x="346" y="65"/>
                    <a:pt x="348" y="65"/>
                  </a:cubicBezTo>
                  <a:cubicBezTo>
                    <a:pt x="348" y="66"/>
                    <a:pt x="348" y="66"/>
                    <a:pt x="348" y="67"/>
                  </a:cubicBezTo>
                  <a:cubicBezTo>
                    <a:pt x="350" y="66"/>
                    <a:pt x="351" y="67"/>
                    <a:pt x="352" y="69"/>
                  </a:cubicBezTo>
                  <a:cubicBezTo>
                    <a:pt x="353" y="66"/>
                    <a:pt x="354" y="70"/>
                    <a:pt x="355" y="69"/>
                  </a:cubicBezTo>
                  <a:cubicBezTo>
                    <a:pt x="355" y="69"/>
                    <a:pt x="355" y="69"/>
                    <a:pt x="355" y="70"/>
                  </a:cubicBezTo>
                  <a:cubicBezTo>
                    <a:pt x="356" y="68"/>
                    <a:pt x="357" y="72"/>
                    <a:pt x="359" y="71"/>
                  </a:cubicBezTo>
                  <a:cubicBezTo>
                    <a:pt x="358" y="71"/>
                    <a:pt x="360" y="70"/>
                    <a:pt x="358" y="70"/>
                  </a:cubicBezTo>
                  <a:cubicBezTo>
                    <a:pt x="358" y="70"/>
                    <a:pt x="359" y="71"/>
                    <a:pt x="358" y="71"/>
                  </a:cubicBezTo>
                  <a:cubicBezTo>
                    <a:pt x="358" y="69"/>
                    <a:pt x="357" y="69"/>
                    <a:pt x="356" y="67"/>
                  </a:cubicBezTo>
                  <a:cubicBezTo>
                    <a:pt x="355" y="69"/>
                    <a:pt x="354" y="67"/>
                    <a:pt x="353" y="67"/>
                  </a:cubicBezTo>
                  <a:cubicBezTo>
                    <a:pt x="353" y="66"/>
                    <a:pt x="353" y="64"/>
                    <a:pt x="352" y="65"/>
                  </a:cubicBezTo>
                  <a:cubicBezTo>
                    <a:pt x="353" y="65"/>
                    <a:pt x="352" y="66"/>
                    <a:pt x="351" y="67"/>
                  </a:cubicBezTo>
                  <a:cubicBezTo>
                    <a:pt x="350" y="66"/>
                    <a:pt x="349" y="65"/>
                    <a:pt x="348" y="65"/>
                  </a:cubicBezTo>
                  <a:cubicBezTo>
                    <a:pt x="349" y="63"/>
                    <a:pt x="349" y="64"/>
                    <a:pt x="350" y="64"/>
                  </a:cubicBezTo>
                  <a:cubicBezTo>
                    <a:pt x="350" y="63"/>
                    <a:pt x="350" y="63"/>
                    <a:pt x="350" y="62"/>
                  </a:cubicBezTo>
                  <a:cubicBezTo>
                    <a:pt x="349" y="62"/>
                    <a:pt x="349" y="63"/>
                    <a:pt x="348" y="63"/>
                  </a:cubicBezTo>
                  <a:cubicBezTo>
                    <a:pt x="349" y="61"/>
                    <a:pt x="346" y="62"/>
                    <a:pt x="346" y="61"/>
                  </a:cubicBezTo>
                  <a:cubicBezTo>
                    <a:pt x="346" y="62"/>
                    <a:pt x="345" y="62"/>
                    <a:pt x="345" y="62"/>
                  </a:cubicBezTo>
                  <a:cubicBezTo>
                    <a:pt x="345" y="61"/>
                    <a:pt x="345" y="61"/>
                    <a:pt x="345" y="61"/>
                  </a:cubicBezTo>
                  <a:cubicBezTo>
                    <a:pt x="341" y="60"/>
                    <a:pt x="338" y="61"/>
                    <a:pt x="334" y="59"/>
                  </a:cubicBezTo>
                  <a:cubicBezTo>
                    <a:pt x="333" y="60"/>
                    <a:pt x="329" y="61"/>
                    <a:pt x="330" y="57"/>
                  </a:cubicBezTo>
                  <a:cubicBezTo>
                    <a:pt x="326" y="55"/>
                    <a:pt x="322" y="56"/>
                    <a:pt x="317" y="54"/>
                  </a:cubicBezTo>
                  <a:cubicBezTo>
                    <a:pt x="315" y="56"/>
                    <a:pt x="314" y="55"/>
                    <a:pt x="312" y="54"/>
                  </a:cubicBezTo>
                  <a:cubicBezTo>
                    <a:pt x="313" y="54"/>
                    <a:pt x="312" y="55"/>
                    <a:pt x="311" y="54"/>
                  </a:cubicBezTo>
                  <a:cubicBezTo>
                    <a:pt x="310" y="53"/>
                    <a:pt x="313" y="52"/>
                    <a:pt x="314" y="52"/>
                  </a:cubicBezTo>
                  <a:cubicBezTo>
                    <a:pt x="313" y="52"/>
                    <a:pt x="314" y="50"/>
                    <a:pt x="315" y="50"/>
                  </a:cubicBezTo>
                  <a:cubicBezTo>
                    <a:pt x="317" y="49"/>
                    <a:pt x="319" y="50"/>
                    <a:pt x="321" y="49"/>
                  </a:cubicBezTo>
                  <a:cubicBezTo>
                    <a:pt x="322" y="49"/>
                    <a:pt x="321" y="50"/>
                    <a:pt x="322" y="50"/>
                  </a:cubicBezTo>
                  <a:cubicBezTo>
                    <a:pt x="323" y="49"/>
                    <a:pt x="324" y="51"/>
                    <a:pt x="325" y="51"/>
                  </a:cubicBezTo>
                  <a:cubicBezTo>
                    <a:pt x="325" y="51"/>
                    <a:pt x="326" y="50"/>
                    <a:pt x="327" y="50"/>
                  </a:cubicBezTo>
                  <a:cubicBezTo>
                    <a:pt x="327" y="50"/>
                    <a:pt x="328" y="51"/>
                    <a:pt x="328" y="51"/>
                  </a:cubicBezTo>
                  <a:cubicBezTo>
                    <a:pt x="329" y="51"/>
                    <a:pt x="329" y="51"/>
                    <a:pt x="330" y="51"/>
                  </a:cubicBezTo>
                  <a:cubicBezTo>
                    <a:pt x="330" y="51"/>
                    <a:pt x="329" y="51"/>
                    <a:pt x="329" y="51"/>
                  </a:cubicBezTo>
                  <a:cubicBezTo>
                    <a:pt x="330" y="51"/>
                    <a:pt x="330" y="50"/>
                    <a:pt x="331" y="51"/>
                  </a:cubicBezTo>
                  <a:cubicBezTo>
                    <a:pt x="331" y="51"/>
                    <a:pt x="331" y="51"/>
                    <a:pt x="331" y="51"/>
                  </a:cubicBezTo>
                  <a:cubicBezTo>
                    <a:pt x="332" y="52"/>
                    <a:pt x="333" y="51"/>
                    <a:pt x="334" y="51"/>
                  </a:cubicBezTo>
                  <a:cubicBezTo>
                    <a:pt x="334" y="52"/>
                    <a:pt x="333" y="52"/>
                    <a:pt x="333" y="52"/>
                  </a:cubicBezTo>
                  <a:cubicBezTo>
                    <a:pt x="334" y="51"/>
                    <a:pt x="334" y="51"/>
                    <a:pt x="335" y="51"/>
                  </a:cubicBezTo>
                  <a:cubicBezTo>
                    <a:pt x="335" y="53"/>
                    <a:pt x="337" y="51"/>
                    <a:pt x="337" y="53"/>
                  </a:cubicBezTo>
                  <a:cubicBezTo>
                    <a:pt x="338" y="52"/>
                    <a:pt x="341" y="52"/>
                    <a:pt x="342" y="52"/>
                  </a:cubicBezTo>
                  <a:cubicBezTo>
                    <a:pt x="342" y="52"/>
                    <a:pt x="342" y="52"/>
                    <a:pt x="342" y="51"/>
                  </a:cubicBezTo>
                  <a:cubicBezTo>
                    <a:pt x="343" y="51"/>
                    <a:pt x="344" y="52"/>
                    <a:pt x="345" y="51"/>
                  </a:cubicBezTo>
                  <a:cubicBezTo>
                    <a:pt x="345" y="51"/>
                    <a:pt x="345" y="51"/>
                    <a:pt x="344" y="52"/>
                  </a:cubicBezTo>
                  <a:cubicBezTo>
                    <a:pt x="347" y="52"/>
                    <a:pt x="349" y="52"/>
                    <a:pt x="350" y="52"/>
                  </a:cubicBezTo>
                  <a:cubicBezTo>
                    <a:pt x="350" y="52"/>
                    <a:pt x="351" y="52"/>
                    <a:pt x="351" y="51"/>
                  </a:cubicBezTo>
                  <a:cubicBezTo>
                    <a:pt x="351" y="52"/>
                    <a:pt x="351" y="52"/>
                    <a:pt x="352" y="51"/>
                  </a:cubicBezTo>
                  <a:cubicBezTo>
                    <a:pt x="352" y="52"/>
                    <a:pt x="352" y="53"/>
                    <a:pt x="353" y="52"/>
                  </a:cubicBezTo>
                  <a:cubicBezTo>
                    <a:pt x="352" y="51"/>
                    <a:pt x="353" y="52"/>
                    <a:pt x="354" y="51"/>
                  </a:cubicBezTo>
                  <a:cubicBezTo>
                    <a:pt x="354" y="52"/>
                    <a:pt x="354" y="52"/>
                    <a:pt x="354" y="53"/>
                  </a:cubicBezTo>
                  <a:cubicBezTo>
                    <a:pt x="354" y="53"/>
                    <a:pt x="353" y="53"/>
                    <a:pt x="353" y="54"/>
                  </a:cubicBezTo>
                  <a:cubicBezTo>
                    <a:pt x="355" y="54"/>
                    <a:pt x="355" y="53"/>
                    <a:pt x="355" y="51"/>
                  </a:cubicBezTo>
                  <a:cubicBezTo>
                    <a:pt x="355" y="51"/>
                    <a:pt x="354" y="51"/>
                    <a:pt x="354" y="50"/>
                  </a:cubicBezTo>
                  <a:cubicBezTo>
                    <a:pt x="353" y="52"/>
                    <a:pt x="351" y="50"/>
                    <a:pt x="351" y="50"/>
                  </a:cubicBezTo>
                  <a:cubicBezTo>
                    <a:pt x="351" y="50"/>
                    <a:pt x="351" y="49"/>
                    <a:pt x="351" y="49"/>
                  </a:cubicBezTo>
                  <a:cubicBezTo>
                    <a:pt x="351" y="49"/>
                    <a:pt x="351" y="50"/>
                    <a:pt x="351" y="50"/>
                  </a:cubicBezTo>
                  <a:cubicBezTo>
                    <a:pt x="353" y="48"/>
                    <a:pt x="354" y="50"/>
                    <a:pt x="355" y="50"/>
                  </a:cubicBezTo>
                  <a:cubicBezTo>
                    <a:pt x="355" y="49"/>
                    <a:pt x="356" y="49"/>
                    <a:pt x="356" y="48"/>
                  </a:cubicBezTo>
                  <a:cubicBezTo>
                    <a:pt x="354" y="48"/>
                    <a:pt x="353" y="47"/>
                    <a:pt x="351" y="47"/>
                  </a:cubicBezTo>
                  <a:cubicBezTo>
                    <a:pt x="352" y="48"/>
                    <a:pt x="351" y="48"/>
                    <a:pt x="350" y="48"/>
                  </a:cubicBezTo>
                  <a:cubicBezTo>
                    <a:pt x="350" y="48"/>
                    <a:pt x="349" y="47"/>
                    <a:pt x="349" y="47"/>
                  </a:cubicBezTo>
                  <a:cubicBezTo>
                    <a:pt x="349" y="47"/>
                    <a:pt x="349" y="48"/>
                    <a:pt x="349" y="48"/>
                  </a:cubicBezTo>
                  <a:cubicBezTo>
                    <a:pt x="348" y="47"/>
                    <a:pt x="347" y="47"/>
                    <a:pt x="346" y="46"/>
                  </a:cubicBezTo>
                  <a:cubicBezTo>
                    <a:pt x="347" y="47"/>
                    <a:pt x="347" y="46"/>
                    <a:pt x="347" y="46"/>
                  </a:cubicBezTo>
                  <a:cubicBezTo>
                    <a:pt x="347" y="45"/>
                    <a:pt x="346" y="45"/>
                    <a:pt x="345" y="46"/>
                  </a:cubicBezTo>
                  <a:cubicBezTo>
                    <a:pt x="346" y="45"/>
                    <a:pt x="346" y="45"/>
                    <a:pt x="346" y="45"/>
                  </a:cubicBezTo>
                  <a:cubicBezTo>
                    <a:pt x="344" y="45"/>
                    <a:pt x="341" y="43"/>
                    <a:pt x="338" y="44"/>
                  </a:cubicBezTo>
                  <a:cubicBezTo>
                    <a:pt x="338" y="43"/>
                    <a:pt x="339" y="43"/>
                    <a:pt x="338" y="43"/>
                  </a:cubicBezTo>
                  <a:cubicBezTo>
                    <a:pt x="336" y="43"/>
                    <a:pt x="333" y="41"/>
                    <a:pt x="332" y="42"/>
                  </a:cubicBezTo>
                  <a:cubicBezTo>
                    <a:pt x="332" y="41"/>
                    <a:pt x="333" y="40"/>
                    <a:pt x="334" y="41"/>
                  </a:cubicBezTo>
                  <a:cubicBezTo>
                    <a:pt x="334" y="39"/>
                    <a:pt x="332" y="41"/>
                    <a:pt x="332" y="41"/>
                  </a:cubicBezTo>
                  <a:cubicBezTo>
                    <a:pt x="332" y="41"/>
                    <a:pt x="332" y="40"/>
                    <a:pt x="332" y="40"/>
                  </a:cubicBezTo>
                  <a:cubicBezTo>
                    <a:pt x="331" y="40"/>
                    <a:pt x="331" y="42"/>
                    <a:pt x="330" y="42"/>
                  </a:cubicBezTo>
                  <a:cubicBezTo>
                    <a:pt x="329" y="42"/>
                    <a:pt x="329" y="40"/>
                    <a:pt x="327" y="40"/>
                  </a:cubicBezTo>
                  <a:cubicBezTo>
                    <a:pt x="327" y="42"/>
                    <a:pt x="326" y="40"/>
                    <a:pt x="325" y="41"/>
                  </a:cubicBezTo>
                  <a:cubicBezTo>
                    <a:pt x="327" y="41"/>
                    <a:pt x="322" y="42"/>
                    <a:pt x="323" y="40"/>
                  </a:cubicBezTo>
                  <a:cubicBezTo>
                    <a:pt x="323" y="40"/>
                    <a:pt x="323" y="39"/>
                    <a:pt x="324" y="39"/>
                  </a:cubicBezTo>
                  <a:cubicBezTo>
                    <a:pt x="323" y="39"/>
                    <a:pt x="323" y="39"/>
                    <a:pt x="323" y="37"/>
                  </a:cubicBezTo>
                  <a:cubicBezTo>
                    <a:pt x="322" y="38"/>
                    <a:pt x="322" y="37"/>
                    <a:pt x="322" y="37"/>
                  </a:cubicBezTo>
                  <a:cubicBezTo>
                    <a:pt x="322" y="38"/>
                    <a:pt x="323" y="38"/>
                    <a:pt x="323" y="38"/>
                  </a:cubicBezTo>
                  <a:cubicBezTo>
                    <a:pt x="323" y="38"/>
                    <a:pt x="322" y="38"/>
                    <a:pt x="322" y="39"/>
                  </a:cubicBezTo>
                  <a:cubicBezTo>
                    <a:pt x="322" y="38"/>
                    <a:pt x="322" y="36"/>
                    <a:pt x="321" y="38"/>
                  </a:cubicBezTo>
                  <a:cubicBezTo>
                    <a:pt x="321" y="37"/>
                    <a:pt x="321" y="37"/>
                    <a:pt x="321" y="36"/>
                  </a:cubicBezTo>
                  <a:cubicBezTo>
                    <a:pt x="324" y="36"/>
                    <a:pt x="326" y="36"/>
                    <a:pt x="328" y="38"/>
                  </a:cubicBezTo>
                  <a:cubicBezTo>
                    <a:pt x="330" y="37"/>
                    <a:pt x="332" y="39"/>
                    <a:pt x="334" y="38"/>
                  </a:cubicBezTo>
                  <a:cubicBezTo>
                    <a:pt x="334" y="38"/>
                    <a:pt x="335" y="38"/>
                    <a:pt x="335" y="39"/>
                  </a:cubicBezTo>
                  <a:cubicBezTo>
                    <a:pt x="337" y="38"/>
                    <a:pt x="339" y="42"/>
                    <a:pt x="342" y="40"/>
                  </a:cubicBezTo>
                  <a:cubicBezTo>
                    <a:pt x="341" y="40"/>
                    <a:pt x="340" y="40"/>
                    <a:pt x="341" y="39"/>
                  </a:cubicBezTo>
                  <a:cubicBezTo>
                    <a:pt x="341" y="39"/>
                    <a:pt x="344" y="39"/>
                    <a:pt x="343" y="41"/>
                  </a:cubicBezTo>
                  <a:cubicBezTo>
                    <a:pt x="344" y="41"/>
                    <a:pt x="344" y="40"/>
                    <a:pt x="345" y="41"/>
                  </a:cubicBezTo>
                  <a:cubicBezTo>
                    <a:pt x="345" y="39"/>
                    <a:pt x="344" y="40"/>
                    <a:pt x="344" y="40"/>
                  </a:cubicBezTo>
                  <a:cubicBezTo>
                    <a:pt x="345" y="40"/>
                    <a:pt x="347" y="39"/>
                    <a:pt x="347" y="41"/>
                  </a:cubicBezTo>
                  <a:cubicBezTo>
                    <a:pt x="351" y="42"/>
                    <a:pt x="354" y="42"/>
                    <a:pt x="356" y="44"/>
                  </a:cubicBezTo>
                  <a:cubicBezTo>
                    <a:pt x="356" y="42"/>
                    <a:pt x="356" y="44"/>
                    <a:pt x="357" y="44"/>
                  </a:cubicBezTo>
                  <a:cubicBezTo>
                    <a:pt x="357" y="44"/>
                    <a:pt x="357" y="43"/>
                    <a:pt x="357" y="43"/>
                  </a:cubicBezTo>
                  <a:cubicBezTo>
                    <a:pt x="357" y="43"/>
                    <a:pt x="357" y="43"/>
                    <a:pt x="358" y="43"/>
                  </a:cubicBezTo>
                  <a:cubicBezTo>
                    <a:pt x="358" y="42"/>
                    <a:pt x="358" y="43"/>
                    <a:pt x="359" y="44"/>
                  </a:cubicBezTo>
                  <a:cubicBezTo>
                    <a:pt x="359" y="43"/>
                    <a:pt x="360" y="43"/>
                    <a:pt x="361" y="43"/>
                  </a:cubicBezTo>
                  <a:cubicBezTo>
                    <a:pt x="361" y="46"/>
                    <a:pt x="362" y="45"/>
                    <a:pt x="363" y="45"/>
                  </a:cubicBezTo>
                  <a:cubicBezTo>
                    <a:pt x="366" y="46"/>
                    <a:pt x="370" y="47"/>
                    <a:pt x="373" y="48"/>
                  </a:cubicBezTo>
                  <a:cubicBezTo>
                    <a:pt x="371" y="46"/>
                    <a:pt x="370" y="47"/>
                    <a:pt x="369" y="45"/>
                  </a:cubicBezTo>
                  <a:cubicBezTo>
                    <a:pt x="366" y="46"/>
                    <a:pt x="364" y="44"/>
                    <a:pt x="361" y="44"/>
                  </a:cubicBezTo>
                  <a:cubicBezTo>
                    <a:pt x="361" y="43"/>
                    <a:pt x="361" y="43"/>
                    <a:pt x="361" y="42"/>
                  </a:cubicBezTo>
                  <a:cubicBezTo>
                    <a:pt x="361" y="42"/>
                    <a:pt x="362" y="42"/>
                    <a:pt x="362" y="41"/>
                  </a:cubicBezTo>
                  <a:cubicBezTo>
                    <a:pt x="361" y="41"/>
                    <a:pt x="359" y="42"/>
                    <a:pt x="358" y="40"/>
                  </a:cubicBezTo>
                  <a:cubicBezTo>
                    <a:pt x="358" y="41"/>
                    <a:pt x="357" y="40"/>
                    <a:pt x="357" y="40"/>
                  </a:cubicBezTo>
                  <a:cubicBezTo>
                    <a:pt x="356" y="42"/>
                    <a:pt x="353" y="42"/>
                    <a:pt x="352" y="41"/>
                  </a:cubicBezTo>
                  <a:cubicBezTo>
                    <a:pt x="352" y="40"/>
                    <a:pt x="353" y="41"/>
                    <a:pt x="353" y="41"/>
                  </a:cubicBezTo>
                  <a:cubicBezTo>
                    <a:pt x="352" y="41"/>
                    <a:pt x="352" y="40"/>
                    <a:pt x="352" y="39"/>
                  </a:cubicBezTo>
                  <a:cubicBezTo>
                    <a:pt x="352" y="39"/>
                    <a:pt x="353" y="40"/>
                    <a:pt x="353" y="39"/>
                  </a:cubicBezTo>
                  <a:cubicBezTo>
                    <a:pt x="352" y="39"/>
                    <a:pt x="351" y="39"/>
                    <a:pt x="352" y="37"/>
                  </a:cubicBezTo>
                  <a:cubicBezTo>
                    <a:pt x="351" y="37"/>
                    <a:pt x="352" y="38"/>
                    <a:pt x="351" y="38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1" y="37"/>
                    <a:pt x="351" y="37"/>
                    <a:pt x="352" y="36"/>
                  </a:cubicBezTo>
                  <a:cubicBezTo>
                    <a:pt x="351" y="35"/>
                    <a:pt x="351" y="36"/>
                    <a:pt x="350" y="37"/>
                  </a:cubicBezTo>
                  <a:cubicBezTo>
                    <a:pt x="350" y="36"/>
                    <a:pt x="351" y="36"/>
                    <a:pt x="351" y="35"/>
                  </a:cubicBezTo>
                  <a:cubicBezTo>
                    <a:pt x="350" y="34"/>
                    <a:pt x="349" y="34"/>
                    <a:pt x="349" y="34"/>
                  </a:cubicBezTo>
                  <a:cubicBezTo>
                    <a:pt x="349" y="34"/>
                    <a:pt x="349" y="34"/>
                    <a:pt x="349" y="35"/>
                  </a:cubicBezTo>
                  <a:cubicBezTo>
                    <a:pt x="349" y="34"/>
                    <a:pt x="348" y="35"/>
                    <a:pt x="348" y="34"/>
                  </a:cubicBezTo>
                  <a:cubicBezTo>
                    <a:pt x="348" y="34"/>
                    <a:pt x="348" y="35"/>
                    <a:pt x="349" y="34"/>
                  </a:cubicBezTo>
                  <a:cubicBezTo>
                    <a:pt x="348" y="33"/>
                    <a:pt x="346" y="34"/>
                    <a:pt x="345" y="32"/>
                  </a:cubicBezTo>
                  <a:cubicBezTo>
                    <a:pt x="345" y="32"/>
                    <a:pt x="345" y="33"/>
                    <a:pt x="345" y="33"/>
                  </a:cubicBezTo>
                  <a:cubicBezTo>
                    <a:pt x="344" y="34"/>
                    <a:pt x="344" y="32"/>
                    <a:pt x="343" y="32"/>
                  </a:cubicBezTo>
                  <a:cubicBezTo>
                    <a:pt x="343" y="32"/>
                    <a:pt x="343" y="33"/>
                    <a:pt x="343" y="33"/>
                  </a:cubicBezTo>
                  <a:cubicBezTo>
                    <a:pt x="342" y="33"/>
                    <a:pt x="341" y="33"/>
                    <a:pt x="341" y="32"/>
                  </a:cubicBezTo>
                  <a:cubicBezTo>
                    <a:pt x="341" y="32"/>
                    <a:pt x="343" y="32"/>
                    <a:pt x="342" y="32"/>
                  </a:cubicBezTo>
                  <a:cubicBezTo>
                    <a:pt x="341" y="32"/>
                    <a:pt x="340" y="31"/>
                    <a:pt x="340" y="32"/>
                  </a:cubicBezTo>
                  <a:cubicBezTo>
                    <a:pt x="339" y="32"/>
                    <a:pt x="340" y="31"/>
                    <a:pt x="339" y="30"/>
                  </a:cubicBezTo>
                  <a:cubicBezTo>
                    <a:pt x="339" y="31"/>
                    <a:pt x="339" y="32"/>
                    <a:pt x="339" y="32"/>
                  </a:cubicBezTo>
                  <a:cubicBezTo>
                    <a:pt x="339" y="31"/>
                    <a:pt x="337" y="29"/>
                    <a:pt x="337" y="31"/>
                  </a:cubicBezTo>
                  <a:cubicBezTo>
                    <a:pt x="337" y="30"/>
                    <a:pt x="336" y="30"/>
                    <a:pt x="335" y="30"/>
                  </a:cubicBezTo>
                  <a:cubicBezTo>
                    <a:pt x="335" y="31"/>
                    <a:pt x="335" y="31"/>
                    <a:pt x="335" y="31"/>
                  </a:cubicBezTo>
                  <a:cubicBezTo>
                    <a:pt x="332" y="30"/>
                    <a:pt x="329" y="31"/>
                    <a:pt x="326" y="29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5" y="30"/>
                    <a:pt x="324" y="29"/>
                    <a:pt x="323" y="30"/>
                  </a:cubicBezTo>
                  <a:cubicBezTo>
                    <a:pt x="323" y="30"/>
                    <a:pt x="323" y="30"/>
                    <a:pt x="323" y="29"/>
                  </a:cubicBezTo>
                  <a:cubicBezTo>
                    <a:pt x="322" y="30"/>
                    <a:pt x="321" y="29"/>
                    <a:pt x="321" y="28"/>
                  </a:cubicBezTo>
                  <a:cubicBezTo>
                    <a:pt x="321" y="27"/>
                    <a:pt x="322" y="28"/>
                    <a:pt x="323" y="26"/>
                  </a:cubicBezTo>
                  <a:cubicBezTo>
                    <a:pt x="321" y="26"/>
                    <a:pt x="320" y="29"/>
                    <a:pt x="319" y="28"/>
                  </a:cubicBezTo>
                  <a:cubicBezTo>
                    <a:pt x="318" y="29"/>
                    <a:pt x="319" y="29"/>
                    <a:pt x="319" y="29"/>
                  </a:cubicBezTo>
                  <a:cubicBezTo>
                    <a:pt x="318" y="29"/>
                    <a:pt x="318" y="29"/>
                    <a:pt x="317" y="29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5" y="29"/>
                    <a:pt x="314" y="26"/>
                    <a:pt x="312" y="28"/>
                  </a:cubicBezTo>
                  <a:cubicBezTo>
                    <a:pt x="309" y="27"/>
                    <a:pt x="304" y="26"/>
                    <a:pt x="301" y="27"/>
                  </a:cubicBezTo>
                  <a:cubicBezTo>
                    <a:pt x="301" y="26"/>
                    <a:pt x="300" y="26"/>
                    <a:pt x="300" y="25"/>
                  </a:cubicBezTo>
                  <a:cubicBezTo>
                    <a:pt x="299" y="26"/>
                    <a:pt x="299" y="24"/>
                    <a:pt x="298" y="25"/>
                  </a:cubicBezTo>
                  <a:cubicBezTo>
                    <a:pt x="298" y="26"/>
                    <a:pt x="298" y="26"/>
                    <a:pt x="298" y="26"/>
                  </a:cubicBezTo>
                  <a:cubicBezTo>
                    <a:pt x="298" y="26"/>
                    <a:pt x="298" y="26"/>
                    <a:pt x="297" y="26"/>
                  </a:cubicBezTo>
                  <a:cubicBezTo>
                    <a:pt x="297" y="26"/>
                    <a:pt x="297" y="25"/>
                    <a:pt x="296" y="25"/>
                  </a:cubicBezTo>
                  <a:cubicBezTo>
                    <a:pt x="295" y="27"/>
                    <a:pt x="294" y="25"/>
                    <a:pt x="293" y="24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6"/>
                    <a:pt x="291" y="26"/>
                    <a:pt x="291" y="24"/>
                  </a:cubicBezTo>
                  <a:cubicBezTo>
                    <a:pt x="292" y="24"/>
                    <a:pt x="292" y="25"/>
                    <a:pt x="292" y="24"/>
                  </a:cubicBezTo>
                  <a:cubicBezTo>
                    <a:pt x="292" y="24"/>
                    <a:pt x="292" y="24"/>
                    <a:pt x="292" y="23"/>
                  </a:cubicBezTo>
                  <a:cubicBezTo>
                    <a:pt x="289" y="25"/>
                    <a:pt x="287" y="24"/>
                    <a:pt x="285" y="23"/>
                  </a:cubicBezTo>
                  <a:cubicBezTo>
                    <a:pt x="285" y="23"/>
                    <a:pt x="284" y="24"/>
                    <a:pt x="284" y="24"/>
                  </a:cubicBezTo>
                  <a:cubicBezTo>
                    <a:pt x="283" y="24"/>
                    <a:pt x="283" y="22"/>
                    <a:pt x="282" y="23"/>
                  </a:cubicBezTo>
                  <a:cubicBezTo>
                    <a:pt x="282" y="23"/>
                    <a:pt x="282" y="23"/>
                    <a:pt x="281" y="23"/>
                  </a:cubicBezTo>
                  <a:cubicBezTo>
                    <a:pt x="281" y="23"/>
                    <a:pt x="279" y="23"/>
                    <a:pt x="278" y="22"/>
                  </a:cubicBezTo>
                  <a:cubicBezTo>
                    <a:pt x="279" y="21"/>
                    <a:pt x="280" y="21"/>
                    <a:pt x="280" y="21"/>
                  </a:cubicBezTo>
                  <a:cubicBezTo>
                    <a:pt x="279" y="21"/>
                    <a:pt x="279" y="21"/>
                    <a:pt x="278" y="21"/>
                  </a:cubicBezTo>
                  <a:cubicBezTo>
                    <a:pt x="278" y="22"/>
                    <a:pt x="277" y="22"/>
                    <a:pt x="277" y="21"/>
                  </a:cubicBezTo>
                  <a:cubicBezTo>
                    <a:pt x="277" y="21"/>
                    <a:pt x="278" y="21"/>
                    <a:pt x="279" y="20"/>
                  </a:cubicBezTo>
                  <a:cubicBezTo>
                    <a:pt x="277" y="20"/>
                    <a:pt x="275" y="21"/>
                    <a:pt x="275" y="18"/>
                  </a:cubicBezTo>
                  <a:cubicBezTo>
                    <a:pt x="275" y="19"/>
                    <a:pt x="275" y="19"/>
                    <a:pt x="275" y="18"/>
                  </a:cubicBezTo>
                  <a:cubicBezTo>
                    <a:pt x="276" y="18"/>
                    <a:pt x="276" y="17"/>
                    <a:pt x="277" y="16"/>
                  </a:cubicBezTo>
                  <a:cubicBezTo>
                    <a:pt x="273" y="18"/>
                    <a:pt x="272" y="14"/>
                    <a:pt x="269" y="17"/>
                  </a:cubicBezTo>
                  <a:cubicBezTo>
                    <a:pt x="269" y="17"/>
                    <a:pt x="269" y="17"/>
                    <a:pt x="270" y="16"/>
                  </a:cubicBezTo>
                  <a:cubicBezTo>
                    <a:pt x="269" y="16"/>
                    <a:pt x="269" y="17"/>
                    <a:pt x="268" y="16"/>
                  </a:cubicBezTo>
                  <a:cubicBezTo>
                    <a:pt x="268" y="16"/>
                    <a:pt x="268" y="16"/>
                    <a:pt x="268" y="15"/>
                  </a:cubicBezTo>
                  <a:cubicBezTo>
                    <a:pt x="267" y="15"/>
                    <a:pt x="267" y="15"/>
                    <a:pt x="267" y="16"/>
                  </a:cubicBezTo>
                  <a:cubicBezTo>
                    <a:pt x="267" y="16"/>
                    <a:pt x="268" y="16"/>
                    <a:pt x="268" y="17"/>
                  </a:cubicBezTo>
                  <a:cubicBezTo>
                    <a:pt x="266" y="17"/>
                    <a:pt x="266" y="18"/>
                    <a:pt x="265" y="16"/>
                  </a:cubicBezTo>
                  <a:cubicBezTo>
                    <a:pt x="265" y="17"/>
                    <a:pt x="265" y="15"/>
                    <a:pt x="266" y="16"/>
                  </a:cubicBezTo>
                  <a:cubicBezTo>
                    <a:pt x="266" y="15"/>
                    <a:pt x="266" y="14"/>
                    <a:pt x="266" y="14"/>
                  </a:cubicBezTo>
                  <a:cubicBezTo>
                    <a:pt x="265" y="14"/>
                    <a:pt x="265" y="15"/>
                    <a:pt x="265" y="15"/>
                  </a:cubicBezTo>
                  <a:cubicBezTo>
                    <a:pt x="266" y="14"/>
                    <a:pt x="263" y="13"/>
                    <a:pt x="262" y="13"/>
                  </a:cubicBezTo>
                  <a:cubicBezTo>
                    <a:pt x="261" y="14"/>
                    <a:pt x="262" y="14"/>
                    <a:pt x="262" y="15"/>
                  </a:cubicBezTo>
                  <a:cubicBezTo>
                    <a:pt x="262" y="14"/>
                    <a:pt x="261" y="14"/>
                    <a:pt x="261" y="14"/>
                  </a:cubicBezTo>
                  <a:cubicBezTo>
                    <a:pt x="261" y="13"/>
                    <a:pt x="261" y="13"/>
                    <a:pt x="261" y="12"/>
                  </a:cubicBezTo>
                  <a:cubicBezTo>
                    <a:pt x="261" y="12"/>
                    <a:pt x="261" y="13"/>
                    <a:pt x="260" y="13"/>
                  </a:cubicBezTo>
                  <a:cubicBezTo>
                    <a:pt x="261" y="12"/>
                    <a:pt x="259" y="12"/>
                    <a:pt x="259" y="11"/>
                  </a:cubicBezTo>
                  <a:cubicBezTo>
                    <a:pt x="258" y="12"/>
                    <a:pt x="258" y="11"/>
                    <a:pt x="259" y="11"/>
                  </a:cubicBezTo>
                  <a:cubicBezTo>
                    <a:pt x="258" y="11"/>
                    <a:pt x="257" y="11"/>
                    <a:pt x="257" y="12"/>
                  </a:cubicBezTo>
                  <a:cubicBezTo>
                    <a:pt x="256" y="11"/>
                    <a:pt x="257" y="11"/>
                    <a:pt x="257" y="11"/>
                  </a:cubicBezTo>
                  <a:cubicBezTo>
                    <a:pt x="256" y="11"/>
                    <a:pt x="256" y="11"/>
                    <a:pt x="256" y="10"/>
                  </a:cubicBezTo>
                  <a:cubicBezTo>
                    <a:pt x="255" y="10"/>
                    <a:pt x="255" y="11"/>
                    <a:pt x="254" y="11"/>
                  </a:cubicBezTo>
                  <a:cubicBezTo>
                    <a:pt x="254" y="11"/>
                    <a:pt x="254" y="11"/>
                    <a:pt x="254" y="10"/>
                  </a:cubicBezTo>
                  <a:cubicBezTo>
                    <a:pt x="252" y="9"/>
                    <a:pt x="251" y="13"/>
                    <a:pt x="250" y="12"/>
                  </a:cubicBezTo>
                  <a:cubicBezTo>
                    <a:pt x="250" y="14"/>
                    <a:pt x="249" y="13"/>
                    <a:pt x="248" y="12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8" y="13"/>
                    <a:pt x="247" y="13"/>
                    <a:pt x="246" y="13"/>
                  </a:cubicBezTo>
                  <a:cubicBezTo>
                    <a:pt x="246" y="12"/>
                    <a:pt x="247" y="12"/>
                    <a:pt x="247" y="11"/>
                  </a:cubicBezTo>
                  <a:cubicBezTo>
                    <a:pt x="246" y="12"/>
                    <a:pt x="246" y="11"/>
                    <a:pt x="246" y="11"/>
                  </a:cubicBezTo>
                  <a:cubicBezTo>
                    <a:pt x="246" y="12"/>
                    <a:pt x="246" y="12"/>
                    <a:pt x="246" y="13"/>
                  </a:cubicBezTo>
                  <a:cubicBezTo>
                    <a:pt x="246" y="12"/>
                    <a:pt x="245" y="13"/>
                    <a:pt x="245" y="13"/>
                  </a:cubicBezTo>
                  <a:cubicBezTo>
                    <a:pt x="245" y="12"/>
                    <a:pt x="245" y="12"/>
                    <a:pt x="245" y="12"/>
                  </a:cubicBezTo>
                  <a:cubicBezTo>
                    <a:pt x="243" y="13"/>
                    <a:pt x="241" y="11"/>
                    <a:pt x="240" y="13"/>
                  </a:cubicBezTo>
                  <a:cubicBezTo>
                    <a:pt x="239" y="13"/>
                    <a:pt x="240" y="12"/>
                    <a:pt x="239" y="11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9" y="13"/>
                    <a:pt x="237" y="10"/>
                    <a:pt x="238" y="12"/>
                  </a:cubicBezTo>
                  <a:cubicBezTo>
                    <a:pt x="237" y="12"/>
                    <a:pt x="237" y="11"/>
                    <a:pt x="236" y="11"/>
                  </a:cubicBezTo>
                  <a:cubicBezTo>
                    <a:pt x="236" y="11"/>
                    <a:pt x="236" y="12"/>
                    <a:pt x="236" y="12"/>
                  </a:cubicBezTo>
                  <a:cubicBezTo>
                    <a:pt x="236" y="12"/>
                    <a:pt x="236" y="11"/>
                    <a:pt x="236" y="11"/>
                  </a:cubicBezTo>
                  <a:cubicBezTo>
                    <a:pt x="235" y="12"/>
                    <a:pt x="235" y="12"/>
                    <a:pt x="234" y="12"/>
                  </a:cubicBezTo>
                  <a:cubicBezTo>
                    <a:pt x="235" y="11"/>
                    <a:pt x="234" y="11"/>
                    <a:pt x="233" y="12"/>
                  </a:cubicBezTo>
                  <a:cubicBezTo>
                    <a:pt x="233" y="12"/>
                    <a:pt x="234" y="12"/>
                    <a:pt x="234" y="12"/>
                  </a:cubicBezTo>
                  <a:cubicBezTo>
                    <a:pt x="233" y="12"/>
                    <a:pt x="232" y="12"/>
                    <a:pt x="232" y="12"/>
                  </a:cubicBezTo>
                  <a:cubicBezTo>
                    <a:pt x="232" y="11"/>
                    <a:pt x="233" y="12"/>
                    <a:pt x="233" y="11"/>
                  </a:cubicBezTo>
                  <a:cubicBezTo>
                    <a:pt x="232" y="10"/>
                    <a:pt x="232" y="11"/>
                    <a:pt x="231" y="12"/>
                  </a:cubicBezTo>
                  <a:cubicBezTo>
                    <a:pt x="231" y="10"/>
                    <a:pt x="229" y="13"/>
                    <a:pt x="229" y="10"/>
                  </a:cubicBezTo>
                  <a:cubicBezTo>
                    <a:pt x="230" y="12"/>
                    <a:pt x="232" y="8"/>
                    <a:pt x="233" y="10"/>
                  </a:cubicBezTo>
                  <a:cubicBezTo>
                    <a:pt x="233" y="9"/>
                    <a:pt x="233" y="10"/>
                    <a:pt x="234" y="9"/>
                  </a:cubicBezTo>
                  <a:cubicBezTo>
                    <a:pt x="234" y="8"/>
                    <a:pt x="235" y="9"/>
                    <a:pt x="235" y="8"/>
                  </a:cubicBezTo>
                  <a:cubicBezTo>
                    <a:pt x="234" y="8"/>
                    <a:pt x="234" y="9"/>
                    <a:pt x="234" y="9"/>
                  </a:cubicBezTo>
                  <a:cubicBezTo>
                    <a:pt x="234" y="8"/>
                    <a:pt x="233" y="9"/>
                    <a:pt x="234" y="8"/>
                  </a:cubicBezTo>
                  <a:cubicBezTo>
                    <a:pt x="234" y="8"/>
                    <a:pt x="234" y="8"/>
                    <a:pt x="234" y="8"/>
                  </a:cubicBezTo>
                  <a:cubicBezTo>
                    <a:pt x="233" y="8"/>
                    <a:pt x="233" y="7"/>
                    <a:pt x="233" y="6"/>
                  </a:cubicBezTo>
                  <a:cubicBezTo>
                    <a:pt x="232" y="7"/>
                    <a:pt x="231" y="6"/>
                    <a:pt x="229" y="6"/>
                  </a:cubicBezTo>
                  <a:cubicBezTo>
                    <a:pt x="229" y="7"/>
                    <a:pt x="229" y="7"/>
                    <a:pt x="228" y="7"/>
                  </a:cubicBezTo>
                  <a:cubicBezTo>
                    <a:pt x="226" y="5"/>
                    <a:pt x="223" y="8"/>
                    <a:pt x="221" y="7"/>
                  </a:cubicBezTo>
                  <a:cubicBezTo>
                    <a:pt x="221" y="8"/>
                    <a:pt x="221" y="9"/>
                    <a:pt x="220" y="9"/>
                  </a:cubicBezTo>
                  <a:cubicBezTo>
                    <a:pt x="220" y="8"/>
                    <a:pt x="220" y="8"/>
                    <a:pt x="220" y="7"/>
                  </a:cubicBezTo>
                  <a:cubicBezTo>
                    <a:pt x="218" y="8"/>
                    <a:pt x="218" y="6"/>
                    <a:pt x="216" y="6"/>
                  </a:cubicBezTo>
                  <a:cubicBezTo>
                    <a:pt x="214" y="8"/>
                    <a:pt x="212" y="5"/>
                    <a:pt x="210" y="7"/>
                  </a:cubicBezTo>
                  <a:cubicBezTo>
                    <a:pt x="211" y="7"/>
                    <a:pt x="213" y="7"/>
                    <a:pt x="213" y="8"/>
                  </a:cubicBezTo>
                  <a:cubicBezTo>
                    <a:pt x="212" y="9"/>
                    <a:pt x="209" y="9"/>
                    <a:pt x="210" y="7"/>
                  </a:cubicBezTo>
                  <a:cubicBezTo>
                    <a:pt x="209" y="8"/>
                    <a:pt x="208" y="5"/>
                    <a:pt x="208" y="7"/>
                  </a:cubicBezTo>
                  <a:cubicBezTo>
                    <a:pt x="208" y="5"/>
                    <a:pt x="205" y="5"/>
                    <a:pt x="204" y="6"/>
                  </a:cubicBezTo>
                  <a:cubicBezTo>
                    <a:pt x="204" y="5"/>
                    <a:pt x="204" y="5"/>
                    <a:pt x="203" y="5"/>
                  </a:cubicBezTo>
                  <a:cubicBezTo>
                    <a:pt x="201" y="5"/>
                    <a:pt x="197" y="4"/>
                    <a:pt x="195" y="5"/>
                  </a:cubicBezTo>
                  <a:cubicBezTo>
                    <a:pt x="195" y="5"/>
                    <a:pt x="195" y="4"/>
                    <a:pt x="194" y="4"/>
                  </a:cubicBezTo>
                  <a:cubicBezTo>
                    <a:pt x="194" y="5"/>
                    <a:pt x="194" y="6"/>
                    <a:pt x="194" y="6"/>
                  </a:cubicBezTo>
                  <a:cubicBezTo>
                    <a:pt x="194" y="5"/>
                    <a:pt x="194" y="5"/>
                    <a:pt x="193" y="5"/>
                  </a:cubicBezTo>
                  <a:cubicBezTo>
                    <a:pt x="193" y="5"/>
                    <a:pt x="193" y="5"/>
                    <a:pt x="192" y="5"/>
                  </a:cubicBezTo>
                  <a:cubicBezTo>
                    <a:pt x="192" y="5"/>
                    <a:pt x="193" y="6"/>
                    <a:pt x="192" y="6"/>
                  </a:cubicBezTo>
                  <a:cubicBezTo>
                    <a:pt x="192" y="6"/>
                    <a:pt x="191" y="5"/>
                    <a:pt x="191" y="5"/>
                  </a:cubicBezTo>
                  <a:cubicBezTo>
                    <a:pt x="191" y="4"/>
                    <a:pt x="192" y="5"/>
                    <a:pt x="192" y="4"/>
                  </a:cubicBezTo>
                  <a:cubicBezTo>
                    <a:pt x="191" y="5"/>
                    <a:pt x="191" y="4"/>
                    <a:pt x="190" y="5"/>
                  </a:cubicBezTo>
                  <a:cubicBezTo>
                    <a:pt x="190" y="6"/>
                    <a:pt x="191" y="5"/>
                    <a:pt x="191" y="6"/>
                  </a:cubicBezTo>
                  <a:cubicBezTo>
                    <a:pt x="186" y="9"/>
                    <a:pt x="181" y="7"/>
                    <a:pt x="176" y="7"/>
                  </a:cubicBezTo>
                  <a:cubicBezTo>
                    <a:pt x="176" y="7"/>
                    <a:pt x="177" y="7"/>
                    <a:pt x="177" y="7"/>
                  </a:cubicBezTo>
                  <a:cubicBezTo>
                    <a:pt x="175" y="7"/>
                    <a:pt x="174" y="8"/>
                    <a:pt x="173" y="6"/>
                  </a:cubicBezTo>
                  <a:cubicBezTo>
                    <a:pt x="172" y="6"/>
                    <a:pt x="172" y="7"/>
                    <a:pt x="171" y="8"/>
                  </a:cubicBezTo>
                  <a:cubicBezTo>
                    <a:pt x="171" y="7"/>
                    <a:pt x="168" y="9"/>
                    <a:pt x="168" y="7"/>
                  </a:cubicBezTo>
                  <a:cubicBezTo>
                    <a:pt x="168" y="8"/>
                    <a:pt x="167" y="6"/>
                    <a:pt x="166" y="7"/>
                  </a:cubicBezTo>
                  <a:cubicBezTo>
                    <a:pt x="166" y="6"/>
                    <a:pt x="166" y="6"/>
                    <a:pt x="166" y="7"/>
                  </a:cubicBezTo>
                  <a:cubicBezTo>
                    <a:pt x="166" y="5"/>
                    <a:pt x="165" y="6"/>
                    <a:pt x="165" y="5"/>
                  </a:cubicBezTo>
                  <a:cubicBezTo>
                    <a:pt x="164" y="6"/>
                    <a:pt x="164" y="6"/>
                    <a:pt x="163" y="5"/>
                  </a:cubicBezTo>
                  <a:cubicBezTo>
                    <a:pt x="162" y="6"/>
                    <a:pt x="163" y="6"/>
                    <a:pt x="163" y="6"/>
                  </a:cubicBezTo>
                  <a:cubicBezTo>
                    <a:pt x="162" y="5"/>
                    <a:pt x="160" y="7"/>
                    <a:pt x="160" y="4"/>
                  </a:cubicBezTo>
                  <a:cubicBezTo>
                    <a:pt x="159" y="6"/>
                    <a:pt x="156" y="5"/>
                    <a:pt x="156" y="3"/>
                  </a:cubicBezTo>
                  <a:cubicBezTo>
                    <a:pt x="156" y="5"/>
                    <a:pt x="153" y="5"/>
                    <a:pt x="154" y="4"/>
                  </a:cubicBezTo>
                  <a:cubicBezTo>
                    <a:pt x="153" y="4"/>
                    <a:pt x="152" y="5"/>
                    <a:pt x="151" y="6"/>
                  </a:cubicBezTo>
                  <a:cubicBezTo>
                    <a:pt x="151" y="5"/>
                    <a:pt x="151" y="5"/>
                    <a:pt x="151" y="4"/>
                  </a:cubicBezTo>
                  <a:cubicBezTo>
                    <a:pt x="148" y="3"/>
                    <a:pt x="144" y="5"/>
                    <a:pt x="140" y="3"/>
                  </a:cubicBezTo>
                  <a:cubicBezTo>
                    <a:pt x="140" y="3"/>
                    <a:pt x="140" y="3"/>
                    <a:pt x="140" y="4"/>
                  </a:cubicBezTo>
                  <a:cubicBezTo>
                    <a:pt x="139" y="1"/>
                    <a:pt x="135" y="5"/>
                    <a:pt x="135" y="1"/>
                  </a:cubicBezTo>
                  <a:cubicBezTo>
                    <a:pt x="134" y="1"/>
                    <a:pt x="135" y="2"/>
                    <a:pt x="134" y="2"/>
                  </a:cubicBezTo>
                  <a:cubicBezTo>
                    <a:pt x="132" y="2"/>
                    <a:pt x="130" y="3"/>
                    <a:pt x="129" y="1"/>
                  </a:cubicBezTo>
                  <a:cubicBezTo>
                    <a:pt x="128" y="2"/>
                    <a:pt x="127" y="1"/>
                    <a:pt x="125" y="2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4" y="1"/>
                    <a:pt x="123" y="1"/>
                    <a:pt x="122" y="0"/>
                  </a:cubicBezTo>
                  <a:cubicBezTo>
                    <a:pt x="122" y="1"/>
                    <a:pt x="121" y="0"/>
                    <a:pt x="120" y="2"/>
                  </a:cubicBezTo>
                  <a:cubicBezTo>
                    <a:pt x="121" y="2"/>
                    <a:pt x="123" y="2"/>
                    <a:pt x="123" y="4"/>
                  </a:cubicBezTo>
                  <a:cubicBezTo>
                    <a:pt x="122" y="4"/>
                    <a:pt x="122" y="3"/>
                    <a:pt x="122" y="3"/>
                  </a:cubicBezTo>
                  <a:cubicBezTo>
                    <a:pt x="123" y="6"/>
                    <a:pt x="125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6"/>
                    <a:pt x="128" y="5"/>
                    <a:pt x="129" y="5"/>
                  </a:cubicBezTo>
                  <a:cubicBezTo>
                    <a:pt x="133" y="7"/>
                    <a:pt x="138" y="5"/>
                    <a:pt x="141" y="8"/>
                  </a:cubicBezTo>
                  <a:cubicBezTo>
                    <a:pt x="142" y="6"/>
                    <a:pt x="145" y="7"/>
                    <a:pt x="146" y="7"/>
                  </a:cubicBezTo>
                  <a:cubicBezTo>
                    <a:pt x="146" y="8"/>
                    <a:pt x="144" y="7"/>
                    <a:pt x="144" y="8"/>
                  </a:cubicBezTo>
                  <a:cubicBezTo>
                    <a:pt x="145" y="9"/>
                    <a:pt x="149" y="8"/>
                    <a:pt x="148" y="10"/>
                  </a:cubicBezTo>
                  <a:cubicBezTo>
                    <a:pt x="148" y="9"/>
                    <a:pt x="148" y="8"/>
                    <a:pt x="148" y="8"/>
                  </a:cubicBezTo>
                  <a:cubicBezTo>
                    <a:pt x="149" y="8"/>
                    <a:pt x="149" y="9"/>
                    <a:pt x="149" y="9"/>
                  </a:cubicBezTo>
                  <a:cubicBezTo>
                    <a:pt x="150" y="7"/>
                    <a:pt x="153" y="9"/>
                    <a:pt x="154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"/>
                    <a:pt x="156" y="8"/>
                    <a:pt x="156" y="9"/>
                  </a:cubicBezTo>
                  <a:cubicBezTo>
                    <a:pt x="156" y="9"/>
                    <a:pt x="156" y="9"/>
                    <a:pt x="155" y="9"/>
                  </a:cubicBezTo>
                  <a:cubicBezTo>
                    <a:pt x="156" y="11"/>
                    <a:pt x="156" y="8"/>
                    <a:pt x="157" y="9"/>
                  </a:cubicBezTo>
                  <a:cubicBezTo>
                    <a:pt x="157" y="10"/>
                    <a:pt x="157" y="9"/>
                    <a:pt x="156" y="10"/>
                  </a:cubicBezTo>
                  <a:cubicBezTo>
                    <a:pt x="158" y="9"/>
                    <a:pt x="161" y="11"/>
                    <a:pt x="163" y="10"/>
                  </a:cubicBezTo>
                  <a:cubicBezTo>
                    <a:pt x="163" y="9"/>
                    <a:pt x="162" y="10"/>
                    <a:pt x="163" y="9"/>
                  </a:cubicBezTo>
                  <a:cubicBezTo>
                    <a:pt x="163" y="9"/>
                    <a:pt x="164" y="9"/>
                    <a:pt x="163" y="9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6" y="11"/>
                    <a:pt x="169" y="11"/>
                    <a:pt x="173" y="12"/>
                  </a:cubicBezTo>
                  <a:cubicBezTo>
                    <a:pt x="173" y="13"/>
                    <a:pt x="176" y="12"/>
                    <a:pt x="177" y="12"/>
                  </a:cubicBezTo>
                  <a:cubicBezTo>
                    <a:pt x="178" y="13"/>
                    <a:pt x="181" y="13"/>
                    <a:pt x="183" y="13"/>
                  </a:cubicBezTo>
                  <a:cubicBezTo>
                    <a:pt x="186" y="13"/>
                    <a:pt x="189" y="14"/>
                    <a:pt x="192" y="13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92" y="14"/>
                    <a:pt x="192" y="13"/>
                    <a:pt x="193" y="13"/>
                  </a:cubicBezTo>
                  <a:cubicBezTo>
                    <a:pt x="194" y="13"/>
                    <a:pt x="194" y="14"/>
                    <a:pt x="194" y="15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13"/>
                    <a:pt x="194" y="14"/>
                    <a:pt x="194" y="13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6" y="15"/>
                    <a:pt x="196" y="14"/>
                    <a:pt x="197" y="14"/>
                  </a:cubicBezTo>
                  <a:cubicBezTo>
                    <a:pt x="196" y="14"/>
                    <a:pt x="196" y="15"/>
                    <a:pt x="196" y="15"/>
                  </a:cubicBezTo>
                  <a:cubicBezTo>
                    <a:pt x="197" y="14"/>
                    <a:pt x="198" y="16"/>
                    <a:pt x="199" y="15"/>
                  </a:cubicBezTo>
                  <a:cubicBezTo>
                    <a:pt x="198" y="14"/>
                    <a:pt x="198" y="15"/>
                    <a:pt x="197" y="14"/>
                  </a:cubicBezTo>
                  <a:cubicBezTo>
                    <a:pt x="198" y="14"/>
                    <a:pt x="199" y="14"/>
                    <a:pt x="200" y="14"/>
                  </a:cubicBezTo>
                  <a:cubicBezTo>
                    <a:pt x="200" y="14"/>
                    <a:pt x="199" y="15"/>
                    <a:pt x="199" y="15"/>
                  </a:cubicBezTo>
                  <a:cubicBezTo>
                    <a:pt x="201" y="14"/>
                    <a:pt x="202" y="17"/>
                    <a:pt x="203" y="16"/>
                  </a:cubicBezTo>
                  <a:cubicBezTo>
                    <a:pt x="203" y="16"/>
                    <a:pt x="202" y="15"/>
                    <a:pt x="203" y="15"/>
                  </a:cubicBezTo>
                  <a:cubicBezTo>
                    <a:pt x="203" y="15"/>
                    <a:pt x="203" y="16"/>
                    <a:pt x="204" y="16"/>
                  </a:cubicBezTo>
                  <a:cubicBezTo>
                    <a:pt x="205" y="14"/>
                    <a:pt x="206" y="16"/>
                    <a:pt x="207" y="15"/>
                  </a:cubicBezTo>
                  <a:cubicBezTo>
                    <a:pt x="207" y="16"/>
                    <a:pt x="207" y="16"/>
                    <a:pt x="207" y="17"/>
                  </a:cubicBezTo>
                  <a:cubicBezTo>
                    <a:pt x="208" y="16"/>
                    <a:pt x="210" y="16"/>
                    <a:pt x="210" y="16"/>
                  </a:cubicBezTo>
                  <a:cubicBezTo>
                    <a:pt x="210" y="17"/>
                    <a:pt x="209" y="16"/>
                    <a:pt x="209" y="17"/>
                  </a:cubicBezTo>
                  <a:cubicBezTo>
                    <a:pt x="211" y="17"/>
                    <a:pt x="212" y="16"/>
                    <a:pt x="213" y="15"/>
                  </a:cubicBezTo>
                  <a:cubicBezTo>
                    <a:pt x="213" y="15"/>
                    <a:pt x="213" y="16"/>
                    <a:pt x="213" y="16"/>
                  </a:cubicBezTo>
                  <a:cubicBezTo>
                    <a:pt x="213" y="15"/>
                    <a:pt x="215" y="15"/>
                    <a:pt x="216" y="15"/>
                  </a:cubicBezTo>
                  <a:cubicBezTo>
                    <a:pt x="216" y="16"/>
                    <a:pt x="216" y="16"/>
                    <a:pt x="215" y="17"/>
                  </a:cubicBezTo>
                  <a:cubicBezTo>
                    <a:pt x="215" y="16"/>
                    <a:pt x="214" y="16"/>
                    <a:pt x="214" y="17"/>
                  </a:cubicBezTo>
                  <a:cubicBezTo>
                    <a:pt x="215" y="17"/>
                    <a:pt x="213" y="18"/>
                    <a:pt x="213" y="19"/>
                  </a:cubicBezTo>
                  <a:cubicBezTo>
                    <a:pt x="213" y="18"/>
                    <a:pt x="213" y="18"/>
                    <a:pt x="213" y="18"/>
                  </a:cubicBezTo>
                  <a:cubicBezTo>
                    <a:pt x="212" y="18"/>
                    <a:pt x="210" y="17"/>
                    <a:pt x="208" y="17"/>
                  </a:cubicBezTo>
                  <a:cubicBezTo>
                    <a:pt x="208" y="17"/>
                    <a:pt x="209" y="17"/>
                    <a:pt x="208" y="17"/>
                  </a:cubicBezTo>
                  <a:cubicBezTo>
                    <a:pt x="209" y="18"/>
                    <a:pt x="208" y="17"/>
                    <a:pt x="208" y="17"/>
                  </a:cubicBezTo>
                  <a:cubicBezTo>
                    <a:pt x="208" y="18"/>
                    <a:pt x="207" y="19"/>
                    <a:pt x="207" y="19"/>
                  </a:cubicBezTo>
                  <a:cubicBezTo>
                    <a:pt x="207" y="18"/>
                    <a:pt x="207" y="18"/>
                    <a:pt x="207" y="18"/>
                  </a:cubicBezTo>
                  <a:cubicBezTo>
                    <a:pt x="206" y="20"/>
                    <a:pt x="205" y="17"/>
                    <a:pt x="204" y="18"/>
                  </a:cubicBezTo>
                  <a:cubicBezTo>
                    <a:pt x="204" y="18"/>
                    <a:pt x="205" y="18"/>
                    <a:pt x="204" y="17"/>
                  </a:cubicBezTo>
                  <a:cubicBezTo>
                    <a:pt x="204" y="19"/>
                    <a:pt x="204" y="19"/>
                    <a:pt x="204" y="19"/>
                  </a:cubicBezTo>
                  <a:cubicBezTo>
                    <a:pt x="203" y="19"/>
                    <a:pt x="201" y="19"/>
                    <a:pt x="200" y="19"/>
                  </a:cubicBezTo>
                  <a:cubicBezTo>
                    <a:pt x="200" y="18"/>
                    <a:pt x="201" y="20"/>
                    <a:pt x="200" y="20"/>
                  </a:cubicBezTo>
                  <a:cubicBezTo>
                    <a:pt x="200" y="18"/>
                    <a:pt x="197" y="20"/>
                    <a:pt x="198" y="18"/>
                  </a:cubicBezTo>
                  <a:cubicBezTo>
                    <a:pt x="196" y="19"/>
                    <a:pt x="195" y="17"/>
                    <a:pt x="193" y="18"/>
                  </a:cubicBezTo>
                  <a:cubicBezTo>
                    <a:pt x="193" y="18"/>
                    <a:pt x="192" y="17"/>
                    <a:pt x="192" y="18"/>
                  </a:cubicBezTo>
                  <a:cubicBezTo>
                    <a:pt x="192" y="17"/>
                    <a:pt x="193" y="18"/>
                    <a:pt x="192" y="18"/>
                  </a:cubicBezTo>
                  <a:cubicBezTo>
                    <a:pt x="190" y="16"/>
                    <a:pt x="185" y="17"/>
                    <a:pt x="182" y="16"/>
                  </a:cubicBezTo>
                  <a:cubicBezTo>
                    <a:pt x="183" y="16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2" y="16"/>
                    <a:pt x="182" y="15"/>
                    <a:pt x="182" y="15"/>
                  </a:cubicBezTo>
                  <a:cubicBezTo>
                    <a:pt x="181" y="16"/>
                    <a:pt x="181" y="14"/>
                    <a:pt x="180" y="14"/>
                  </a:cubicBezTo>
                  <a:cubicBezTo>
                    <a:pt x="181" y="15"/>
                    <a:pt x="180" y="15"/>
                    <a:pt x="180" y="14"/>
                  </a:cubicBezTo>
                  <a:cubicBezTo>
                    <a:pt x="179" y="15"/>
                    <a:pt x="180" y="15"/>
                    <a:pt x="179" y="15"/>
                  </a:cubicBezTo>
                  <a:cubicBezTo>
                    <a:pt x="179" y="15"/>
                    <a:pt x="180" y="15"/>
                    <a:pt x="180" y="16"/>
                  </a:cubicBezTo>
                  <a:cubicBezTo>
                    <a:pt x="178" y="17"/>
                    <a:pt x="176" y="15"/>
                    <a:pt x="174" y="15"/>
                  </a:cubicBezTo>
                  <a:cubicBezTo>
                    <a:pt x="173" y="15"/>
                    <a:pt x="174" y="16"/>
                    <a:pt x="173" y="16"/>
                  </a:cubicBezTo>
                  <a:cubicBezTo>
                    <a:pt x="173" y="15"/>
                    <a:pt x="172" y="17"/>
                    <a:pt x="172" y="16"/>
                  </a:cubicBezTo>
                  <a:cubicBezTo>
                    <a:pt x="172" y="15"/>
                    <a:pt x="174" y="16"/>
                    <a:pt x="173" y="14"/>
                  </a:cubicBezTo>
                  <a:cubicBezTo>
                    <a:pt x="172" y="15"/>
                    <a:pt x="171" y="17"/>
                    <a:pt x="170" y="15"/>
                  </a:cubicBezTo>
                  <a:cubicBezTo>
                    <a:pt x="170" y="18"/>
                    <a:pt x="167" y="17"/>
                    <a:pt x="166" y="18"/>
                  </a:cubicBezTo>
                  <a:cubicBezTo>
                    <a:pt x="166" y="17"/>
                    <a:pt x="165" y="16"/>
                    <a:pt x="164" y="17"/>
                  </a:cubicBezTo>
                  <a:cubicBezTo>
                    <a:pt x="165" y="17"/>
                    <a:pt x="166" y="18"/>
                    <a:pt x="166" y="20"/>
                  </a:cubicBezTo>
                  <a:cubicBezTo>
                    <a:pt x="166" y="20"/>
                    <a:pt x="166" y="20"/>
                    <a:pt x="166" y="20"/>
                  </a:cubicBezTo>
                  <a:cubicBezTo>
                    <a:pt x="167" y="21"/>
                    <a:pt x="167" y="19"/>
                    <a:pt x="168" y="20"/>
                  </a:cubicBezTo>
                  <a:cubicBezTo>
                    <a:pt x="168" y="19"/>
                    <a:pt x="167" y="19"/>
                    <a:pt x="167" y="18"/>
                  </a:cubicBezTo>
                  <a:cubicBezTo>
                    <a:pt x="168" y="18"/>
                    <a:pt x="170" y="18"/>
                    <a:pt x="171" y="19"/>
                  </a:cubicBezTo>
                  <a:cubicBezTo>
                    <a:pt x="170" y="19"/>
                    <a:pt x="171" y="20"/>
                    <a:pt x="170" y="20"/>
                  </a:cubicBezTo>
                  <a:cubicBezTo>
                    <a:pt x="170" y="19"/>
                    <a:pt x="169" y="19"/>
                    <a:pt x="169" y="19"/>
                  </a:cubicBezTo>
                  <a:cubicBezTo>
                    <a:pt x="168" y="21"/>
                    <a:pt x="166" y="22"/>
                    <a:pt x="165" y="20"/>
                  </a:cubicBezTo>
                  <a:cubicBezTo>
                    <a:pt x="164" y="22"/>
                    <a:pt x="163" y="20"/>
                    <a:pt x="163" y="20"/>
                  </a:cubicBezTo>
                  <a:cubicBezTo>
                    <a:pt x="163" y="20"/>
                    <a:pt x="162" y="21"/>
                    <a:pt x="162" y="21"/>
                  </a:cubicBezTo>
                  <a:cubicBezTo>
                    <a:pt x="162" y="19"/>
                    <a:pt x="160" y="19"/>
                    <a:pt x="161" y="21"/>
                  </a:cubicBezTo>
                  <a:cubicBezTo>
                    <a:pt x="160" y="21"/>
                    <a:pt x="160" y="20"/>
                    <a:pt x="160" y="20"/>
                  </a:cubicBezTo>
                  <a:cubicBezTo>
                    <a:pt x="160" y="20"/>
                    <a:pt x="159" y="21"/>
                    <a:pt x="158" y="22"/>
                  </a:cubicBezTo>
                  <a:cubicBezTo>
                    <a:pt x="158" y="21"/>
                    <a:pt x="159" y="21"/>
                    <a:pt x="158" y="20"/>
                  </a:cubicBezTo>
                  <a:cubicBezTo>
                    <a:pt x="158" y="21"/>
                    <a:pt x="158" y="21"/>
                    <a:pt x="158" y="21"/>
                  </a:cubicBezTo>
                  <a:cubicBezTo>
                    <a:pt x="157" y="21"/>
                    <a:pt x="157" y="21"/>
                    <a:pt x="158" y="20"/>
                  </a:cubicBezTo>
                  <a:cubicBezTo>
                    <a:pt x="156" y="23"/>
                    <a:pt x="155" y="19"/>
                    <a:pt x="155" y="20"/>
                  </a:cubicBezTo>
                  <a:cubicBezTo>
                    <a:pt x="155" y="20"/>
                    <a:pt x="155" y="20"/>
                    <a:pt x="155" y="21"/>
                  </a:cubicBezTo>
                  <a:cubicBezTo>
                    <a:pt x="154" y="20"/>
                    <a:pt x="153" y="20"/>
                    <a:pt x="153" y="19"/>
                  </a:cubicBezTo>
                  <a:cubicBezTo>
                    <a:pt x="152" y="20"/>
                    <a:pt x="152" y="19"/>
                    <a:pt x="152" y="19"/>
                  </a:cubicBezTo>
                  <a:cubicBezTo>
                    <a:pt x="151" y="21"/>
                    <a:pt x="148" y="20"/>
                    <a:pt x="148" y="19"/>
                  </a:cubicBezTo>
                  <a:cubicBezTo>
                    <a:pt x="147" y="19"/>
                    <a:pt x="147" y="20"/>
                    <a:pt x="146" y="19"/>
                  </a:cubicBezTo>
                  <a:cubicBezTo>
                    <a:pt x="146" y="21"/>
                    <a:pt x="147" y="20"/>
                    <a:pt x="147" y="21"/>
                  </a:cubicBezTo>
                  <a:cubicBezTo>
                    <a:pt x="147" y="21"/>
                    <a:pt x="145" y="20"/>
                    <a:pt x="145" y="21"/>
                  </a:cubicBezTo>
                  <a:cubicBezTo>
                    <a:pt x="144" y="20"/>
                    <a:pt x="144" y="19"/>
                    <a:pt x="144" y="18"/>
                  </a:cubicBezTo>
                  <a:cubicBezTo>
                    <a:pt x="144" y="18"/>
                    <a:pt x="143" y="19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1"/>
                    <a:pt x="141" y="20"/>
                    <a:pt x="141" y="18"/>
                  </a:cubicBezTo>
                  <a:cubicBezTo>
                    <a:pt x="142" y="19"/>
                    <a:pt x="142" y="17"/>
                    <a:pt x="142" y="17"/>
                  </a:cubicBezTo>
                  <a:cubicBezTo>
                    <a:pt x="142" y="18"/>
                    <a:pt x="140" y="18"/>
                    <a:pt x="140" y="19"/>
                  </a:cubicBezTo>
                  <a:cubicBezTo>
                    <a:pt x="140" y="20"/>
                    <a:pt x="140" y="18"/>
                    <a:pt x="141" y="19"/>
                  </a:cubicBezTo>
                  <a:cubicBezTo>
                    <a:pt x="141" y="20"/>
                    <a:pt x="141" y="20"/>
                    <a:pt x="141" y="21"/>
                  </a:cubicBezTo>
                  <a:cubicBezTo>
                    <a:pt x="140" y="20"/>
                    <a:pt x="140" y="20"/>
                    <a:pt x="139" y="21"/>
                  </a:cubicBezTo>
                  <a:cubicBezTo>
                    <a:pt x="139" y="20"/>
                    <a:pt x="139" y="20"/>
                    <a:pt x="139" y="19"/>
                  </a:cubicBezTo>
                  <a:cubicBezTo>
                    <a:pt x="139" y="19"/>
                    <a:pt x="139" y="20"/>
                    <a:pt x="138" y="20"/>
                  </a:cubicBezTo>
                  <a:cubicBezTo>
                    <a:pt x="138" y="20"/>
                    <a:pt x="137" y="20"/>
                    <a:pt x="137" y="19"/>
                  </a:cubicBezTo>
                  <a:cubicBezTo>
                    <a:pt x="135" y="20"/>
                    <a:pt x="134" y="19"/>
                    <a:pt x="132" y="19"/>
                  </a:cubicBezTo>
                  <a:cubicBezTo>
                    <a:pt x="132" y="21"/>
                    <a:pt x="133" y="19"/>
                    <a:pt x="133" y="20"/>
                  </a:cubicBezTo>
                  <a:cubicBezTo>
                    <a:pt x="131" y="22"/>
                    <a:pt x="128" y="21"/>
                    <a:pt x="126" y="22"/>
                  </a:cubicBezTo>
                  <a:cubicBezTo>
                    <a:pt x="126" y="22"/>
                    <a:pt x="126" y="22"/>
                    <a:pt x="126" y="21"/>
                  </a:cubicBezTo>
                  <a:cubicBezTo>
                    <a:pt x="125" y="22"/>
                    <a:pt x="124" y="21"/>
                    <a:pt x="124" y="22"/>
                  </a:cubicBezTo>
                  <a:cubicBezTo>
                    <a:pt x="121" y="20"/>
                    <a:pt x="114" y="20"/>
                    <a:pt x="112" y="18"/>
                  </a:cubicBezTo>
                  <a:cubicBezTo>
                    <a:pt x="111" y="18"/>
                    <a:pt x="108" y="20"/>
                    <a:pt x="108" y="17"/>
                  </a:cubicBezTo>
                  <a:cubicBezTo>
                    <a:pt x="107" y="18"/>
                    <a:pt x="105" y="17"/>
                    <a:pt x="104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1" y="16"/>
                    <a:pt x="99" y="19"/>
                    <a:pt x="95" y="17"/>
                  </a:cubicBezTo>
                  <a:cubicBezTo>
                    <a:pt x="95" y="19"/>
                    <a:pt x="98" y="17"/>
                    <a:pt x="97" y="20"/>
                  </a:cubicBezTo>
                  <a:cubicBezTo>
                    <a:pt x="99" y="20"/>
                    <a:pt x="99" y="21"/>
                    <a:pt x="101" y="22"/>
                  </a:cubicBezTo>
                  <a:cubicBezTo>
                    <a:pt x="101" y="22"/>
                    <a:pt x="101" y="21"/>
                    <a:pt x="101" y="22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0" y="22"/>
                    <a:pt x="99" y="22"/>
                    <a:pt x="99" y="23"/>
                  </a:cubicBezTo>
                  <a:cubicBezTo>
                    <a:pt x="100" y="23"/>
                    <a:pt x="102" y="23"/>
                    <a:pt x="103" y="24"/>
                  </a:cubicBezTo>
                  <a:cubicBezTo>
                    <a:pt x="103" y="26"/>
                    <a:pt x="100" y="24"/>
                    <a:pt x="100" y="24"/>
                  </a:cubicBezTo>
                  <a:cubicBezTo>
                    <a:pt x="101" y="25"/>
                    <a:pt x="102" y="26"/>
                    <a:pt x="104" y="27"/>
                  </a:cubicBezTo>
                  <a:cubicBezTo>
                    <a:pt x="103" y="27"/>
                    <a:pt x="104" y="27"/>
                    <a:pt x="104" y="28"/>
                  </a:cubicBezTo>
                  <a:cubicBezTo>
                    <a:pt x="103" y="29"/>
                    <a:pt x="102" y="28"/>
                    <a:pt x="102" y="28"/>
                  </a:cubicBezTo>
                  <a:cubicBezTo>
                    <a:pt x="102" y="28"/>
                    <a:pt x="102" y="29"/>
                    <a:pt x="102" y="29"/>
                  </a:cubicBezTo>
                  <a:cubicBezTo>
                    <a:pt x="101" y="28"/>
                    <a:pt x="101" y="29"/>
                    <a:pt x="100" y="29"/>
                  </a:cubicBezTo>
                  <a:cubicBezTo>
                    <a:pt x="100" y="28"/>
                    <a:pt x="101" y="28"/>
                    <a:pt x="101" y="27"/>
                  </a:cubicBezTo>
                  <a:cubicBezTo>
                    <a:pt x="100" y="28"/>
                    <a:pt x="98" y="29"/>
                    <a:pt x="98" y="28"/>
                  </a:cubicBezTo>
                  <a:cubicBezTo>
                    <a:pt x="98" y="28"/>
                    <a:pt x="98" y="28"/>
                    <a:pt x="98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9"/>
                    <a:pt x="95" y="29"/>
                    <a:pt x="94" y="30"/>
                  </a:cubicBezTo>
                  <a:cubicBezTo>
                    <a:pt x="93" y="30"/>
                    <a:pt x="91" y="29"/>
                    <a:pt x="91" y="30"/>
                  </a:cubicBezTo>
                  <a:cubicBezTo>
                    <a:pt x="92" y="30"/>
                    <a:pt x="93" y="29"/>
                    <a:pt x="94" y="31"/>
                  </a:cubicBezTo>
                  <a:cubicBezTo>
                    <a:pt x="96" y="31"/>
                    <a:pt x="99" y="33"/>
                    <a:pt x="101" y="32"/>
                  </a:cubicBezTo>
                  <a:cubicBezTo>
                    <a:pt x="102" y="32"/>
                    <a:pt x="104" y="33"/>
                    <a:pt x="105" y="33"/>
                  </a:cubicBezTo>
                  <a:cubicBezTo>
                    <a:pt x="106" y="33"/>
                    <a:pt x="107" y="33"/>
                    <a:pt x="108" y="34"/>
                  </a:cubicBezTo>
                  <a:cubicBezTo>
                    <a:pt x="107" y="33"/>
                    <a:pt x="106" y="35"/>
                    <a:pt x="106" y="34"/>
                  </a:cubicBezTo>
                  <a:cubicBezTo>
                    <a:pt x="105" y="34"/>
                    <a:pt x="106" y="34"/>
                    <a:pt x="105" y="35"/>
                  </a:cubicBezTo>
                  <a:cubicBezTo>
                    <a:pt x="96" y="31"/>
                    <a:pt x="84" y="36"/>
                    <a:pt x="73" y="33"/>
                  </a:cubicBezTo>
                  <a:cubicBezTo>
                    <a:pt x="73" y="36"/>
                    <a:pt x="70" y="34"/>
                    <a:pt x="69" y="33"/>
                  </a:cubicBezTo>
                  <a:cubicBezTo>
                    <a:pt x="68" y="35"/>
                    <a:pt x="67" y="33"/>
                    <a:pt x="67" y="34"/>
                  </a:cubicBezTo>
                  <a:cubicBezTo>
                    <a:pt x="67" y="35"/>
                    <a:pt x="69" y="34"/>
                    <a:pt x="69" y="36"/>
                  </a:cubicBezTo>
                  <a:cubicBezTo>
                    <a:pt x="68" y="36"/>
                    <a:pt x="69" y="38"/>
                    <a:pt x="68" y="38"/>
                  </a:cubicBezTo>
                  <a:cubicBezTo>
                    <a:pt x="66" y="38"/>
                    <a:pt x="65" y="35"/>
                    <a:pt x="63" y="36"/>
                  </a:cubicBezTo>
                  <a:cubicBezTo>
                    <a:pt x="64" y="36"/>
                    <a:pt x="65" y="39"/>
                    <a:pt x="67" y="39"/>
                  </a:cubicBezTo>
                  <a:cubicBezTo>
                    <a:pt x="67" y="39"/>
                    <a:pt x="66" y="42"/>
                    <a:pt x="67" y="41"/>
                  </a:cubicBezTo>
                  <a:cubicBezTo>
                    <a:pt x="67" y="38"/>
                    <a:pt x="68" y="40"/>
                    <a:pt x="68" y="39"/>
                  </a:cubicBezTo>
                  <a:cubicBezTo>
                    <a:pt x="69" y="39"/>
                    <a:pt x="69" y="40"/>
                    <a:pt x="69" y="41"/>
                  </a:cubicBezTo>
                  <a:cubicBezTo>
                    <a:pt x="68" y="43"/>
                    <a:pt x="67" y="42"/>
                    <a:pt x="66" y="43"/>
                  </a:cubicBezTo>
                  <a:cubicBezTo>
                    <a:pt x="66" y="44"/>
                    <a:pt x="66" y="45"/>
                    <a:pt x="67" y="45"/>
                  </a:cubicBezTo>
                  <a:cubicBezTo>
                    <a:pt x="70" y="47"/>
                    <a:pt x="75" y="45"/>
                    <a:pt x="79" y="47"/>
                  </a:cubicBezTo>
                  <a:cubicBezTo>
                    <a:pt x="79" y="47"/>
                    <a:pt x="79" y="48"/>
                    <a:pt x="79" y="47"/>
                  </a:cubicBezTo>
                  <a:cubicBezTo>
                    <a:pt x="81" y="47"/>
                    <a:pt x="84" y="46"/>
                    <a:pt x="86" y="49"/>
                  </a:cubicBezTo>
                  <a:cubicBezTo>
                    <a:pt x="87" y="48"/>
                    <a:pt x="88" y="49"/>
                    <a:pt x="89" y="49"/>
                  </a:cubicBezTo>
                  <a:cubicBezTo>
                    <a:pt x="89" y="48"/>
                    <a:pt x="90" y="48"/>
                    <a:pt x="91" y="48"/>
                  </a:cubicBezTo>
                  <a:cubicBezTo>
                    <a:pt x="90" y="49"/>
                    <a:pt x="91" y="49"/>
                    <a:pt x="90" y="50"/>
                  </a:cubicBezTo>
                  <a:cubicBezTo>
                    <a:pt x="90" y="50"/>
                    <a:pt x="89" y="50"/>
                    <a:pt x="89" y="50"/>
                  </a:cubicBezTo>
                  <a:cubicBezTo>
                    <a:pt x="89" y="51"/>
                    <a:pt x="90" y="50"/>
                    <a:pt x="89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7" y="53"/>
                    <a:pt x="86" y="54"/>
                    <a:pt x="87" y="53"/>
                  </a:cubicBezTo>
                  <a:cubicBezTo>
                    <a:pt x="88" y="52"/>
                    <a:pt x="90" y="52"/>
                    <a:pt x="91" y="50"/>
                  </a:cubicBezTo>
                  <a:cubicBezTo>
                    <a:pt x="92" y="50"/>
                    <a:pt x="92" y="52"/>
                    <a:pt x="91" y="52"/>
                  </a:cubicBezTo>
                  <a:cubicBezTo>
                    <a:pt x="92" y="54"/>
                    <a:pt x="95" y="53"/>
                    <a:pt x="96" y="54"/>
                  </a:cubicBezTo>
                  <a:cubicBezTo>
                    <a:pt x="96" y="55"/>
                    <a:pt x="95" y="55"/>
                    <a:pt x="95" y="56"/>
                  </a:cubicBezTo>
                  <a:cubicBezTo>
                    <a:pt x="97" y="56"/>
                    <a:pt x="95" y="57"/>
                    <a:pt x="95" y="57"/>
                  </a:cubicBezTo>
                  <a:cubicBezTo>
                    <a:pt x="96" y="57"/>
                    <a:pt x="98" y="57"/>
                    <a:pt x="99" y="57"/>
                  </a:cubicBezTo>
                  <a:cubicBezTo>
                    <a:pt x="109" y="62"/>
                    <a:pt x="121" y="60"/>
                    <a:pt x="130" y="63"/>
                  </a:cubicBezTo>
                  <a:cubicBezTo>
                    <a:pt x="133" y="63"/>
                    <a:pt x="136" y="63"/>
                    <a:pt x="138" y="63"/>
                  </a:cubicBezTo>
                  <a:cubicBezTo>
                    <a:pt x="140" y="62"/>
                    <a:pt x="142" y="62"/>
                    <a:pt x="143" y="63"/>
                  </a:cubicBezTo>
                  <a:cubicBezTo>
                    <a:pt x="144" y="62"/>
                    <a:pt x="147" y="63"/>
                    <a:pt x="148" y="63"/>
                  </a:cubicBezTo>
                  <a:cubicBezTo>
                    <a:pt x="147" y="62"/>
                    <a:pt x="148" y="63"/>
                    <a:pt x="148" y="64"/>
                  </a:cubicBezTo>
                  <a:cubicBezTo>
                    <a:pt x="146" y="63"/>
                    <a:pt x="145" y="63"/>
                    <a:pt x="145" y="64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4" y="64"/>
                    <a:pt x="144" y="64"/>
                    <a:pt x="144" y="63"/>
                  </a:cubicBezTo>
                  <a:cubicBezTo>
                    <a:pt x="143" y="63"/>
                    <a:pt x="144" y="65"/>
                    <a:pt x="143" y="65"/>
                  </a:cubicBezTo>
                  <a:cubicBezTo>
                    <a:pt x="143" y="64"/>
                    <a:pt x="142" y="66"/>
                    <a:pt x="142" y="63"/>
                  </a:cubicBezTo>
                  <a:cubicBezTo>
                    <a:pt x="143" y="63"/>
                    <a:pt x="143" y="64"/>
                    <a:pt x="143" y="63"/>
                  </a:cubicBezTo>
                  <a:cubicBezTo>
                    <a:pt x="142" y="63"/>
                    <a:pt x="140" y="63"/>
                    <a:pt x="139" y="63"/>
                  </a:cubicBezTo>
                  <a:cubicBezTo>
                    <a:pt x="139" y="64"/>
                    <a:pt x="141" y="63"/>
                    <a:pt x="142" y="64"/>
                  </a:cubicBezTo>
                  <a:cubicBezTo>
                    <a:pt x="142" y="64"/>
                    <a:pt x="142" y="65"/>
                    <a:pt x="142" y="65"/>
                  </a:cubicBezTo>
                  <a:cubicBezTo>
                    <a:pt x="143" y="66"/>
                    <a:pt x="144" y="65"/>
                    <a:pt x="144" y="67"/>
                  </a:cubicBezTo>
                  <a:cubicBezTo>
                    <a:pt x="142" y="68"/>
                    <a:pt x="142" y="66"/>
                    <a:pt x="141" y="65"/>
                  </a:cubicBezTo>
                  <a:cubicBezTo>
                    <a:pt x="141" y="65"/>
                    <a:pt x="141" y="66"/>
                    <a:pt x="141" y="66"/>
                  </a:cubicBezTo>
                  <a:cubicBezTo>
                    <a:pt x="139" y="66"/>
                    <a:pt x="139" y="65"/>
                    <a:pt x="138" y="66"/>
                  </a:cubicBezTo>
                  <a:cubicBezTo>
                    <a:pt x="137" y="65"/>
                    <a:pt x="136" y="63"/>
                    <a:pt x="136" y="65"/>
                  </a:cubicBezTo>
                  <a:cubicBezTo>
                    <a:pt x="137" y="65"/>
                    <a:pt x="138" y="65"/>
                    <a:pt x="138" y="67"/>
                  </a:cubicBezTo>
                  <a:cubicBezTo>
                    <a:pt x="139" y="67"/>
                    <a:pt x="141" y="65"/>
                    <a:pt x="141" y="66"/>
                  </a:cubicBezTo>
                  <a:cubicBezTo>
                    <a:pt x="141" y="66"/>
                    <a:pt x="140" y="67"/>
                    <a:pt x="139" y="68"/>
                  </a:cubicBezTo>
                  <a:cubicBezTo>
                    <a:pt x="140" y="68"/>
                    <a:pt x="140" y="67"/>
                    <a:pt x="141" y="67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2" y="67"/>
                    <a:pt x="143" y="67"/>
                    <a:pt x="144" y="69"/>
                  </a:cubicBezTo>
                  <a:cubicBezTo>
                    <a:pt x="142" y="69"/>
                    <a:pt x="140" y="69"/>
                    <a:pt x="139" y="69"/>
                  </a:cubicBezTo>
                  <a:cubicBezTo>
                    <a:pt x="139" y="69"/>
                    <a:pt x="139" y="68"/>
                    <a:pt x="139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40" y="71"/>
                    <a:pt x="142" y="68"/>
                    <a:pt x="142" y="71"/>
                  </a:cubicBezTo>
                  <a:cubicBezTo>
                    <a:pt x="142" y="70"/>
                    <a:pt x="141" y="71"/>
                    <a:pt x="140" y="70"/>
                  </a:cubicBezTo>
                  <a:cubicBezTo>
                    <a:pt x="139" y="72"/>
                    <a:pt x="137" y="72"/>
                    <a:pt x="136" y="71"/>
                  </a:cubicBezTo>
                  <a:cubicBezTo>
                    <a:pt x="139" y="74"/>
                    <a:pt x="142" y="71"/>
                    <a:pt x="144" y="71"/>
                  </a:cubicBezTo>
                  <a:cubicBezTo>
                    <a:pt x="144" y="72"/>
                    <a:pt x="142" y="72"/>
                    <a:pt x="143" y="73"/>
                  </a:cubicBezTo>
                  <a:cubicBezTo>
                    <a:pt x="146" y="71"/>
                    <a:pt x="149" y="75"/>
                    <a:pt x="152" y="75"/>
                  </a:cubicBezTo>
                  <a:cubicBezTo>
                    <a:pt x="149" y="76"/>
                    <a:pt x="147" y="76"/>
                    <a:pt x="145" y="75"/>
                  </a:cubicBezTo>
                  <a:cubicBezTo>
                    <a:pt x="145" y="75"/>
                    <a:pt x="146" y="76"/>
                    <a:pt x="145" y="76"/>
                  </a:cubicBezTo>
                  <a:cubicBezTo>
                    <a:pt x="144" y="75"/>
                    <a:pt x="140" y="75"/>
                    <a:pt x="138" y="76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36" y="77"/>
                    <a:pt x="134" y="75"/>
                    <a:pt x="133" y="75"/>
                  </a:cubicBezTo>
                  <a:cubicBezTo>
                    <a:pt x="133" y="75"/>
                    <a:pt x="133" y="75"/>
                    <a:pt x="133" y="76"/>
                  </a:cubicBezTo>
                  <a:cubicBezTo>
                    <a:pt x="130" y="74"/>
                    <a:pt x="126" y="74"/>
                    <a:pt x="123" y="75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0" y="74"/>
                    <a:pt x="115" y="75"/>
                    <a:pt x="112" y="73"/>
                  </a:cubicBezTo>
                  <a:cubicBezTo>
                    <a:pt x="112" y="74"/>
                    <a:pt x="111" y="74"/>
                    <a:pt x="111" y="74"/>
                  </a:cubicBezTo>
                  <a:cubicBezTo>
                    <a:pt x="102" y="72"/>
                    <a:pt x="92" y="73"/>
                    <a:pt x="84" y="71"/>
                  </a:cubicBezTo>
                  <a:cubicBezTo>
                    <a:pt x="84" y="71"/>
                    <a:pt x="85" y="71"/>
                    <a:pt x="84" y="72"/>
                  </a:cubicBezTo>
                  <a:cubicBezTo>
                    <a:pt x="81" y="69"/>
                    <a:pt x="78" y="70"/>
                    <a:pt x="74" y="69"/>
                  </a:cubicBezTo>
                  <a:cubicBezTo>
                    <a:pt x="74" y="69"/>
                    <a:pt x="74" y="68"/>
                    <a:pt x="73" y="67"/>
                  </a:cubicBezTo>
                  <a:cubicBezTo>
                    <a:pt x="73" y="69"/>
                    <a:pt x="74" y="68"/>
                    <a:pt x="74" y="69"/>
                  </a:cubicBezTo>
                  <a:cubicBezTo>
                    <a:pt x="72" y="68"/>
                    <a:pt x="70" y="68"/>
                    <a:pt x="68" y="68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7" y="68"/>
                    <a:pt x="65" y="68"/>
                    <a:pt x="64" y="67"/>
                  </a:cubicBezTo>
                  <a:cubicBezTo>
                    <a:pt x="64" y="67"/>
                    <a:pt x="64" y="68"/>
                    <a:pt x="64" y="68"/>
                  </a:cubicBezTo>
                  <a:cubicBezTo>
                    <a:pt x="63" y="68"/>
                    <a:pt x="62" y="68"/>
                    <a:pt x="62" y="67"/>
                  </a:cubicBezTo>
                  <a:cubicBezTo>
                    <a:pt x="62" y="67"/>
                    <a:pt x="61" y="67"/>
                    <a:pt x="61" y="66"/>
                  </a:cubicBezTo>
                  <a:cubicBezTo>
                    <a:pt x="60" y="66"/>
                    <a:pt x="61" y="67"/>
                    <a:pt x="60" y="68"/>
                  </a:cubicBezTo>
                  <a:cubicBezTo>
                    <a:pt x="53" y="65"/>
                    <a:pt x="42" y="64"/>
                    <a:pt x="34" y="63"/>
                  </a:cubicBezTo>
                  <a:cubicBezTo>
                    <a:pt x="41" y="65"/>
                    <a:pt x="47" y="67"/>
                    <a:pt x="55" y="67"/>
                  </a:cubicBezTo>
                  <a:cubicBezTo>
                    <a:pt x="54" y="67"/>
                    <a:pt x="56" y="66"/>
                    <a:pt x="56" y="68"/>
                  </a:cubicBezTo>
                  <a:cubicBezTo>
                    <a:pt x="60" y="67"/>
                    <a:pt x="64" y="71"/>
                    <a:pt x="68" y="70"/>
                  </a:cubicBezTo>
                  <a:cubicBezTo>
                    <a:pt x="68" y="70"/>
                    <a:pt x="68" y="70"/>
                    <a:pt x="68" y="71"/>
                  </a:cubicBezTo>
                  <a:cubicBezTo>
                    <a:pt x="68" y="69"/>
                    <a:pt x="69" y="69"/>
                    <a:pt x="69" y="69"/>
                  </a:cubicBezTo>
                  <a:cubicBezTo>
                    <a:pt x="69" y="71"/>
                    <a:pt x="71" y="69"/>
                    <a:pt x="72" y="71"/>
                  </a:cubicBezTo>
                  <a:cubicBezTo>
                    <a:pt x="72" y="70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2"/>
                    <a:pt x="77" y="71"/>
                    <a:pt x="77" y="72"/>
                  </a:cubicBezTo>
                  <a:cubicBezTo>
                    <a:pt x="78" y="71"/>
                    <a:pt x="79" y="72"/>
                    <a:pt x="80" y="71"/>
                  </a:cubicBezTo>
                  <a:cubicBezTo>
                    <a:pt x="80" y="73"/>
                    <a:pt x="81" y="72"/>
                    <a:pt x="82" y="73"/>
                  </a:cubicBezTo>
                  <a:cubicBezTo>
                    <a:pt x="83" y="72"/>
                    <a:pt x="82" y="72"/>
                    <a:pt x="82" y="72"/>
                  </a:cubicBezTo>
                  <a:cubicBezTo>
                    <a:pt x="87" y="73"/>
                    <a:pt x="92" y="73"/>
                    <a:pt x="98" y="75"/>
                  </a:cubicBezTo>
                  <a:cubicBezTo>
                    <a:pt x="98" y="75"/>
                    <a:pt x="97" y="75"/>
                    <a:pt x="97" y="76"/>
                  </a:cubicBezTo>
                  <a:cubicBezTo>
                    <a:pt x="98" y="76"/>
                    <a:pt x="98" y="75"/>
                    <a:pt x="98" y="75"/>
                  </a:cubicBezTo>
                  <a:cubicBezTo>
                    <a:pt x="98" y="76"/>
                    <a:pt x="99" y="76"/>
                    <a:pt x="98" y="76"/>
                  </a:cubicBezTo>
                  <a:cubicBezTo>
                    <a:pt x="99" y="76"/>
                    <a:pt x="100" y="77"/>
                    <a:pt x="101" y="77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2" y="76"/>
                    <a:pt x="102" y="75"/>
                    <a:pt x="102" y="76"/>
                  </a:cubicBezTo>
                  <a:cubicBezTo>
                    <a:pt x="102" y="76"/>
                    <a:pt x="102" y="76"/>
                    <a:pt x="102" y="77"/>
                  </a:cubicBezTo>
                  <a:cubicBezTo>
                    <a:pt x="103" y="77"/>
                    <a:pt x="103" y="76"/>
                    <a:pt x="103" y="77"/>
                  </a:cubicBezTo>
                  <a:cubicBezTo>
                    <a:pt x="103" y="78"/>
                    <a:pt x="104" y="77"/>
                    <a:pt x="105" y="78"/>
                  </a:cubicBezTo>
                  <a:cubicBezTo>
                    <a:pt x="105" y="77"/>
                    <a:pt x="105" y="77"/>
                    <a:pt x="106" y="76"/>
                  </a:cubicBezTo>
                  <a:cubicBezTo>
                    <a:pt x="106" y="77"/>
                    <a:pt x="106" y="77"/>
                    <a:pt x="107" y="76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7"/>
                    <a:pt x="109" y="76"/>
                    <a:pt x="109" y="77"/>
                  </a:cubicBezTo>
                  <a:cubicBezTo>
                    <a:pt x="108" y="77"/>
                    <a:pt x="107" y="78"/>
                    <a:pt x="106" y="77"/>
                  </a:cubicBezTo>
                  <a:cubicBezTo>
                    <a:pt x="106" y="79"/>
                    <a:pt x="110" y="77"/>
                    <a:pt x="110" y="80"/>
                  </a:cubicBezTo>
                  <a:cubicBezTo>
                    <a:pt x="106" y="79"/>
                    <a:pt x="102" y="78"/>
                    <a:pt x="98" y="7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7" y="77"/>
                    <a:pt x="97" y="79"/>
                    <a:pt x="98" y="77"/>
                  </a:cubicBezTo>
                  <a:cubicBezTo>
                    <a:pt x="97" y="77"/>
                    <a:pt x="95" y="77"/>
                    <a:pt x="94" y="77"/>
                  </a:cubicBezTo>
                  <a:cubicBezTo>
                    <a:pt x="94" y="77"/>
                    <a:pt x="95" y="78"/>
                    <a:pt x="94" y="79"/>
                  </a:cubicBezTo>
                  <a:cubicBezTo>
                    <a:pt x="91" y="77"/>
                    <a:pt x="87" y="77"/>
                    <a:pt x="83" y="76"/>
                  </a:cubicBezTo>
                  <a:cubicBezTo>
                    <a:pt x="79" y="75"/>
                    <a:pt x="74" y="74"/>
                    <a:pt x="69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67" y="73"/>
                    <a:pt x="66" y="71"/>
                    <a:pt x="64" y="72"/>
                  </a:cubicBezTo>
                  <a:cubicBezTo>
                    <a:pt x="64" y="72"/>
                    <a:pt x="63" y="72"/>
                    <a:pt x="63" y="70"/>
                  </a:cubicBezTo>
                  <a:cubicBezTo>
                    <a:pt x="63" y="71"/>
                    <a:pt x="62" y="70"/>
                    <a:pt x="62" y="71"/>
                  </a:cubicBezTo>
                  <a:cubicBezTo>
                    <a:pt x="63" y="71"/>
                    <a:pt x="64" y="71"/>
                    <a:pt x="63" y="72"/>
                  </a:cubicBezTo>
                  <a:cubicBezTo>
                    <a:pt x="62" y="72"/>
                    <a:pt x="59" y="72"/>
                    <a:pt x="58" y="71"/>
                  </a:cubicBezTo>
                  <a:cubicBezTo>
                    <a:pt x="56" y="72"/>
                    <a:pt x="53" y="70"/>
                    <a:pt x="51" y="71"/>
                  </a:cubicBezTo>
                  <a:cubicBezTo>
                    <a:pt x="52" y="72"/>
                    <a:pt x="55" y="71"/>
                    <a:pt x="55" y="74"/>
                  </a:cubicBezTo>
                  <a:cubicBezTo>
                    <a:pt x="54" y="73"/>
                    <a:pt x="53" y="75"/>
                    <a:pt x="51" y="74"/>
                  </a:cubicBezTo>
                  <a:cubicBezTo>
                    <a:pt x="51" y="75"/>
                    <a:pt x="51" y="75"/>
                    <a:pt x="50" y="74"/>
                  </a:cubicBezTo>
                  <a:cubicBezTo>
                    <a:pt x="49" y="76"/>
                    <a:pt x="46" y="73"/>
                    <a:pt x="44" y="75"/>
                  </a:cubicBezTo>
                  <a:cubicBezTo>
                    <a:pt x="44" y="74"/>
                    <a:pt x="43" y="73"/>
                    <a:pt x="43" y="73"/>
                  </a:cubicBezTo>
                  <a:cubicBezTo>
                    <a:pt x="42" y="74"/>
                    <a:pt x="43" y="73"/>
                    <a:pt x="43" y="74"/>
                  </a:cubicBezTo>
                  <a:cubicBezTo>
                    <a:pt x="43" y="74"/>
                    <a:pt x="44" y="74"/>
                    <a:pt x="44" y="75"/>
                  </a:cubicBezTo>
                  <a:cubicBezTo>
                    <a:pt x="39" y="75"/>
                    <a:pt x="36" y="75"/>
                    <a:pt x="32" y="75"/>
                  </a:cubicBezTo>
                  <a:cubicBezTo>
                    <a:pt x="32" y="77"/>
                    <a:pt x="30" y="75"/>
                    <a:pt x="29" y="75"/>
                  </a:cubicBezTo>
                  <a:cubicBezTo>
                    <a:pt x="30" y="77"/>
                    <a:pt x="28" y="75"/>
                    <a:pt x="27" y="75"/>
                  </a:cubicBezTo>
                  <a:cubicBezTo>
                    <a:pt x="25" y="75"/>
                    <a:pt x="23" y="76"/>
                    <a:pt x="22" y="76"/>
                  </a:cubicBezTo>
                  <a:cubicBezTo>
                    <a:pt x="22" y="78"/>
                    <a:pt x="24" y="76"/>
                    <a:pt x="25" y="77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4" y="78"/>
                    <a:pt x="23" y="78"/>
                    <a:pt x="23" y="79"/>
                  </a:cubicBezTo>
                  <a:cubicBezTo>
                    <a:pt x="24" y="79"/>
                    <a:pt x="24" y="80"/>
                    <a:pt x="25" y="80"/>
                  </a:cubicBezTo>
                  <a:cubicBezTo>
                    <a:pt x="24" y="81"/>
                    <a:pt x="22" y="83"/>
                    <a:pt x="21" y="81"/>
                  </a:cubicBezTo>
                  <a:cubicBezTo>
                    <a:pt x="20" y="82"/>
                    <a:pt x="19" y="81"/>
                    <a:pt x="17" y="81"/>
                  </a:cubicBezTo>
                  <a:cubicBezTo>
                    <a:pt x="17" y="83"/>
                    <a:pt x="15" y="82"/>
                    <a:pt x="14" y="82"/>
                  </a:cubicBezTo>
                  <a:cubicBezTo>
                    <a:pt x="13" y="83"/>
                    <a:pt x="13" y="84"/>
                    <a:pt x="12" y="84"/>
                  </a:cubicBezTo>
                  <a:cubicBezTo>
                    <a:pt x="12" y="85"/>
                    <a:pt x="13" y="84"/>
                    <a:pt x="13" y="85"/>
                  </a:cubicBezTo>
                  <a:cubicBezTo>
                    <a:pt x="12" y="86"/>
                    <a:pt x="12" y="88"/>
                    <a:pt x="10" y="87"/>
                  </a:cubicBezTo>
                  <a:cubicBezTo>
                    <a:pt x="10" y="87"/>
                    <a:pt x="11" y="87"/>
                    <a:pt x="11" y="86"/>
                  </a:cubicBezTo>
                  <a:cubicBezTo>
                    <a:pt x="10" y="86"/>
                    <a:pt x="8" y="87"/>
                    <a:pt x="8" y="88"/>
                  </a:cubicBezTo>
                  <a:cubicBezTo>
                    <a:pt x="7" y="87"/>
                    <a:pt x="7" y="88"/>
                    <a:pt x="7" y="88"/>
                  </a:cubicBezTo>
                  <a:cubicBezTo>
                    <a:pt x="6" y="88"/>
                    <a:pt x="4" y="87"/>
                    <a:pt x="3" y="88"/>
                  </a:cubicBezTo>
                  <a:cubicBezTo>
                    <a:pt x="4" y="89"/>
                    <a:pt x="5" y="88"/>
                    <a:pt x="5" y="90"/>
                  </a:cubicBezTo>
                  <a:cubicBezTo>
                    <a:pt x="4" y="91"/>
                    <a:pt x="4" y="89"/>
                    <a:pt x="4" y="90"/>
                  </a:cubicBezTo>
                  <a:cubicBezTo>
                    <a:pt x="4" y="91"/>
                    <a:pt x="6" y="90"/>
                    <a:pt x="6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2"/>
                    <a:pt x="6" y="92"/>
                    <a:pt x="5" y="93"/>
                  </a:cubicBezTo>
                  <a:cubicBezTo>
                    <a:pt x="5" y="93"/>
                    <a:pt x="6" y="94"/>
                    <a:pt x="6" y="93"/>
                  </a:cubicBezTo>
                  <a:cubicBezTo>
                    <a:pt x="6" y="93"/>
                    <a:pt x="5" y="93"/>
                    <a:pt x="6" y="92"/>
                  </a:cubicBezTo>
                  <a:cubicBezTo>
                    <a:pt x="6" y="92"/>
                    <a:pt x="7" y="93"/>
                    <a:pt x="8" y="93"/>
                  </a:cubicBezTo>
                  <a:cubicBezTo>
                    <a:pt x="6" y="94"/>
                    <a:pt x="3" y="94"/>
                    <a:pt x="1" y="93"/>
                  </a:cubicBezTo>
                  <a:cubicBezTo>
                    <a:pt x="1" y="94"/>
                    <a:pt x="1" y="95"/>
                    <a:pt x="0" y="95"/>
                  </a:cubicBezTo>
                  <a:cubicBezTo>
                    <a:pt x="1" y="95"/>
                    <a:pt x="2" y="95"/>
                    <a:pt x="1" y="94"/>
                  </a:cubicBezTo>
                  <a:cubicBezTo>
                    <a:pt x="2" y="94"/>
                    <a:pt x="2" y="95"/>
                    <a:pt x="2" y="96"/>
                  </a:cubicBezTo>
                  <a:cubicBezTo>
                    <a:pt x="1" y="97"/>
                    <a:pt x="1" y="95"/>
                    <a:pt x="0" y="95"/>
                  </a:cubicBezTo>
                  <a:cubicBezTo>
                    <a:pt x="1" y="96"/>
                    <a:pt x="1" y="96"/>
                    <a:pt x="0" y="97"/>
                  </a:cubicBezTo>
                  <a:close/>
                  <a:moveTo>
                    <a:pt x="123" y="2"/>
                  </a:moveTo>
                  <a:cubicBezTo>
                    <a:pt x="123" y="1"/>
                    <a:pt x="123" y="2"/>
                    <a:pt x="124" y="2"/>
                  </a:cubicBezTo>
                  <a:cubicBezTo>
                    <a:pt x="123" y="3"/>
                    <a:pt x="123" y="2"/>
                    <a:pt x="123" y="2"/>
                  </a:cubicBezTo>
                  <a:close/>
                  <a:moveTo>
                    <a:pt x="154" y="5"/>
                  </a:moveTo>
                  <a:cubicBezTo>
                    <a:pt x="155" y="5"/>
                    <a:pt x="156" y="5"/>
                    <a:pt x="156" y="4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5" y="5"/>
                    <a:pt x="155" y="5"/>
                    <a:pt x="155" y="6"/>
                  </a:cubicBezTo>
                  <a:cubicBezTo>
                    <a:pt x="154" y="6"/>
                    <a:pt x="155" y="5"/>
                    <a:pt x="154" y="5"/>
                  </a:cubicBezTo>
                  <a:close/>
                  <a:moveTo>
                    <a:pt x="233" y="7"/>
                  </a:moveTo>
                  <a:cubicBezTo>
                    <a:pt x="233" y="8"/>
                    <a:pt x="233" y="8"/>
                    <a:pt x="233" y="8"/>
                  </a:cubicBezTo>
                  <a:cubicBezTo>
                    <a:pt x="233" y="9"/>
                    <a:pt x="233" y="9"/>
                    <a:pt x="232" y="9"/>
                  </a:cubicBezTo>
                  <a:cubicBezTo>
                    <a:pt x="233" y="8"/>
                    <a:pt x="232" y="8"/>
                    <a:pt x="233" y="8"/>
                  </a:cubicBezTo>
                  <a:cubicBezTo>
                    <a:pt x="232" y="7"/>
                    <a:pt x="231" y="8"/>
                    <a:pt x="232" y="7"/>
                  </a:cubicBezTo>
                  <a:cubicBezTo>
                    <a:pt x="232" y="7"/>
                    <a:pt x="233" y="7"/>
                    <a:pt x="233" y="7"/>
                  </a:cubicBezTo>
                  <a:close/>
                  <a:moveTo>
                    <a:pt x="345" y="71"/>
                  </a:moveTo>
                  <a:cubicBezTo>
                    <a:pt x="345" y="70"/>
                    <a:pt x="345" y="71"/>
                    <a:pt x="346" y="71"/>
                  </a:cubicBezTo>
                  <a:cubicBezTo>
                    <a:pt x="345" y="72"/>
                    <a:pt x="345" y="72"/>
                    <a:pt x="345" y="72"/>
                  </a:cubicBezTo>
                  <a:cubicBezTo>
                    <a:pt x="345" y="72"/>
                    <a:pt x="345" y="71"/>
                    <a:pt x="345" y="71"/>
                  </a:cubicBezTo>
                  <a:cubicBezTo>
                    <a:pt x="345" y="71"/>
                    <a:pt x="345" y="71"/>
                    <a:pt x="345" y="71"/>
                  </a:cubicBezTo>
                  <a:close/>
                  <a:moveTo>
                    <a:pt x="343" y="195"/>
                  </a:moveTo>
                  <a:cubicBezTo>
                    <a:pt x="344" y="195"/>
                    <a:pt x="345" y="194"/>
                    <a:pt x="345" y="195"/>
                  </a:cubicBezTo>
                  <a:cubicBezTo>
                    <a:pt x="345" y="196"/>
                    <a:pt x="343" y="196"/>
                    <a:pt x="343" y="195"/>
                  </a:cubicBezTo>
                  <a:close/>
                  <a:moveTo>
                    <a:pt x="154" y="146"/>
                  </a:moveTo>
                  <a:cubicBezTo>
                    <a:pt x="155" y="146"/>
                    <a:pt x="156" y="146"/>
                    <a:pt x="157" y="146"/>
                  </a:cubicBezTo>
                  <a:cubicBezTo>
                    <a:pt x="156" y="147"/>
                    <a:pt x="155" y="147"/>
                    <a:pt x="154" y="146"/>
                  </a:cubicBezTo>
                  <a:close/>
                  <a:moveTo>
                    <a:pt x="3" y="96"/>
                  </a:moveTo>
                  <a:cubicBezTo>
                    <a:pt x="3" y="95"/>
                    <a:pt x="3" y="95"/>
                    <a:pt x="3" y="94"/>
                  </a:cubicBezTo>
                  <a:cubicBezTo>
                    <a:pt x="4" y="94"/>
                    <a:pt x="4" y="95"/>
                    <a:pt x="5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4" y="96"/>
                    <a:pt x="4" y="96"/>
                  </a:cubicBezTo>
                  <a:cubicBezTo>
                    <a:pt x="4" y="96"/>
                    <a:pt x="3" y="96"/>
                    <a:pt x="3" y="96"/>
                  </a:cubicBezTo>
                  <a:close/>
                  <a:moveTo>
                    <a:pt x="13" y="86"/>
                  </a:moveTo>
                  <a:cubicBezTo>
                    <a:pt x="13" y="86"/>
                    <a:pt x="14" y="86"/>
                    <a:pt x="14" y="86"/>
                  </a:cubicBezTo>
                  <a:cubicBezTo>
                    <a:pt x="14" y="87"/>
                    <a:pt x="14" y="86"/>
                    <a:pt x="13" y="87"/>
                  </a:cubicBezTo>
                  <a:cubicBezTo>
                    <a:pt x="13" y="86"/>
                    <a:pt x="13" y="86"/>
                    <a:pt x="13" y="86"/>
                  </a:cubicBezTo>
                  <a:close/>
                  <a:moveTo>
                    <a:pt x="25" y="78"/>
                  </a:moveTo>
                  <a:cubicBezTo>
                    <a:pt x="25" y="78"/>
                    <a:pt x="27" y="77"/>
                    <a:pt x="27" y="79"/>
                  </a:cubicBezTo>
                  <a:cubicBezTo>
                    <a:pt x="26" y="78"/>
                    <a:pt x="26" y="78"/>
                    <a:pt x="25" y="78"/>
                  </a:cubicBezTo>
                  <a:close/>
                  <a:moveTo>
                    <a:pt x="43" y="113"/>
                  </a:moveTo>
                  <a:cubicBezTo>
                    <a:pt x="42" y="113"/>
                    <a:pt x="44" y="112"/>
                    <a:pt x="44" y="113"/>
                  </a:cubicBezTo>
                  <a:cubicBezTo>
                    <a:pt x="44" y="113"/>
                    <a:pt x="43" y="113"/>
                    <a:pt x="43" y="113"/>
                  </a:cubicBezTo>
                  <a:close/>
                  <a:moveTo>
                    <a:pt x="48" y="116"/>
                  </a:moveTo>
                  <a:cubicBezTo>
                    <a:pt x="48" y="115"/>
                    <a:pt x="49" y="115"/>
                    <a:pt x="48" y="115"/>
                  </a:cubicBezTo>
                  <a:cubicBezTo>
                    <a:pt x="48" y="114"/>
                    <a:pt x="50" y="114"/>
                    <a:pt x="50" y="115"/>
                  </a:cubicBezTo>
                  <a:cubicBezTo>
                    <a:pt x="49" y="115"/>
                    <a:pt x="48" y="115"/>
                    <a:pt x="48" y="116"/>
                  </a:cubicBezTo>
                  <a:close/>
                  <a:moveTo>
                    <a:pt x="105" y="18"/>
                  </a:moveTo>
                  <a:cubicBezTo>
                    <a:pt x="105" y="17"/>
                    <a:pt x="106" y="18"/>
                    <a:pt x="107" y="18"/>
                  </a:cubicBezTo>
                  <a:cubicBezTo>
                    <a:pt x="106" y="19"/>
                    <a:pt x="105" y="18"/>
                    <a:pt x="105" y="18"/>
                  </a:cubicBezTo>
                  <a:close/>
                  <a:moveTo>
                    <a:pt x="104" y="77"/>
                  </a:moveTo>
                  <a:cubicBezTo>
                    <a:pt x="104" y="75"/>
                    <a:pt x="105" y="76"/>
                    <a:pt x="105" y="76"/>
                  </a:cubicBezTo>
                  <a:cubicBezTo>
                    <a:pt x="105" y="77"/>
                    <a:pt x="104" y="77"/>
                    <a:pt x="104" y="77"/>
                  </a:cubicBezTo>
                  <a:close/>
                  <a:moveTo>
                    <a:pt x="127" y="79"/>
                  </a:moveTo>
                  <a:cubicBezTo>
                    <a:pt x="127" y="80"/>
                    <a:pt x="126" y="79"/>
                    <a:pt x="126" y="80"/>
                  </a:cubicBezTo>
                  <a:cubicBezTo>
                    <a:pt x="126" y="80"/>
                    <a:pt x="127" y="80"/>
                    <a:pt x="127" y="80"/>
                  </a:cubicBezTo>
                  <a:cubicBezTo>
                    <a:pt x="130" y="78"/>
                    <a:pt x="133" y="80"/>
                    <a:pt x="136" y="80"/>
                  </a:cubicBezTo>
                  <a:cubicBezTo>
                    <a:pt x="139" y="81"/>
                    <a:pt x="141" y="80"/>
                    <a:pt x="142" y="80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4" y="80"/>
                    <a:pt x="144" y="82"/>
                    <a:pt x="145" y="82"/>
                  </a:cubicBezTo>
                  <a:cubicBezTo>
                    <a:pt x="145" y="83"/>
                    <a:pt x="145" y="82"/>
                    <a:pt x="146" y="82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4" y="84"/>
                    <a:pt x="144" y="84"/>
                  </a:cubicBezTo>
                  <a:cubicBezTo>
                    <a:pt x="144" y="84"/>
                    <a:pt x="144" y="83"/>
                    <a:pt x="143" y="83"/>
                  </a:cubicBezTo>
                  <a:cubicBezTo>
                    <a:pt x="143" y="83"/>
                    <a:pt x="143" y="84"/>
                    <a:pt x="143" y="84"/>
                  </a:cubicBezTo>
                  <a:cubicBezTo>
                    <a:pt x="143" y="85"/>
                    <a:pt x="144" y="84"/>
                    <a:pt x="145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3" y="85"/>
                    <a:pt x="144" y="85"/>
                    <a:pt x="144" y="86"/>
                  </a:cubicBezTo>
                  <a:cubicBezTo>
                    <a:pt x="146" y="85"/>
                    <a:pt x="146" y="82"/>
                    <a:pt x="148" y="82"/>
                  </a:cubicBezTo>
                  <a:cubicBezTo>
                    <a:pt x="148" y="81"/>
                    <a:pt x="148" y="81"/>
                    <a:pt x="147" y="81"/>
                  </a:cubicBezTo>
                  <a:cubicBezTo>
                    <a:pt x="149" y="80"/>
                    <a:pt x="150" y="82"/>
                    <a:pt x="152" y="80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3" y="81"/>
                    <a:pt x="154" y="80"/>
                    <a:pt x="154" y="81"/>
                  </a:cubicBezTo>
                  <a:cubicBezTo>
                    <a:pt x="155" y="81"/>
                    <a:pt x="155" y="80"/>
                    <a:pt x="155" y="80"/>
                  </a:cubicBezTo>
                  <a:cubicBezTo>
                    <a:pt x="156" y="83"/>
                    <a:pt x="159" y="80"/>
                    <a:pt x="160" y="82"/>
                  </a:cubicBezTo>
                  <a:cubicBezTo>
                    <a:pt x="162" y="81"/>
                    <a:pt x="164" y="81"/>
                    <a:pt x="165" y="82"/>
                  </a:cubicBezTo>
                  <a:cubicBezTo>
                    <a:pt x="166" y="80"/>
                    <a:pt x="170" y="81"/>
                    <a:pt x="171" y="83"/>
                  </a:cubicBezTo>
                  <a:cubicBezTo>
                    <a:pt x="172" y="83"/>
                    <a:pt x="172" y="82"/>
                    <a:pt x="174" y="82"/>
                  </a:cubicBezTo>
                  <a:cubicBezTo>
                    <a:pt x="173" y="82"/>
                    <a:pt x="173" y="81"/>
                    <a:pt x="173" y="81"/>
                  </a:cubicBezTo>
                  <a:cubicBezTo>
                    <a:pt x="173" y="80"/>
                    <a:pt x="174" y="81"/>
                    <a:pt x="175" y="81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7" y="82"/>
                    <a:pt x="181" y="79"/>
                    <a:pt x="183" y="83"/>
                  </a:cubicBezTo>
                  <a:cubicBezTo>
                    <a:pt x="182" y="83"/>
                    <a:pt x="181" y="83"/>
                    <a:pt x="181" y="84"/>
                  </a:cubicBezTo>
                  <a:cubicBezTo>
                    <a:pt x="181" y="83"/>
                    <a:pt x="183" y="85"/>
                    <a:pt x="184" y="83"/>
                  </a:cubicBezTo>
                  <a:cubicBezTo>
                    <a:pt x="185" y="83"/>
                    <a:pt x="185" y="84"/>
                    <a:pt x="185" y="84"/>
                  </a:cubicBezTo>
                  <a:cubicBezTo>
                    <a:pt x="185" y="85"/>
                    <a:pt x="184" y="86"/>
                    <a:pt x="184" y="85"/>
                  </a:cubicBezTo>
                  <a:cubicBezTo>
                    <a:pt x="184" y="86"/>
                    <a:pt x="185" y="85"/>
                    <a:pt x="184" y="86"/>
                  </a:cubicBezTo>
                  <a:cubicBezTo>
                    <a:pt x="183" y="86"/>
                    <a:pt x="182" y="85"/>
                    <a:pt x="181" y="85"/>
                  </a:cubicBezTo>
                  <a:cubicBezTo>
                    <a:pt x="181" y="86"/>
                    <a:pt x="182" y="86"/>
                    <a:pt x="183" y="87"/>
                  </a:cubicBezTo>
                  <a:cubicBezTo>
                    <a:pt x="180" y="88"/>
                    <a:pt x="178" y="88"/>
                    <a:pt x="175" y="87"/>
                  </a:cubicBezTo>
                  <a:cubicBezTo>
                    <a:pt x="175" y="88"/>
                    <a:pt x="176" y="88"/>
                    <a:pt x="176" y="89"/>
                  </a:cubicBezTo>
                  <a:cubicBezTo>
                    <a:pt x="174" y="88"/>
                    <a:pt x="172" y="90"/>
                    <a:pt x="171" y="89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88"/>
                    <a:pt x="172" y="88"/>
                    <a:pt x="172" y="88"/>
                  </a:cubicBezTo>
                  <a:cubicBezTo>
                    <a:pt x="172" y="87"/>
                    <a:pt x="171" y="88"/>
                    <a:pt x="171" y="89"/>
                  </a:cubicBezTo>
                  <a:cubicBezTo>
                    <a:pt x="170" y="89"/>
                    <a:pt x="170" y="89"/>
                    <a:pt x="169" y="89"/>
                  </a:cubicBezTo>
                  <a:cubicBezTo>
                    <a:pt x="169" y="88"/>
                    <a:pt x="170" y="88"/>
                    <a:pt x="170" y="89"/>
                  </a:cubicBezTo>
                  <a:cubicBezTo>
                    <a:pt x="170" y="87"/>
                    <a:pt x="168" y="89"/>
                    <a:pt x="167" y="89"/>
                  </a:cubicBezTo>
                  <a:cubicBezTo>
                    <a:pt x="166" y="89"/>
                    <a:pt x="167" y="88"/>
                    <a:pt x="166" y="88"/>
                  </a:cubicBezTo>
                  <a:cubicBezTo>
                    <a:pt x="166" y="89"/>
                    <a:pt x="161" y="88"/>
                    <a:pt x="161" y="87"/>
                  </a:cubicBezTo>
                  <a:cubicBezTo>
                    <a:pt x="160" y="87"/>
                    <a:pt x="160" y="87"/>
                    <a:pt x="160" y="88"/>
                  </a:cubicBezTo>
                  <a:cubicBezTo>
                    <a:pt x="159" y="88"/>
                    <a:pt x="159" y="88"/>
                    <a:pt x="159" y="87"/>
                  </a:cubicBezTo>
                  <a:cubicBezTo>
                    <a:pt x="158" y="89"/>
                    <a:pt x="157" y="87"/>
                    <a:pt x="156" y="86"/>
                  </a:cubicBezTo>
                  <a:cubicBezTo>
                    <a:pt x="155" y="86"/>
                    <a:pt x="156" y="87"/>
                    <a:pt x="155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87"/>
                    <a:pt x="155" y="88"/>
                    <a:pt x="154" y="87"/>
                  </a:cubicBezTo>
                  <a:cubicBezTo>
                    <a:pt x="154" y="87"/>
                    <a:pt x="154" y="86"/>
                    <a:pt x="154" y="85"/>
                  </a:cubicBezTo>
                  <a:cubicBezTo>
                    <a:pt x="154" y="85"/>
                    <a:pt x="154" y="86"/>
                    <a:pt x="154" y="86"/>
                  </a:cubicBezTo>
                  <a:cubicBezTo>
                    <a:pt x="153" y="87"/>
                    <a:pt x="153" y="85"/>
                    <a:pt x="153" y="85"/>
                  </a:cubicBezTo>
                  <a:cubicBezTo>
                    <a:pt x="153" y="87"/>
                    <a:pt x="151" y="89"/>
                    <a:pt x="151" y="86"/>
                  </a:cubicBezTo>
                  <a:cubicBezTo>
                    <a:pt x="151" y="86"/>
                    <a:pt x="152" y="87"/>
                    <a:pt x="152" y="87"/>
                  </a:cubicBezTo>
                  <a:cubicBezTo>
                    <a:pt x="152" y="86"/>
                    <a:pt x="152" y="86"/>
                    <a:pt x="152" y="85"/>
                  </a:cubicBezTo>
                  <a:cubicBezTo>
                    <a:pt x="151" y="86"/>
                    <a:pt x="151" y="85"/>
                    <a:pt x="150" y="85"/>
                  </a:cubicBezTo>
                  <a:cubicBezTo>
                    <a:pt x="150" y="86"/>
                    <a:pt x="149" y="86"/>
                    <a:pt x="150" y="88"/>
                  </a:cubicBezTo>
                  <a:cubicBezTo>
                    <a:pt x="149" y="87"/>
                    <a:pt x="148" y="87"/>
                    <a:pt x="148" y="86"/>
                  </a:cubicBezTo>
                  <a:cubicBezTo>
                    <a:pt x="148" y="85"/>
                    <a:pt x="149" y="86"/>
                    <a:pt x="149" y="86"/>
                  </a:cubicBezTo>
                  <a:cubicBezTo>
                    <a:pt x="150" y="86"/>
                    <a:pt x="149" y="84"/>
                    <a:pt x="149" y="84"/>
                  </a:cubicBezTo>
                  <a:cubicBezTo>
                    <a:pt x="149" y="84"/>
                    <a:pt x="149" y="85"/>
                    <a:pt x="149" y="85"/>
                  </a:cubicBezTo>
                  <a:cubicBezTo>
                    <a:pt x="148" y="85"/>
                    <a:pt x="148" y="84"/>
                    <a:pt x="147" y="84"/>
                  </a:cubicBezTo>
                  <a:cubicBezTo>
                    <a:pt x="147" y="84"/>
                    <a:pt x="147" y="84"/>
                    <a:pt x="148" y="83"/>
                  </a:cubicBezTo>
                  <a:cubicBezTo>
                    <a:pt x="146" y="84"/>
                    <a:pt x="146" y="86"/>
                    <a:pt x="145" y="86"/>
                  </a:cubicBezTo>
                  <a:cubicBezTo>
                    <a:pt x="145" y="86"/>
                    <a:pt x="145" y="86"/>
                    <a:pt x="146" y="86"/>
                  </a:cubicBezTo>
                  <a:cubicBezTo>
                    <a:pt x="143" y="89"/>
                    <a:pt x="140" y="85"/>
                    <a:pt x="138" y="86"/>
                  </a:cubicBezTo>
                  <a:cubicBezTo>
                    <a:pt x="138" y="86"/>
                    <a:pt x="138" y="85"/>
                    <a:pt x="137" y="86"/>
                  </a:cubicBezTo>
                  <a:cubicBezTo>
                    <a:pt x="137" y="84"/>
                    <a:pt x="138" y="84"/>
                    <a:pt x="139" y="83"/>
                  </a:cubicBezTo>
                  <a:cubicBezTo>
                    <a:pt x="139" y="84"/>
                    <a:pt x="139" y="84"/>
                    <a:pt x="138" y="84"/>
                  </a:cubicBezTo>
                  <a:cubicBezTo>
                    <a:pt x="139" y="85"/>
                    <a:pt x="141" y="86"/>
                    <a:pt x="142" y="85"/>
                  </a:cubicBezTo>
                  <a:cubicBezTo>
                    <a:pt x="140" y="85"/>
                    <a:pt x="140" y="83"/>
                    <a:pt x="138" y="83"/>
                  </a:cubicBezTo>
                  <a:cubicBezTo>
                    <a:pt x="138" y="82"/>
                    <a:pt x="138" y="82"/>
                    <a:pt x="138" y="81"/>
                  </a:cubicBezTo>
                  <a:cubicBezTo>
                    <a:pt x="137" y="82"/>
                    <a:pt x="138" y="83"/>
                    <a:pt x="138" y="84"/>
                  </a:cubicBezTo>
                  <a:cubicBezTo>
                    <a:pt x="137" y="83"/>
                    <a:pt x="136" y="84"/>
                    <a:pt x="135" y="83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5" y="84"/>
                    <a:pt x="135" y="82"/>
                    <a:pt x="134" y="82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34" y="84"/>
                    <a:pt x="134" y="83"/>
                    <a:pt x="134" y="83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34" y="84"/>
                    <a:pt x="133" y="84"/>
                    <a:pt x="133" y="84"/>
                  </a:cubicBezTo>
                  <a:cubicBezTo>
                    <a:pt x="132" y="83"/>
                    <a:pt x="132" y="82"/>
                    <a:pt x="131" y="84"/>
                  </a:cubicBezTo>
                  <a:cubicBezTo>
                    <a:pt x="129" y="82"/>
                    <a:pt x="126" y="81"/>
                    <a:pt x="123" y="81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121" y="81"/>
                    <a:pt x="120" y="80"/>
                    <a:pt x="118" y="80"/>
                  </a:cubicBezTo>
                  <a:cubicBezTo>
                    <a:pt x="120" y="78"/>
                    <a:pt x="122" y="80"/>
                    <a:pt x="124" y="80"/>
                  </a:cubicBezTo>
                  <a:cubicBezTo>
                    <a:pt x="125" y="80"/>
                    <a:pt x="126" y="78"/>
                    <a:pt x="127" y="79"/>
                  </a:cubicBezTo>
                  <a:close/>
                  <a:moveTo>
                    <a:pt x="112" y="79"/>
                  </a:moveTo>
                  <a:cubicBezTo>
                    <a:pt x="113" y="77"/>
                    <a:pt x="116" y="79"/>
                    <a:pt x="118" y="79"/>
                  </a:cubicBezTo>
                  <a:cubicBezTo>
                    <a:pt x="116" y="80"/>
                    <a:pt x="113" y="79"/>
                    <a:pt x="112" y="79"/>
                  </a:cubicBezTo>
                  <a:close/>
                  <a:moveTo>
                    <a:pt x="114" y="132"/>
                  </a:moveTo>
                  <a:cubicBezTo>
                    <a:pt x="115" y="131"/>
                    <a:pt x="115" y="132"/>
                    <a:pt x="117" y="131"/>
                  </a:cubicBezTo>
                  <a:cubicBezTo>
                    <a:pt x="116" y="132"/>
                    <a:pt x="115" y="133"/>
                    <a:pt x="114" y="132"/>
                  </a:cubicBezTo>
                  <a:close/>
                  <a:moveTo>
                    <a:pt x="145" y="81"/>
                  </a:moveTo>
                  <a:cubicBezTo>
                    <a:pt x="145" y="80"/>
                    <a:pt x="145" y="80"/>
                    <a:pt x="146" y="80"/>
                  </a:cubicBezTo>
                  <a:cubicBezTo>
                    <a:pt x="146" y="81"/>
                    <a:pt x="146" y="81"/>
                    <a:pt x="146" y="81"/>
                  </a:cubicBezTo>
                  <a:lnTo>
                    <a:pt x="145" y="81"/>
                  </a:lnTo>
                  <a:close/>
                  <a:moveTo>
                    <a:pt x="135" y="146"/>
                  </a:moveTo>
                  <a:cubicBezTo>
                    <a:pt x="136" y="145"/>
                    <a:pt x="137" y="146"/>
                    <a:pt x="137" y="146"/>
                  </a:cubicBezTo>
                  <a:cubicBezTo>
                    <a:pt x="137" y="147"/>
                    <a:pt x="136" y="146"/>
                    <a:pt x="135" y="146"/>
                  </a:cubicBezTo>
                  <a:close/>
                  <a:moveTo>
                    <a:pt x="146" y="85"/>
                  </a:moveTo>
                  <a:cubicBezTo>
                    <a:pt x="147" y="85"/>
                    <a:pt x="147" y="87"/>
                    <a:pt x="146" y="88"/>
                  </a:cubicBezTo>
                  <a:cubicBezTo>
                    <a:pt x="145" y="87"/>
                    <a:pt x="146" y="86"/>
                    <a:pt x="146" y="85"/>
                  </a:cubicBezTo>
                  <a:close/>
                  <a:moveTo>
                    <a:pt x="147" y="86"/>
                  </a:moveTo>
                  <a:cubicBezTo>
                    <a:pt x="147" y="85"/>
                    <a:pt x="147" y="85"/>
                    <a:pt x="148" y="85"/>
                  </a:cubicBezTo>
                  <a:cubicBezTo>
                    <a:pt x="147" y="86"/>
                    <a:pt x="148" y="86"/>
                    <a:pt x="148" y="87"/>
                  </a:cubicBezTo>
                  <a:cubicBezTo>
                    <a:pt x="147" y="87"/>
                    <a:pt x="147" y="86"/>
                    <a:pt x="147" y="86"/>
                  </a:cubicBezTo>
                  <a:close/>
                  <a:moveTo>
                    <a:pt x="138" y="141"/>
                  </a:moveTo>
                  <a:cubicBezTo>
                    <a:pt x="138" y="140"/>
                    <a:pt x="140" y="140"/>
                    <a:pt x="139" y="141"/>
                  </a:cubicBezTo>
                  <a:cubicBezTo>
                    <a:pt x="139" y="141"/>
                    <a:pt x="139" y="141"/>
                    <a:pt x="138" y="141"/>
                  </a:cubicBezTo>
                  <a:close/>
                  <a:moveTo>
                    <a:pt x="144" y="145"/>
                  </a:moveTo>
                  <a:cubicBezTo>
                    <a:pt x="144" y="145"/>
                    <a:pt x="145" y="146"/>
                    <a:pt x="145" y="145"/>
                  </a:cubicBezTo>
                  <a:cubicBezTo>
                    <a:pt x="146" y="146"/>
                    <a:pt x="143" y="147"/>
                    <a:pt x="144" y="145"/>
                  </a:cubicBezTo>
                  <a:close/>
                  <a:moveTo>
                    <a:pt x="155" y="76"/>
                  </a:moveTo>
                  <a:cubicBezTo>
                    <a:pt x="156" y="75"/>
                    <a:pt x="157" y="76"/>
                    <a:pt x="157" y="76"/>
                  </a:cubicBezTo>
                  <a:cubicBezTo>
                    <a:pt x="157" y="77"/>
                    <a:pt x="156" y="76"/>
                    <a:pt x="155" y="76"/>
                  </a:cubicBezTo>
                  <a:close/>
                  <a:moveTo>
                    <a:pt x="144" y="148"/>
                  </a:moveTo>
                  <a:cubicBezTo>
                    <a:pt x="144" y="147"/>
                    <a:pt x="146" y="148"/>
                    <a:pt x="146" y="147"/>
                  </a:cubicBezTo>
                  <a:cubicBezTo>
                    <a:pt x="147" y="147"/>
                    <a:pt x="145" y="149"/>
                    <a:pt x="146" y="148"/>
                  </a:cubicBezTo>
                  <a:cubicBezTo>
                    <a:pt x="145" y="149"/>
                    <a:pt x="145" y="148"/>
                    <a:pt x="144" y="148"/>
                  </a:cubicBezTo>
                  <a:close/>
                  <a:moveTo>
                    <a:pt x="169" y="18"/>
                  </a:moveTo>
                  <a:cubicBezTo>
                    <a:pt x="169" y="17"/>
                    <a:pt x="170" y="17"/>
                    <a:pt x="170" y="17"/>
                  </a:cubicBezTo>
                  <a:cubicBezTo>
                    <a:pt x="170" y="17"/>
                    <a:pt x="170" y="18"/>
                    <a:pt x="171" y="17"/>
                  </a:cubicBezTo>
                  <a:cubicBezTo>
                    <a:pt x="171" y="18"/>
                    <a:pt x="170" y="18"/>
                    <a:pt x="169" y="18"/>
                  </a:cubicBezTo>
                  <a:close/>
                  <a:moveTo>
                    <a:pt x="171" y="19"/>
                  </a:moveTo>
                  <a:cubicBezTo>
                    <a:pt x="172" y="19"/>
                    <a:pt x="173" y="18"/>
                    <a:pt x="174" y="19"/>
                  </a:cubicBezTo>
                  <a:cubicBezTo>
                    <a:pt x="173" y="20"/>
                    <a:pt x="172" y="19"/>
                    <a:pt x="171" y="19"/>
                  </a:cubicBezTo>
                  <a:close/>
                  <a:moveTo>
                    <a:pt x="173" y="11"/>
                  </a:moveTo>
                  <a:cubicBezTo>
                    <a:pt x="174" y="12"/>
                    <a:pt x="174" y="11"/>
                    <a:pt x="174" y="11"/>
                  </a:cubicBezTo>
                  <a:cubicBezTo>
                    <a:pt x="174" y="13"/>
                    <a:pt x="173" y="12"/>
                    <a:pt x="173" y="11"/>
                  </a:cubicBezTo>
                  <a:close/>
                  <a:moveTo>
                    <a:pt x="172" y="18"/>
                  </a:moveTo>
                  <a:cubicBezTo>
                    <a:pt x="172" y="17"/>
                    <a:pt x="173" y="17"/>
                    <a:pt x="173" y="17"/>
                  </a:cubicBezTo>
                  <a:cubicBezTo>
                    <a:pt x="173" y="18"/>
                    <a:pt x="172" y="18"/>
                    <a:pt x="172" y="18"/>
                  </a:cubicBezTo>
                  <a:close/>
                  <a:moveTo>
                    <a:pt x="175" y="19"/>
                  </a:moveTo>
                  <a:cubicBezTo>
                    <a:pt x="176" y="18"/>
                    <a:pt x="176" y="18"/>
                    <a:pt x="177" y="18"/>
                  </a:cubicBezTo>
                  <a:cubicBezTo>
                    <a:pt x="177" y="19"/>
                    <a:pt x="176" y="18"/>
                    <a:pt x="176" y="18"/>
                  </a:cubicBezTo>
                  <a:cubicBezTo>
                    <a:pt x="176" y="19"/>
                    <a:pt x="177" y="19"/>
                    <a:pt x="177" y="19"/>
                  </a:cubicBezTo>
                  <a:cubicBezTo>
                    <a:pt x="176" y="20"/>
                    <a:pt x="176" y="19"/>
                    <a:pt x="175" y="19"/>
                  </a:cubicBezTo>
                  <a:close/>
                  <a:moveTo>
                    <a:pt x="182" y="18"/>
                  </a:moveTo>
                  <a:cubicBezTo>
                    <a:pt x="183" y="16"/>
                    <a:pt x="184" y="18"/>
                    <a:pt x="184" y="17"/>
                  </a:cubicBezTo>
                  <a:cubicBezTo>
                    <a:pt x="184" y="19"/>
                    <a:pt x="183" y="17"/>
                    <a:pt x="182" y="18"/>
                  </a:cubicBezTo>
                  <a:close/>
                  <a:moveTo>
                    <a:pt x="183" y="19"/>
                  </a:moveTo>
                  <a:cubicBezTo>
                    <a:pt x="183" y="19"/>
                    <a:pt x="184" y="19"/>
                    <a:pt x="185" y="19"/>
                  </a:cubicBezTo>
                  <a:cubicBezTo>
                    <a:pt x="185" y="20"/>
                    <a:pt x="184" y="19"/>
                    <a:pt x="184" y="20"/>
                  </a:cubicBezTo>
                  <a:cubicBezTo>
                    <a:pt x="184" y="20"/>
                    <a:pt x="183" y="19"/>
                    <a:pt x="183" y="19"/>
                  </a:cubicBezTo>
                  <a:close/>
                  <a:moveTo>
                    <a:pt x="173" y="80"/>
                  </a:moveTo>
                  <a:cubicBezTo>
                    <a:pt x="175" y="79"/>
                    <a:pt x="176" y="79"/>
                    <a:pt x="178" y="79"/>
                  </a:cubicBezTo>
                  <a:cubicBezTo>
                    <a:pt x="178" y="79"/>
                    <a:pt x="177" y="79"/>
                    <a:pt x="177" y="80"/>
                  </a:cubicBezTo>
                  <a:cubicBezTo>
                    <a:pt x="176" y="80"/>
                    <a:pt x="175" y="80"/>
                    <a:pt x="173" y="80"/>
                  </a:cubicBezTo>
                  <a:close/>
                  <a:moveTo>
                    <a:pt x="184" y="18"/>
                  </a:moveTo>
                  <a:cubicBezTo>
                    <a:pt x="185" y="18"/>
                    <a:pt x="187" y="17"/>
                    <a:pt x="187" y="18"/>
                  </a:cubicBezTo>
                  <a:cubicBezTo>
                    <a:pt x="187" y="18"/>
                    <a:pt x="185" y="18"/>
                    <a:pt x="184" y="18"/>
                  </a:cubicBezTo>
                  <a:close/>
                  <a:moveTo>
                    <a:pt x="185" y="21"/>
                  </a:moveTo>
                  <a:cubicBezTo>
                    <a:pt x="185" y="20"/>
                    <a:pt x="186" y="19"/>
                    <a:pt x="186" y="20"/>
                  </a:cubicBezTo>
                  <a:cubicBezTo>
                    <a:pt x="186" y="20"/>
                    <a:pt x="186" y="21"/>
                    <a:pt x="185" y="21"/>
                  </a:cubicBezTo>
                  <a:close/>
                  <a:moveTo>
                    <a:pt x="186" y="20"/>
                  </a:moveTo>
                  <a:cubicBezTo>
                    <a:pt x="187" y="19"/>
                    <a:pt x="188" y="20"/>
                    <a:pt x="189" y="20"/>
                  </a:cubicBezTo>
                  <a:cubicBezTo>
                    <a:pt x="189" y="21"/>
                    <a:pt x="187" y="19"/>
                    <a:pt x="187" y="21"/>
                  </a:cubicBezTo>
                  <a:cubicBezTo>
                    <a:pt x="187" y="21"/>
                    <a:pt x="187" y="21"/>
                    <a:pt x="186" y="21"/>
                  </a:cubicBezTo>
                  <a:cubicBezTo>
                    <a:pt x="187" y="20"/>
                    <a:pt x="187" y="20"/>
                    <a:pt x="186" y="20"/>
                  </a:cubicBezTo>
                  <a:close/>
                  <a:moveTo>
                    <a:pt x="169" y="149"/>
                  </a:moveTo>
                  <a:cubicBezTo>
                    <a:pt x="169" y="148"/>
                    <a:pt x="170" y="149"/>
                    <a:pt x="170" y="149"/>
                  </a:cubicBezTo>
                  <a:cubicBezTo>
                    <a:pt x="170" y="150"/>
                    <a:pt x="169" y="150"/>
                    <a:pt x="169" y="149"/>
                  </a:cubicBezTo>
                  <a:close/>
                  <a:moveTo>
                    <a:pt x="191" y="21"/>
                  </a:moveTo>
                  <a:cubicBezTo>
                    <a:pt x="193" y="20"/>
                    <a:pt x="195" y="21"/>
                    <a:pt x="197" y="21"/>
                  </a:cubicBezTo>
                  <a:cubicBezTo>
                    <a:pt x="197" y="19"/>
                    <a:pt x="196" y="21"/>
                    <a:pt x="196" y="20"/>
                  </a:cubicBezTo>
                  <a:cubicBezTo>
                    <a:pt x="196" y="19"/>
                    <a:pt x="197" y="20"/>
                    <a:pt x="198" y="19"/>
                  </a:cubicBezTo>
                  <a:cubicBezTo>
                    <a:pt x="198" y="21"/>
                    <a:pt x="197" y="21"/>
                    <a:pt x="198" y="22"/>
                  </a:cubicBezTo>
                  <a:cubicBezTo>
                    <a:pt x="195" y="22"/>
                    <a:pt x="193" y="22"/>
                    <a:pt x="191" y="21"/>
                  </a:cubicBezTo>
                  <a:close/>
                  <a:moveTo>
                    <a:pt x="184" y="86"/>
                  </a:moveTo>
                  <a:cubicBezTo>
                    <a:pt x="185" y="85"/>
                    <a:pt x="186" y="85"/>
                    <a:pt x="187" y="85"/>
                  </a:cubicBezTo>
                  <a:cubicBezTo>
                    <a:pt x="186" y="87"/>
                    <a:pt x="185" y="86"/>
                    <a:pt x="184" y="86"/>
                  </a:cubicBezTo>
                  <a:close/>
                  <a:moveTo>
                    <a:pt x="187" y="84"/>
                  </a:moveTo>
                  <a:cubicBezTo>
                    <a:pt x="188" y="82"/>
                    <a:pt x="191" y="85"/>
                    <a:pt x="188" y="84"/>
                  </a:cubicBezTo>
                  <a:cubicBezTo>
                    <a:pt x="188" y="84"/>
                    <a:pt x="188" y="84"/>
                    <a:pt x="187" y="84"/>
                  </a:cubicBezTo>
                  <a:close/>
                  <a:moveTo>
                    <a:pt x="201" y="20"/>
                  </a:moveTo>
                  <a:cubicBezTo>
                    <a:pt x="201" y="19"/>
                    <a:pt x="202" y="20"/>
                    <a:pt x="202" y="20"/>
                  </a:cubicBezTo>
                  <a:cubicBezTo>
                    <a:pt x="202" y="21"/>
                    <a:pt x="201" y="20"/>
                    <a:pt x="201" y="20"/>
                  </a:cubicBezTo>
                  <a:close/>
                  <a:moveTo>
                    <a:pt x="202" y="22"/>
                  </a:moveTo>
                  <a:cubicBezTo>
                    <a:pt x="202" y="21"/>
                    <a:pt x="203" y="21"/>
                    <a:pt x="203" y="21"/>
                  </a:cubicBezTo>
                  <a:cubicBezTo>
                    <a:pt x="203" y="21"/>
                    <a:pt x="203" y="21"/>
                    <a:pt x="203" y="22"/>
                  </a:cubicBezTo>
                  <a:lnTo>
                    <a:pt x="202" y="22"/>
                  </a:lnTo>
                  <a:close/>
                  <a:moveTo>
                    <a:pt x="207" y="19"/>
                  </a:moveTo>
                  <a:cubicBezTo>
                    <a:pt x="207" y="19"/>
                    <a:pt x="208" y="18"/>
                    <a:pt x="208" y="19"/>
                  </a:cubicBezTo>
                  <a:cubicBezTo>
                    <a:pt x="208" y="19"/>
                    <a:pt x="208" y="18"/>
                    <a:pt x="209" y="18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20"/>
                    <a:pt x="208" y="19"/>
                    <a:pt x="207" y="19"/>
                  </a:cubicBezTo>
                  <a:close/>
                  <a:moveTo>
                    <a:pt x="209" y="20"/>
                  </a:moveTo>
                  <a:cubicBezTo>
                    <a:pt x="209" y="19"/>
                    <a:pt x="210" y="19"/>
                    <a:pt x="209" y="19"/>
                  </a:cubicBezTo>
                  <a:cubicBezTo>
                    <a:pt x="209" y="18"/>
                    <a:pt x="210" y="19"/>
                    <a:pt x="210" y="19"/>
                  </a:cubicBezTo>
                  <a:cubicBezTo>
                    <a:pt x="210" y="19"/>
                    <a:pt x="210" y="20"/>
                    <a:pt x="209" y="20"/>
                  </a:cubicBezTo>
                  <a:close/>
                  <a:moveTo>
                    <a:pt x="215" y="17"/>
                  </a:moveTo>
                  <a:cubicBezTo>
                    <a:pt x="215" y="16"/>
                    <a:pt x="215" y="18"/>
                    <a:pt x="216" y="17"/>
                  </a:cubicBezTo>
                  <a:cubicBezTo>
                    <a:pt x="216" y="18"/>
                    <a:pt x="215" y="17"/>
                    <a:pt x="215" y="17"/>
                  </a:cubicBezTo>
                  <a:close/>
                  <a:moveTo>
                    <a:pt x="217" y="7"/>
                  </a:moveTo>
                  <a:cubicBezTo>
                    <a:pt x="218" y="7"/>
                    <a:pt x="218" y="8"/>
                    <a:pt x="218" y="10"/>
                  </a:cubicBezTo>
                  <a:cubicBezTo>
                    <a:pt x="218" y="9"/>
                    <a:pt x="217" y="8"/>
                    <a:pt x="217" y="7"/>
                  </a:cubicBezTo>
                  <a:close/>
                  <a:moveTo>
                    <a:pt x="216" y="16"/>
                  </a:moveTo>
                  <a:cubicBezTo>
                    <a:pt x="216" y="16"/>
                    <a:pt x="217" y="15"/>
                    <a:pt x="216" y="15"/>
                  </a:cubicBezTo>
                  <a:cubicBezTo>
                    <a:pt x="217" y="13"/>
                    <a:pt x="218" y="15"/>
                    <a:pt x="218" y="15"/>
                  </a:cubicBezTo>
                  <a:cubicBezTo>
                    <a:pt x="217" y="16"/>
                    <a:pt x="217" y="16"/>
                    <a:pt x="216" y="16"/>
                  </a:cubicBezTo>
                  <a:close/>
                  <a:moveTo>
                    <a:pt x="194" y="155"/>
                  </a:moveTo>
                  <a:cubicBezTo>
                    <a:pt x="194" y="154"/>
                    <a:pt x="194" y="154"/>
                    <a:pt x="194" y="154"/>
                  </a:cubicBezTo>
                  <a:cubicBezTo>
                    <a:pt x="195" y="154"/>
                    <a:pt x="196" y="154"/>
                    <a:pt x="197" y="155"/>
                  </a:cubicBezTo>
                  <a:cubicBezTo>
                    <a:pt x="196" y="156"/>
                    <a:pt x="195" y="155"/>
                    <a:pt x="194" y="155"/>
                  </a:cubicBezTo>
                  <a:close/>
                  <a:moveTo>
                    <a:pt x="218" y="9"/>
                  </a:moveTo>
                  <a:cubicBezTo>
                    <a:pt x="218" y="8"/>
                    <a:pt x="220" y="8"/>
                    <a:pt x="220" y="10"/>
                  </a:cubicBezTo>
                  <a:cubicBezTo>
                    <a:pt x="219" y="9"/>
                    <a:pt x="219" y="10"/>
                    <a:pt x="218" y="9"/>
                  </a:cubicBezTo>
                  <a:close/>
                  <a:moveTo>
                    <a:pt x="218" y="17"/>
                  </a:moveTo>
                  <a:cubicBezTo>
                    <a:pt x="218" y="16"/>
                    <a:pt x="219" y="16"/>
                    <a:pt x="219" y="17"/>
                  </a:cubicBezTo>
                  <a:cubicBezTo>
                    <a:pt x="219" y="17"/>
                    <a:pt x="218" y="17"/>
                    <a:pt x="218" y="17"/>
                  </a:cubicBezTo>
                  <a:close/>
                  <a:moveTo>
                    <a:pt x="197" y="155"/>
                  </a:moveTo>
                  <a:cubicBezTo>
                    <a:pt x="197" y="154"/>
                    <a:pt x="198" y="155"/>
                    <a:pt x="199" y="155"/>
                  </a:cubicBezTo>
                  <a:cubicBezTo>
                    <a:pt x="198" y="155"/>
                    <a:pt x="198" y="156"/>
                    <a:pt x="197" y="155"/>
                  </a:cubicBezTo>
                  <a:close/>
                  <a:moveTo>
                    <a:pt x="221" y="14"/>
                  </a:moveTo>
                  <a:cubicBezTo>
                    <a:pt x="221" y="13"/>
                    <a:pt x="222" y="13"/>
                    <a:pt x="222" y="14"/>
                  </a:cubicBezTo>
                  <a:cubicBezTo>
                    <a:pt x="222" y="14"/>
                    <a:pt x="222" y="14"/>
                    <a:pt x="221" y="14"/>
                  </a:cubicBezTo>
                  <a:close/>
                  <a:moveTo>
                    <a:pt x="226" y="12"/>
                  </a:moveTo>
                  <a:cubicBezTo>
                    <a:pt x="227" y="13"/>
                    <a:pt x="228" y="12"/>
                    <a:pt x="229" y="12"/>
                  </a:cubicBezTo>
                  <a:cubicBezTo>
                    <a:pt x="229" y="13"/>
                    <a:pt x="229" y="13"/>
                    <a:pt x="229" y="14"/>
                  </a:cubicBezTo>
                  <a:cubicBezTo>
                    <a:pt x="229" y="13"/>
                    <a:pt x="227" y="14"/>
                    <a:pt x="228" y="13"/>
                  </a:cubicBezTo>
                  <a:cubicBezTo>
                    <a:pt x="227" y="14"/>
                    <a:pt x="226" y="13"/>
                    <a:pt x="226" y="12"/>
                  </a:cubicBezTo>
                  <a:close/>
                  <a:moveTo>
                    <a:pt x="226" y="13"/>
                  </a:moveTo>
                  <a:cubicBezTo>
                    <a:pt x="226" y="13"/>
                    <a:pt x="226" y="15"/>
                    <a:pt x="225" y="14"/>
                  </a:cubicBezTo>
                  <a:cubicBezTo>
                    <a:pt x="226" y="12"/>
                    <a:pt x="224" y="14"/>
                    <a:pt x="224" y="12"/>
                  </a:cubicBezTo>
                  <a:cubicBezTo>
                    <a:pt x="225" y="13"/>
                    <a:pt x="225" y="13"/>
                    <a:pt x="226" y="13"/>
                  </a:cubicBezTo>
                  <a:close/>
                  <a:moveTo>
                    <a:pt x="229" y="7"/>
                  </a:moveTo>
                  <a:cubicBezTo>
                    <a:pt x="230" y="6"/>
                    <a:pt x="230" y="7"/>
                    <a:pt x="231" y="7"/>
                  </a:cubicBezTo>
                  <a:cubicBezTo>
                    <a:pt x="230" y="8"/>
                    <a:pt x="230" y="7"/>
                    <a:pt x="229" y="7"/>
                  </a:cubicBezTo>
                  <a:close/>
                  <a:moveTo>
                    <a:pt x="216" y="162"/>
                  </a:moveTo>
                  <a:cubicBezTo>
                    <a:pt x="216" y="162"/>
                    <a:pt x="217" y="162"/>
                    <a:pt x="217" y="161"/>
                  </a:cubicBezTo>
                  <a:cubicBezTo>
                    <a:pt x="217" y="161"/>
                    <a:pt x="217" y="162"/>
                    <a:pt x="218" y="162"/>
                  </a:cubicBezTo>
                  <a:cubicBezTo>
                    <a:pt x="218" y="163"/>
                    <a:pt x="217" y="163"/>
                    <a:pt x="216" y="162"/>
                  </a:cubicBezTo>
                  <a:close/>
                  <a:moveTo>
                    <a:pt x="243" y="16"/>
                  </a:moveTo>
                  <a:cubicBezTo>
                    <a:pt x="243" y="15"/>
                    <a:pt x="244" y="16"/>
                    <a:pt x="244" y="15"/>
                  </a:cubicBezTo>
                  <a:cubicBezTo>
                    <a:pt x="245" y="15"/>
                    <a:pt x="246" y="16"/>
                    <a:pt x="247" y="15"/>
                  </a:cubicBezTo>
                  <a:cubicBezTo>
                    <a:pt x="246" y="16"/>
                    <a:pt x="246" y="16"/>
                    <a:pt x="246" y="16"/>
                  </a:cubicBezTo>
                  <a:cubicBezTo>
                    <a:pt x="245" y="16"/>
                    <a:pt x="244" y="16"/>
                    <a:pt x="243" y="16"/>
                  </a:cubicBezTo>
                  <a:close/>
                  <a:moveTo>
                    <a:pt x="220" y="162"/>
                  </a:moveTo>
                  <a:cubicBezTo>
                    <a:pt x="220" y="163"/>
                    <a:pt x="221" y="162"/>
                    <a:pt x="221" y="163"/>
                  </a:cubicBezTo>
                  <a:cubicBezTo>
                    <a:pt x="221" y="164"/>
                    <a:pt x="219" y="163"/>
                    <a:pt x="220" y="162"/>
                  </a:cubicBezTo>
                  <a:close/>
                  <a:moveTo>
                    <a:pt x="247" y="16"/>
                  </a:moveTo>
                  <a:cubicBezTo>
                    <a:pt x="248" y="14"/>
                    <a:pt x="249" y="14"/>
                    <a:pt x="250" y="16"/>
                  </a:cubicBezTo>
                  <a:cubicBezTo>
                    <a:pt x="251" y="14"/>
                    <a:pt x="252" y="13"/>
                    <a:pt x="253" y="15"/>
                  </a:cubicBezTo>
                  <a:cubicBezTo>
                    <a:pt x="252" y="16"/>
                    <a:pt x="251" y="14"/>
                    <a:pt x="250" y="17"/>
                  </a:cubicBezTo>
                  <a:cubicBezTo>
                    <a:pt x="249" y="16"/>
                    <a:pt x="247" y="16"/>
                    <a:pt x="247" y="16"/>
                  </a:cubicBezTo>
                  <a:close/>
                  <a:moveTo>
                    <a:pt x="247" y="20"/>
                  </a:moveTo>
                  <a:cubicBezTo>
                    <a:pt x="247" y="19"/>
                    <a:pt x="248" y="19"/>
                    <a:pt x="248" y="20"/>
                  </a:cubicBezTo>
                  <a:cubicBezTo>
                    <a:pt x="248" y="20"/>
                    <a:pt x="247" y="21"/>
                    <a:pt x="247" y="21"/>
                  </a:cubicBezTo>
                  <a:cubicBezTo>
                    <a:pt x="247" y="20"/>
                    <a:pt x="247" y="20"/>
                    <a:pt x="247" y="20"/>
                  </a:cubicBezTo>
                  <a:close/>
                  <a:moveTo>
                    <a:pt x="248" y="21"/>
                  </a:moveTo>
                  <a:cubicBezTo>
                    <a:pt x="249" y="19"/>
                    <a:pt x="249" y="21"/>
                    <a:pt x="250" y="21"/>
                  </a:cubicBezTo>
                  <a:cubicBezTo>
                    <a:pt x="250" y="21"/>
                    <a:pt x="250" y="21"/>
                    <a:pt x="250" y="22"/>
                  </a:cubicBezTo>
                  <a:cubicBezTo>
                    <a:pt x="249" y="21"/>
                    <a:pt x="249" y="21"/>
                    <a:pt x="248" y="21"/>
                  </a:cubicBezTo>
                  <a:close/>
                  <a:moveTo>
                    <a:pt x="225" y="170"/>
                  </a:moveTo>
                  <a:cubicBezTo>
                    <a:pt x="226" y="170"/>
                    <a:pt x="226" y="170"/>
                    <a:pt x="227" y="170"/>
                  </a:cubicBezTo>
                  <a:cubicBezTo>
                    <a:pt x="226" y="172"/>
                    <a:pt x="226" y="170"/>
                    <a:pt x="225" y="170"/>
                  </a:cubicBezTo>
                  <a:close/>
                  <a:moveTo>
                    <a:pt x="252" y="12"/>
                  </a:moveTo>
                  <a:cubicBezTo>
                    <a:pt x="252" y="11"/>
                    <a:pt x="253" y="12"/>
                    <a:pt x="253" y="12"/>
                  </a:cubicBezTo>
                  <a:cubicBezTo>
                    <a:pt x="252" y="13"/>
                    <a:pt x="253" y="13"/>
                    <a:pt x="253" y="13"/>
                  </a:cubicBezTo>
                  <a:cubicBezTo>
                    <a:pt x="253" y="14"/>
                    <a:pt x="252" y="12"/>
                    <a:pt x="252" y="12"/>
                  </a:cubicBezTo>
                  <a:close/>
                  <a:moveTo>
                    <a:pt x="252" y="17"/>
                  </a:moveTo>
                  <a:cubicBezTo>
                    <a:pt x="252" y="16"/>
                    <a:pt x="252" y="16"/>
                    <a:pt x="252" y="16"/>
                  </a:cubicBezTo>
                  <a:cubicBezTo>
                    <a:pt x="253" y="16"/>
                    <a:pt x="253" y="16"/>
                    <a:pt x="253" y="16"/>
                  </a:cubicBezTo>
                  <a:cubicBezTo>
                    <a:pt x="253" y="17"/>
                    <a:pt x="252" y="17"/>
                    <a:pt x="252" y="17"/>
                  </a:cubicBezTo>
                  <a:close/>
                  <a:moveTo>
                    <a:pt x="227" y="171"/>
                  </a:moveTo>
                  <a:cubicBezTo>
                    <a:pt x="227" y="171"/>
                    <a:pt x="228" y="171"/>
                    <a:pt x="228" y="171"/>
                  </a:cubicBezTo>
                  <a:cubicBezTo>
                    <a:pt x="228" y="172"/>
                    <a:pt x="227" y="172"/>
                    <a:pt x="227" y="171"/>
                  </a:cubicBezTo>
                  <a:close/>
                  <a:moveTo>
                    <a:pt x="228" y="167"/>
                  </a:moveTo>
                  <a:cubicBezTo>
                    <a:pt x="228" y="166"/>
                    <a:pt x="229" y="167"/>
                    <a:pt x="229" y="167"/>
                  </a:cubicBezTo>
                  <a:cubicBezTo>
                    <a:pt x="229" y="168"/>
                    <a:pt x="228" y="167"/>
                    <a:pt x="228" y="167"/>
                  </a:cubicBezTo>
                  <a:close/>
                  <a:moveTo>
                    <a:pt x="230" y="166"/>
                  </a:moveTo>
                  <a:cubicBezTo>
                    <a:pt x="230" y="165"/>
                    <a:pt x="231" y="165"/>
                    <a:pt x="231" y="165"/>
                  </a:cubicBezTo>
                  <a:cubicBezTo>
                    <a:pt x="231" y="166"/>
                    <a:pt x="230" y="166"/>
                    <a:pt x="230" y="166"/>
                  </a:cubicBezTo>
                  <a:close/>
                  <a:moveTo>
                    <a:pt x="232" y="167"/>
                  </a:moveTo>
                  <a:cubicBezTo>
                    <a:pt x="232" y="167"/>
                    <a:pt x="232" y="167"/>
                    <a:pt x="232" y="167"/>
                  </a:cubicBezTo>
                  <a:cubicBezTo>
                    <a:pt x="232" y="166"/>
                    <a:pt x="231" y="166"/>
                    <a:pt x="232" y="165"/>
                  </a:cubicBezTo>
                  <a:cubicBezTo>
                    <a:pt x="232" y="166"/>
                    <a:pt x="232" y="165"/>
                    <a:pt x="233" y="165"/>
                  </a:cubicBezTo>
                  <a:cubicBezTo>
                    <a:pt x="233" y="165"/>
                    <a:pt x="233" y="166"/>
                    <a:pt x="233" y="166"/>
                  </a:cubicBezTo>
                  <a:cubicBezTo>
                    <a:pt x="233" y="167"/>
                    <a:pt x="232" y="166"/>
                    <a:pt x="232" y="167"/>
                  </a:cubicBezTo>
                  <a:close/>
                  <a:moveTo>
                    <a:pt x="259" y="13"/>
                  </a:moveTo>
                  <a:cubicBezTo>
                    <a:pt x="259" y="13"/>
                    <a:pt x="259" y="13"/>
                    <a:pt x="259" y="13"/>
                  </a:cubicBezTo>
                  <a:cubicBezTo>
                    <a:pt x="259" y="14"/>
                    <a:pt x="259" y="14"/>
                    <a:pt x="259" y="14"/>
                  </a:cubicBezTo>
                  <a:cubicBezTo>
                    <a:pt x="259" y="15"/>
                    <a:pt x="259" y="13"/>
                    <a:pt x="258" y="12"/>
                  </a:cubicBezTo>
                  <a:cubicBezTo>
                    <a:pt x="259" y="12"/>
                    <a:pt x="259" y="12"/>
                    <a:pt x="260" y="12"/>
                  </a:cubicBezTo>
                  <a:cubicBezTo>
                    <a:pt x="260" y="13"/>
                    <a:pt x="259" y="13"/>
                    <a:pt x="259" y="13"/>
                  </a:cubicBezTo>
                  <a:close/>
                  <a:moveTo>
                    <a:pt x="232" y="174"/>
                  </a:moveTo>
                  <a:cubicBezTo>
                    <a:pt x="233" y="173"/>
                    <a:pt x="234" y="173"/>
                    <a:pt x="233" y="174"/>
                  </a:cubicBezTo>
                  <a:cubicBezTo>
                    <a:pt x="233" y="175"/>
                    <a:pt x="233" y="175"/>
                    <a:pt x="232" y="174"/>
                  </a:cubicBezTo>
                  <a:close/>
                  <a:moveTo>
                    <a:pt x="234" y="168"/>
                  </a:moveTo>
                  <a:cubicBezTo>
                    <a:pt x="234" y="167"/>
                    <a:pt x="234" y="167"/>
                    <a:pt x="235" y="166"/>
                  </a:cubicBezTo>
                  <a:cubicBezTo>
                    <a:pt x="235" y="166"/>
                    <a:pt x="235" y="167"/>
                    <a:pt x="235" y="167"/>
                  </a:cubicBezTo>
                  <a:cubicBezTo>
                    <a:pt x="234" y="168"/>
                    <a:pt x="234" y="168"/>
                    <a:pt x="234" y="168"/>
                  </a:cubicBezTo>
                  <a:close/>
                  <a:moveTo>
                    <a:pt x="262" y="16"/>
                  </a:moveTo>
                  <a:cubicBezTo>
                    <a:pt x="262" y="15"/>
                    <a:pt x="262" y="15"/>
                    <a:pt x="262" y="15"/>
                  </a:cubicBezTo>
                  <a:cubicBezTo>
                    <a:pt x="262" y="15"/>
                    <a:pt x="263" y="15"/>
                    <a:pt x="262" y="15"/>
                  </a:cubicBezTo>
                  <a:cubicBezTo>
                    <a:pt x="262" y="16"/>
                    <a:pt x="263" y="16"/>
                    <a:pt x="262" y="16"/>
                  </a:cubicBezTo>
                  <a:cubicBezTo>
                    <a:pt x="262" y="16"/>
                    <a:pt x="262" y="16"/>
                    <a:pt x="262" y="16"/>
                  </a:cubicBezTo>
                  <a:cubicBezTo>
                    <a:pt x="262" y="16"/>
                    <a:pt x="262" y="16"/>
                    <a:pt x="262" y="16"/>
                  </a:cubicBezTo>
                  <a:close/>
                  <a:moveTo>
                    <a:pt x="263" y="14"/>
                  </a:moveTo>
                  <a:cubicBezTo>
                    <a:pt x="263" y="16"/>
                    <a:pt x="263" y="16"/>
                    <a:pt x="263" y="17"/>
                  </a:cubicBezTo>
                  <a:cubicBezTo>
                    <a:pt x="263" y="16"/>
                    <a:pt x="263" y="14"/>
                    <a:pt x="263" y="14"/>
                  </a:cubicBezTo>
                  <a:close/>
                  <a:moveTo>
                    <a:pt x="238" y="172"/>
                  </a:moveTo>
                  <a:cubicBezTo>
                    <a:pt x="238" y="171"/>
                    <a:pt x="238" y="171"/>
                    <a:pt x="238" y="171"/>
                  </a:cubicBezTo>
                  <a:cubicBezTo>
                    <a:pt x="239" y="171"/>
                    <a:pt x="238" y="172"/>
                    <a:pt x="239" y="171"/>
                  </a:cubicBezTo>
                  <a:cubicBezTo>
                    <a:pt x="239" y="172"/>
                    <a:pt x="239" y="172"/>
                    <a:pt x="240" y="172"/>
                  </a:cubicBezTo>
                  <a:cubicBezTo>
                    <a:pt x="239" y="173"/>
                    <a:pt x="239" y="171"/>
                    <a:pt x="238" y="172"/>
                  </a:cubicBezTo>
                  <a:close/>
                  <a:moveTo>
                    <a:pt x="265" y="26"/>
                  </a:moveTo>
                  <a:cubicBezTo>
                    <a:pt x="267" y="24"/>
                    <a:pt x="270" y="26"/>
                    <a:pt x="272" y="25"/>
                  </a:cubicBezTo>
                  <a:cubicBezTo>
                    <a:pt x="271" y="27"/>
                    <a:pt x="267" y="26"/>
                    <a:pt x="265" y="26"/>
                  </a:cubicBezTo>
                  <a:close/>
                  <a:moveTo>
                    <a:pt x="268" y="24"/>
                  </a:move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9" y="23"/>
                    <a:pt x="269" y="23"/>
                  </a:cubicBezTo>
                  <a:cubicBezTo>
                    <a:pt x="269" y="24"/>
                    <a:pt x="268" y="24"/>
                    <a:pt x="268" y="24"/>
                  </a:cubicBezTo>
                  <a:close/>
                  <a:moveTo>
                    <a:pt x="269" y="23"/>
                  </a:moveTo>
                  <a:cubicBezTo>
                    <a:pt x="269" y="22"/>
                    <a:pt x="269" y="22"/>
                    <a:pt x="269" y="22"/>
                  </a:cubicBezTo>
                  <a:cubicBezTo>
                    <a:pt x="270" y="22"/>
                    <a:pt x="270" y="22"/>
                    <a:pt x="270" y="23"/>
                  </a:cubicBezTo>
                  <a:lnTo>
                    <a:pt x="269" y="23"/>
                  </a:lnTo>
                  <a:close/>
                  <a:moveTo>
                    <a:pt x="271" y="18"/>
                  </a:moveTo>
                  <a:cubicBezTo>
                    <a:pt x="271" y="18"/>
                    <a:pt x="271" y="18"/>
                    <a:pt x="271" y="18"/>
                  </a:cubicBezTo>
                  <a:cubicBezTo>
                    <a:pt x="272" y="17"/>
                    <a:pt x="271" y="19"/>
                    <a:pt x="272" y="19"/>
                  </a:cubicBezTo>
                  <a:cubicBezTo>
                    <a:pt x="272" y="19"/>
                    <a:pt x="271" y="19"/>
                    <a:pt x="271" y="19"/>
                  </a:cubicBezTo>
                  <a:cubicBezTo>
                    <a:pt x="271" y="19"/>
                    <a:pt x="271" y="18"/>
                    <a:pt x="271" y="18"/>
                  </a:cubicBezTo>
                  <a:close/>
                  <a:moveTo>
                    <a:pt x="274" y="25"/>
                  </a:moveTo>
                  <a:cubicBezTo>
                    <a:pt x="274" y="24"/>
                    <a:pt x="275" y="25"/>
                    <a:pt x="275" y="25"/>
                  </a:cubicBezTo>
                  <a:cubicBezTo>
                    <a:pt x="275" y="26"/>
                    <a:pt x="274" y="25"/>
                    <a:pt x="274" y="25"/>
                  </a:cubicBezTo>
                  <a:close/>
                  <a:moveTo>
                    <a:pt x="255" y="186"/>
                  </a:moveTo>
                  <a:cubicBezTo>
                    <a:pt x="255" y="186"/>
                    <a:pt x="256" y="185"/>
                    <a:pt x="256" y="186"/>
                  </a:cubicBezTo>
                  <a:cubicBezTo>
                    <a:pt x="256" y="187"/>
                    <a:pt x="255" y="186"/>
                    <a:pt x="255" y="186"/>
                  </a:cubicBezTo>
                  <a:close/>
                  <a:moveTo>
                    <a:pt x="300" y="35"/>
                  </a:moveTo>
                  <a:cubicBezTo>
                    <a:pt x="302" y="37"/>
                    <a:pt x="300" y="39"/>
                    <a:pt x="298" y="38"/>
                  </a:cubicBezTo>
                  <a:cubicBezTo>
                    <a:pt x="298" y="38"/>
                    <a:pt x="299" y="38"/>
                    <a:pt x="299" y="39"/>
                  </a:cubicBezTo>
                  <a:cubicBezTo>
                    <a:pt x="299" y="40"/>
                    <a:pt x="298" y="39"/>
                    <a:pt x="298" y="39"/>
                  </a:cubicBezTo>
                  <a:cubicBezTo>
                    <a:pt x="297" y="39"/>
                    <a:pt x="298" y="39"/>
                    <a:pt x="298" y="38"/>
                  </a:cubicBezTo>
                  <a:cubicBezTo>
                    <a:pt x="296" y="38"/>
                    <a:pt x="296" y="38"/>
                    <a:pt x="293" y="38"/>
                  </a:cubicBezTo>
                  <a:cubicBezTo>
                    <a:pt x="293" y="37"/>
                    <a:pt x="292" y="38"/>
                    <a:pt x="292" y="37"/>
                  </a:cubicBezTo>
                  <a:cubicBezTo>
                    <a:pt x="292" y="37"/>
                    <a:pt x="293" y="37"/>
                    <a:pt x="292" y="38"/>
                  </a:cubicBezTo>
                  <a:cubicBezTo>
                    <a:pt x="291" y="37"/>
                    <a:pt x="291" y="37"/>
                    <a:pt x="289" y="37"/>
                  </a:cubicBezTo>
                  <a:cubicBezTo>
                    <a:pt x="289" y="38"/>
                    <a:pt x="291" y="37"/>
                    <a:pt x="290" y="38"/>
                  </a:cubicBezTo>
                  <a:cubicBezTo>
                    <a:pt x="289" y="37"/>
                    <a:pt x="289" y="37"/>
                    <a:pt x="288" y="38"/>
                  </a:cubicBezTo>
                  <a:cubicBezTo>
                    <a:pt x="288" y="37"/>
                    <a:pt x="288" y="37"/>
                    <a:pt x="288" y="36"/>
                  </a:cubicBezTo>
                  <a:cubicBezTo>
                    <a:pt x="288" y="36"/>
                    <a:pt x="287" y="37"/>
                    <a:pt x="287" y="37"/>
                  </a:cubicBezTo>
                  <a:cubicBezTo>
                    <a:pt x="286" y="38"/>
                    <a:pt x="286" y="37"/>
                    <a:pt x="286" y="36"/>
                  </a:cubicBezTo>
                  <a:cubicBezTo>
                    <a:pt x="287" y="34"/>
                    <a:pt x="291" y="37"/>
                    <a:pt x="292" y="35"/>
                  </a:cubicBezTo>
                  <a:cubicBezTo>
                    <a:pt x="294" y="36"/>
                    <a:pt x="297" y="37"/>
                    <a:pt x="299" y="37"/>
                  </a:cubicBezTo>
                  <a:cubicBezTo>
                    <a:pt x="299" y="37"/>
                    <a:pt x="298" y="37"/>
                    <a:pt x="298" y="37"/>
                  </a:cubicBezTo>
                  <a:cubicBezTo>
                    <a:pt x="299" y="36"/>
                    <a:pt x="300" y="36"/>
                    <a:pt x="300" y="37"/>
                  </a:cubicBezTo>
                  <a:cubicBezTo>
                    <a:pt x="300" y="37"/>
                    <a:pt x="300" y="36"/>
                    <a:pt x="300" y="35"/>
                  </a:cubicBezTo>
                  <a:close/>
                  <a:moveTo>
                    <a:pt x="261" y="195"/>
                  </a:moveTo>
                  <a:cubicBezTo>
                    <a:pt x="261" y="194"/>
                    <a:pt x="262" y="194"/>
                    <a:pt x="262" y="194"/>
                  </a:cubicBezTo>
                  <a:cubicBezTo>
                    <a:pt x="262" y="195"/>
                    <a:pt x="261" y="195"/>
                    <a:pt x="261" y="195"/>
                  </a:cubicBezTo>
                  <a:close/>
                  <a:moveTo>
                    <a:pt x="261" y="197"/>
                  </a:moveTo>
                  <a:cubicBezTo>
                    <a:pt x="261" y="196"/>
                    <a:pt x="262" y="196"/>
                    <a:pt x="262" y="197"/>
                  </a:cubicBezTo>
                  <a:lnTo>
                    <a:pt x="261" y="197"/>
                  </a:lnTo>
                  <a:close/>
                  <a:moveTo>
                    <a:pt x="265" y="174"/>
                  </a:moveTo>
                  <a:cubicBezTo>
                    <a:pt x="265" y="173"/>
                    <a:pt x="267" y="173"/>
                    <a:pt x="267" y="175"/>
                  </a:cubicBezTo>
                  <a:cubicBezTo>
                    <a:pt x="266" y="174"/>
                    <a:pt x="266" y="174"/>
                    <a:pt x="265" y="174"/>
                  </a:cubicBezTo>
                  <a:close/>
                  <a:moveTo>
                    <a:pt x="262" y="194"/>
                  </a:moveTo>
                  <a:cubicBezTo>
                    <a:pt x="264" y="193"/>
                    <a:pt x="265" y="195"/>
                    <a:pt x="266" y="194"/>
                  </a:cubicBezTo>
                  <a:cubicBezTo>
                    <a:pt x="266" y="195"/>
                    <a:pt x="266" y="195"/>
                    <a:pt x="266" y="196"/>
                  </a:cubicBezTo>
                  <a:cubicBezTo>
                    <a:pt x="265" y="196"/>
                    <a:pt x="264" y="195"/>
                    <a:pt x="263" y="195"/>
                  </a:cubicBezTo>
                  <a:cubicBezTo>
                    <a:pt x="263" y="195"/>
                    <a:pt x="263" y="194"/>
                    <a:pt x="262" y="194"/>
                  </a:cubicBezTo>
                  <a:close/>
                  <a:moveTo>
                    <a:pt x="289" y="41"/>
                  </a:moveTo>
                  <a:cubicBezTo>
                    <a:pt x="289" y="40"/>
                    <a:pt x="290" y="41"/>
                    <a:pt x="291" y="41"/>
                  </a:cubicBezTo>
                  <a:cubicBezTo>
                    <a:pt x="290" y="42"/>
                    <a:pt x="290" y="41"/>
                    <a:pt x="289" y="41"/>
                  </a:cubicBezTo>
                  <a:close/>
                  <a:moveTo>
                    <a:pt x="266" y="182"/>
                  </a:moveTo>
                  <a:cubicBezTo>
                    <a:pt x="266" y="182"/>
                    <a:pt x="266" y="181"/>
                    <a:pt x="266" y="181"/>
                  </a:cubicBezTo>
                  <a:cubicBezTo>
                    <a:pt x="267" y="181"/>
                    <a:pt x="267" y="182"/>
                    <a:pt x="267" y="182"/>
                  </a:cubicBezTo>
                  <a:cubicBezTo>
                    <a:pt x="267" y="182"/>
                    <a:pt x="267" y="182"/>
                    <a:pt x="266" y="182"/>
                  </a:cubicBezTo>
                  <a:close/>
                  <a:moveTo>
                    <a:pt x="267" y="179"/>
                  </a:moveTo>
                  <a:cubicBezTo>
                    <a:pt x="267" y="178"/>
                    <a:pt x="267" y="178"/>
                    <a:pt x="267" y="178"/>
                  </a:cubicBezTo>
                  <a:cubicBezTo>
                    <a:pt x="268" y="178"/>
                    <a:pt x="269" y="179"/>
                    <a:pt x="270" y="179"/>
                  </a:cubicBezTo>
                  <a:cubicBezTo>
                    <a:pt x="269" y="180"/>
                    <a:pt x="268" y="179"/>
                    <a:pt x="267" y="179"/>
                  </a:cubicBezTo>
                  <a:close/>
                  <a:moveTo>
                    <a:pt x="270" y="179"/>
                  </a:moveTo>
                  <a:cubicBezTo>
                    <a:pt x="272" y="178"/>
                    <a:pt x="273" y="181"/>
                    <a:pt x="275" y="180"/>
                  </a:cubicBezTo>
                  <a:cubicBezTo>
                    <a:pt x="274" y="181"/>
                    <a:pt x="275" y="181"/>
                    <a:pt x="274" y="182"/>
                  </a:cubicBezTo>
                  <a:cubicBezTo>
                    <a:pt x="274" y="181"/>
                    <a:pt x="272" y="180"/>
                    <a:pt x="271" y="181"/>
                  </a:cubicBezTo>
                  <a:cubicBezTo>
                    <a:pt x="271" y="181"/>
                    <a:pt x="271" y="180"/>
                    <a:pt x="271" y="180"/>
                  </a:cubicBezTo>
                  <a:cubicBezTo>
                    <a:pt x="270" y="180"/>
                    <a:pt x="271" y="180"/>
                    <a:pt x="271" y="181"/>
                  </a:cubicBezTo>
                  <a:cubicBezTo>
                    <a:pt x="270" y="181"/>
                    <a:pt x="270" y="179"/>
                    <a:pt x="270" y="179"/>
                  </a:cubicBezTo>
                  <a:close/>
                  <a:moveTo>
                    <a:pt x="293" y="44"/>
                  </a:moveTo>
                  <a:cubicBezTo>
                    <a:pt x="293" y="43"/>
                    <a:pt x="293" y="44"/>
                    <a:pt x="294" y="44"/>
                  </a:cubicBezTo>
                  <a:cubicBezTo>
                    <a:pt x="294" y="45"/>
                    <a:pt x="293" y="44"/>
                    <a:pt x="293" y="44"/>
                  </a:cubicBezTo>
                  <a:close/>
                  <a:moveTo>
                    <a:pt x="293" y="53"/>
                  </a:moveTo>
                  <a:cubicBezTo>
                    <a:pt x="296" y="52"/>
                    <a:pt x="299" y="54"/>
                    <a:pt x="301" y="54"/>
                  </a:cubicBezTo>
                  <a:cubicBezTo>
                    <a:pt x="302" y="54"/>
                    <a:pt x="302" y="53"/>
                    <a:pt x="301" y="53"/>
                  </a:cubicBezTo>
                  <a:cubicBezTo>
                    <a:pt x="301" y="52"/>
                    <a:pt x="302" y="53"/>
                    <a:pt x="302" y="53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2" y="55"/>
                    <a:pt x="303" y="54"/>
                    <a:pt x="303" y="55"/>
                  </a:cubicBezTo>
                  <a:cubicBezTo>
                    <a:pt x="300" y="57"/>
                    <a:pt x="298" y="55"/>
                    <a:pt x="293" y="54"/>
                  </a:cubicBezTo>
                  <a:cubicBezTo>
                    <a:pt x="294" y="54"/>
                    <a:pt x="294" y="53"/>
                    <a:pt x="293" y="53"/>
                  </a:cubicBezTo>
                  <a:close/>
                  <a:moveTo>
                    <a:pt x="297" y="35"/>
                  </a:moveTo>
                  <a:cubicBezTo>
                    <a:pt x="297" y="35"/>
                    <a:pt x="298" y="35"/>
                    <a:pt x="298" y="35"/>
                  </a:cubicBezTo>
                  <a:cubicBezTo>
                    <a:pt x="298" y="35"/>
                    <a:pt x="298" y="35"/>
                    <a:pt x="298" y="36"/>
                  </a:cubicBezTo>
                  <a:cubicBezTo>
                    <a:pt x="297" y="36"/>
                    <a:pt x="298" y="35"/>
                    <a:pt x="297" y="35"/>
                  </a:cubicBezTo>
                  <a:close/>
                  <a:moveTo>
                    <a:pt x="275" y="182"/>
                  </a:moveTo>
                  <a:cubicBezTo>
                    <a:pt x="275" y="180"/>
                    <a:pt x="276" y="181"/>
                    <a:pt x="277" y="181"/>
                  </a:cubicBezTo>
                  <a:cubicBezTo>
                    <a:pt x="277" y="181"/>
                    <a:pt x="276" y="181"/>
                    <a:pt x="276" y="182"/>
                  </a:cubicBezTo>
                  <a:cubicBezTo>
                    <a:pt x="276" y="181"/>
                    <a:pt x="276" y="182"/>
                    <a:pt x="275" y="182"/>
                  </a:cubicBezTo>
                  <a:close/>
                  <a:moveTo>
                    <a:pt x="301" y="39"/>
                  </a:moveTo>
                  <a:cubicBezTo>
                    <a:pt x="301" y="38"/>
                    <a:pt x="301" y="38"/>
                    <a:pt x="301" y="37"/>
                  </a:cubicBezTo>
                  <a:cubicBezTo>
                    <a:pt x="302" y="37"/>
                    <a:pt x="303" y="38"/>
                    <a:pt x="304" y="39"/>
                  </a:cubicBezTo>
                  <a:cubicBezTo>
                    <a:pt x="303" y="40"/>
                    <a:pt x="302" y="39"/>
                    <a:pt x="301" y="39"/>
                  </a:cubicBezTo>
                  <a:close/>
                  <a:moveTo>
                    <a:pt x="308" y="34"/>
                  </a:moveTo>
                  <a:cubicBezTo>
                    <a:pt x="307" y="34"/>
                    <a:pt x="307" y="34"/>
                    <a:pt x="307" y="34"/>
                  </a:cubicBezTo>
                  <a:cubicBezTo>
                    <a:pt x="310" y="34"/>
                    <a:pt x="315" y="34"/>
                    <a:pt x="318" y="36"/>
                  </a:cubicBezTo>
                  <a:cubicBezTo>
                    <a:pt x="319" y="36"/>
                    <a:pt x="319" y="35"/>
                    <a:pt x="319" y="35"/>
                  </a:cubicBezTo>
                  <a:cubicBezTo>
                    <a:pt x="319" y="36"/>
                    <a:pt x="320" y="36"/>
                    <a:pt x="320" y="36"/>
                  </a:cubicBezTo>
                  <a:cubicBezTo>
                    <a:pt x="320" y="37"/>
                    <a:pt x="319" y="37"/>
                    <a:pt x="318" y="37"/>
                  </a:cubicBezTo>
                  <a:cubicBezTo>
                    <a:pt x="318" y="37"/>
                    <a:pt x="318" y="38"/>
                    <a:pt x="318" y="38"/>
                  </a:cubicBezTo>
                  <a:cubicBezTo>
                    <a:pt x="316" y="38"/>
                    <a:pt x="313" y="37"/>
                    <a:pt x="310" y="38"/>
                  </a:cubicBezTo>
                  <a:cubicBezTo>
                    <a:pt x="309" y="38"/>
                    <a:pt x="309" y="37"/>
                    <a:pt x="308" y="36"/>
                  </a:cubicBezTo>
                  <a:cubicBezTo>
                    <a:pt x="308" y="36"/>
                    <a:pt x="308" y="37"/>
                    <a:pt x="308" y="38"/>
                  </a:cubicBezTo>
                  <a:cubicBezTo>
                    <a:pt x="308" y="38"/>
                    <a:pt x="307" y="36"/>
                    <a:pt x="307" y="37"/>
                  </a:cubicBezTo>
                  <a:cubicBezTo>
                    <a:pt x="306" y="37"/>
                    <a:pt x="307" y="37"/>
                    <a:pt x="307" y="36"/>
                  </a:cubicBezTo>
                  <a:cubicBezTo>
                    <a:pt x="306" y="36"/>
                    <a:pt x="305" y="37"/>
                    <a:pt x="304" y="36"/>
                  </a:cubicBezTo>
                  <a:cubicBezTo>
                    <a:pt x="304" y="37"/>
                    <a:pt x="305" y="37"/>
                    <a:pt x="305" y="37"/>
                  </a:cubicBezTo>
                  <a:cubicBezTo>
                    <a:pt x="305" y="38"/>
                    <a:pt x="303" y="37"/>
                    <a:pt x="303" y="37"/>
                  </a:cubicBezTo>
                  <a:cubicBezTo>
                    <a:pt x="303" y="35"/>
                    <a:pt x="304" y="35"/>
                    <a:pt x="303" y="34"/>
                  </a:cubicBezTo>
                  <a:cubicBezTo>
                    <a:pt x="304" y="33"/>
                    <a:pt x="306" y="36"/>
                    <a:pt x="307" y="35"/>
                  </a:cubicBezTo>
                  <a:cubicBezTo>
                    <a:pt x="305" y="34"/>
                    <a:pt x="302" y="34"/>
                    <a:pt x="302" y="32"/>
                  </a:cubicBezTo>
                  <a:cubicBezTo>
                    <a:pt x="304" y="31"/>
                    <a:pt x="306" y="33"/>
                    <a:pt x="308" y="33"/>
                  </a:cubicBezTo>
                  <a:lnTo>
                    <a:pt x="308" y="34"/>
                  </a:lnTo>
                  <a:close/>
                  <a:moveTo>
                    <a:pt x="300" y="46"/>
                  </a:moveTo>
                  <a:cubicBezTo>
                    <a:pt x="300" y="45"/>
                    <a:pt x="301" y="44"/>
                    <a:pt x="301" y="45"/>
                  </a:cubicBezTo>
                  <a:cubicBezTo>
                    <a:pt x="301" y="46"/>
                    <a:pt x="301" y="45"/>
                    <a:pt x="300" y="46"/>
                  </a:cubicBezTo>
                  <a:close/>
                  <a:moveTo>
                    <a:pt x="303" y="44"/>
                  </a:moveTo>
                  <a:cubicBezTo>
                    <a:pt x="302" y="44"/>
                    <a:pt x="302" y="44"/>
                    <a:pt x="302" y="45"/>
                  </a:cubicBezTo>
                  <a:cubicBezTo>
                    <a:pt x="305" y="45"/>
                    <a:pt x="305" y="45"/>
                    <a:pt x="307" y="44"/>
                  </a:cubicBezTo>
                  <a:cubicBezTo>
                    <a:pt x="308" y="48"/>
                    <a:pt x="303" y="46"/>
                    <a:pt x="302" y="46"/>
                  </a:cubicBezTo>
                  <a:cubicBezTo>
                    <a:pt x="301" y="45"/>
                    <a:pt x="301" y="44"/>
                    <a:pt x="303" y="44"/>
                  </a:cubicBezTo>
                  <a:close/>
                  <a:moveTo>
                    <a:pt x="305" y="39"/>
                  </a:moveTo>
                  <a:cubicBezTo>
                    <a:pt x="305" y="39"/>
                    <a:pt x="305" y="39"/>
                    <a:pt x="306" y="38"/>
                  </a:cubicBezTo>
                  <a:cubicBezTo>
                    <a:pt x="306" y="39"/>
                    <a:pt x="307" y="38"/>
                    <a:pt x="307" y="40"/>
                  </a:cubicBezTo>
                  <a:cubicBezTo>
                    <a:pt x="306" y="38"/>
                    <a:pt x="305" y="40"/>
                    <a:pt x="305" y="39"/>
                  </a:cubicBezTo>
                  <a:close/>
                  <a:moveTo>
                    <a:pt x="310" y="54"/>
                  </a:moveTo>
                  <a:cubicBezTo>
                    <a:pt x="310" y="54"/>
                    <a:pt x="310" y="54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6"/>
                    <a:pt x="311" y="55"/>
                    <a:pt x="311" y="56"/>
                  </a:cubicBezTo>
                  <a:cubicBezTo>
                    <a:pt x="310" y="57"/>
                    <a:pt x="308" y="56"/>
                    <a:pt x="307" y="57"/>
                  </a:cubicBezTo>
                  <a:cubicBezTo>
                    <a:pt x="307" y="56"/>
                    <a:pt x="308" y="55"/>
                    <a:pt x="308" y="55"/>
                  </a:cubicBezTo>
                  <a:cubicBezTo>
                    <a:pt x="308" y="54"/>
                    <a:pt x="307" y="55"/>
                    <a:pt x="307" y="54"/>
                  </a:cubicBezTo>
                  <a:cubicBezTo>
                    <a:pt x="306" y="55"/>
                    <a:pt x="307" y="55"/>
                    <a:pt x="307" y="56"/>
                  </a:cubicBezTo>
                  <a:cubicBezTo>
                    <a:pt x="306" y="56"/>
                    <a:pt x="305" y="55"/>
                    <a:pt x="304" y="56"/>
                  </a:cubicBezTo>
                  <a:cubicBezTo>
                    <a:pt x="304" y="56"/>
                    <a:pt x="305" y="56"/>
                    <a:pt x="303" y="56"/>
                  </a:cubicBezTo>
                  <a:cubicBezTo>
                    <a:pt x="304" y="54"/>
                    <a:pt x="305" y="55"/>
                    <a:pt x="305" y="55"/>
                  </a:cubicBezTo>
                  <a:cubicBezTo>
                    <a:pt x="305" y="53"/>
                    <a:pt x="302" y="56"/>
                    <a:pt x="303" y="53"/>
                  </a:cubicBezTo>
                  <a:cubicBezTo>
                    <a:pt x="305" y="54"/>
                    <a:pt x="309" y="52"/>
                    <a:pt x="311" y="55"/>
                  </a:cubicBezTo>
                  <a:cubicBezTo>
                    <a:pt x="311" y="56"/>
                    <a:pt x="311" y="54"/>
                    <a:pt x="310" y="54"/>
                  </a:cubicBezTo>
                  <a:close/>
                  <a:moveTo>
                    <a:pt x="307" y="42"/>
                  </a:moveTo>
                  <a:cubicBezTo>
                    <a:pt x="306" y="42"/>
                    <a:pt x="308" y="41"/>
                    <a:pt x="307" y="40"/>
                  </a:cubicBezTo>
                  <a:cubicBezTo>
                    <a:pt x="307" y="39"/>
                    <a:pt x="307" y="41"/>
                    <a:pt x="308" y="41"/>
                  </a:cubicBezTo>
                  <a:cubicBezTo>
                    <a:pt x="308" y="42"/>
                    <a:pt x="307" y="41"/>
                    <a:pt x="307" y="42"/>
                  </a:cubicBezTo>
                  <a:close/>
                  <a:moveTo>
                    <a:pt x="308" y="41"/>
                  </a:moveTo>
                  <a:cubicBezTo>
                    <a:pt x="309" y="40"/>
                    <a:pt x="313" y="41"/>
                    <a:pt x="312" y="42"/>
                  </a:cubicBezTo>
                  <a:cubicBezTo>
                    <a:pt x="311" y="41"/>
                    <a:pt x="309" y="42"/>
                    <a:pt x="308" y="41"/>
                  </a:cubicBezTo>
                  <a:close/>
                  <a:moveTo>
                    <a:pt x="307" y="66"/>
                  </a:moveTo>
                  <a:cubicBezTo>
                    <a:pt x="307" y="66"/>
                    <a:pt x="307" y="66"/>
                    <a:pt x="307" y="66"/>
                  </a:cubicBezTo>
                  <a:cubicBezTo>
                    <a:pt x="308" y="64"/>
                    <a:pt x="309" y="66"/>
                    <a:pt x="309" y="66"/>
                  </a:cubicBezTo>
                  <a:cubicBezTo>
                    <a:pt x="309" y="68"/>
                    <a:pt x="308" y="65"/>
                    <a:pt x="307" y="66"/>
                  </a:cubicBezTo>
                  <a:close/>
                  <a:moveTo>
                    <a:pt x="309" y="6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10" y="68"/>
                    <a:pt x="309" y="67"/>
                    <a:pt x="309" y="68"/>
                  </a:cubicBezTo>
                  <a:cubicBezTo>
                    <a:pt x="309" y="68"/>
                    <a:pt x="309" y="67"/>
                    <a:pt x="309" y="67"/>
                  </a:cubicBezTo>
                  <a:close/>
                  <a:moveTo>
                    <a:pt x="312" y="41"/>
                  </a:moveTo>
                  <a:cubicBezTo>
                    <a:pt x="314" y="41"/>
                    <a:pt x="317" y="42"/>
                    <a:pt x="319" y="42"/>
                  </a:cubicBezTo>
                  <a:cubicBezTo>
                    <a:pt x="317" y="44"/>
                    <a:pt x="315" y="42"/>
                    <a:pt x="313" y="42"/>
                  </a:cubicBezTo>
                  <a:cubicBezTo>
                    <a:pt x="313" y="41"/>
                    <a:pt x="313" y="41"/>
                    <a:pt x="312" y="41"/>
                  </a:cubicBezTo>
                  <a:close/>
                  <a:moveTo>
                    <a:pt x="315" y="70"/>
                  </a:moveTo>
                  <a:cubicBezTo>
                    <a:pt x="315" y="70"/>
                    <a:pt x="316" y="69"/>
                    <a:pt x="317" y="71"/>
                  </a:cubicBezTo>
                  <a:cubicBezTo>
                    <a:pt x="317" y="71"/>
                    <a:pt x="317" y="70"/>
                    <a:pt x="318" y="71"/>
                  </a:cubicBezTo>
                  <a:cubicBezTo>
                    <a:pt x="318" y="71"/>
                    <a:pt x="318" y="72"/>
                    <a:pt x="318" y="72"/>
                  </a:cubicBezTo>
                  <a:cubicBezTo>
                    <a:pt x="318" y="72"/>
                    <a:pt x="318" y="71"/>
                    <a:pt x="318" y="71"/>
                  </a:cubicBezTo>
                  <a:cubicBezTo>
                    <a:pt x="317" y="71"/>
                    <a:pt x="317" y="72"/>
                    <a:pt x="317" y="72"/>
                  </a:cubicBezTo>
                  <a:cubicBezTo>
                    <a:pt x="315" y="72"/>
                    <a:pt x="314" y="72"/>
                    <a:pt x="313" y="71"/>
                  </a:cubicBezTo>
                  <a:cubicBezTo>
                    <a:pt x="313" y="71"/>
                    <a:pt x="314" y="70"/>
                    <a:pt x="314" y="71"/>
                  </a:cubicBezTo>
                  <a:cubicBezTo>
                    <a:pt x="314" y="69"/>
                    <a:pt x="313" y="70"/>
                    <a:pt x="313" y="70"/>
                  </a:cubicBezTo>
                  <a:cubicBezTo>
                    <a:pt x="313" y="70"/>
                    <a:pt x="312" y="69"/>
                    <a:pt x="313" y="69"/>
                  </a:cubicBezTo>
                  <a:cubicBezTo>
                    <a:pt x="313" y="68"/>
                    <a:pt x="314" y="69"/>
                    <a:pt x="314" y="69"/>
                  </a:cubicBezTo>
                  <a:cubicBezTo>
                    <a:pt x="314" y="68"/>
                    <a:pt x="312" y="69"/>
                    <a:pt x="312" y="68"/>
                  </a:cubicBezTo>
                  <a:cubicBezTo>
                    <a:pt x="312" y="69"/>
                    <a:pt x="312" y="70"/>
                    <a:pt x="311" y="69"/>
                  </a:cubicBezTo>
                  <a:cubicBezTo>
                    <a:pt x="312" y="67"/>
                    <a:pt x="311" y="67"/>
                    <a:pt x="310" y="66"/>
                  </a:cubicBezTo>
                  <a:cubicBezTo>
                    <a:pt x="310" y="66"/>
                    <a:pt x="310" y="66"/>
                    <a:pt x="310" y="65"/>
                  </a:cubicBezTo>
                  <a:cubicBezTo>
                    <a:pt x="312" y="67"/>
                    <a:pt x="317" y="65"/>
                    <a:pt x="320" y="66"/>
                  </a:cubicBezTo>
                  <a:cubicBezTo>
                    <a:pt x="320" y="67"/>
                    <a:pt x="319" y="67"/>
                    <a:pt x="319" y="67"/>
                  </a:cubicBezTo>
                  <a:cubicBezTo>
                    <a:pt x="320" y="67"/>
                    <a:pt x="320" y="66"/>
                    <a:pt x="321" y="66"/>
                  </a:cubicBezTo>
                  <a:cubicBezTo>
                    <a:pt x="321" y="68"/>
                    <a:pt x="321" y="68"/>
                    <a:pt x="321" y="68"/>
                  </a:cubicBezTo>
                  <a:cubicBezTo>
                    <a:pt x="321" y="68"/>
                    <a:pt x="321" y="67"/>
                    <a:pt x="321" y="67"/>
                  </a:cubicBezTo>
                  <a:cubicBezTo>
                    <a:pt x="322" y="67"/>
                    <a:pt x="321" y="67"/>
                    <a:pt x="322" y="67"/>
                  </a:cubicBezTo>
                  <a:cubicBezTo>
                    <a:pt x="323" y="67"/>
                    <a:pt x="323" y="67"/>
                    <a:pt x="323" y="67"/>
                  </a:cubicBezTo>
                  <a:cubicBezTo>
                    <a:pt x="323" y="67"/>
                    <a:pt x="323" y="67"/>
                    <a:pt x="323" y="67"/>
                  </a:cubicBezTo>
                  <a:cubicBezTo>
                    <a:pt x="322" y="68"/>
                    <a:pt x="322" y="69"/>
                    <a:pt x="321" y="69"/>
                  </a:cubicBezTo>
                  <a:cubicBezTo>
                    <a:pt x="321" y="69"/>
                    <a:pt x="321" y="69"/>
                    <a:pt x="321" y="70"/>
                  </a:cubicBezTo>
                  <a:cubicBezTo>
                    <a:pt x="321" y="69"/>
                    <a:pt x="320" y="70"/>
                    <a:pt x="320" y="69"/>
                  </a:cubicBezTo>
                  <a:cubicBezTo>
                    <a:pt x="319" y="70"/>
                    <a:pt x="319" y="70"/>
                    <a:pt x="319" y="71"/>
                  </a:cubicBezTo>
                  <a:cubicBezTo>
                    <a:pt x="317" y="70"/>
                    <a:pt x="317" y="70"/>
                    <a:pt x="315" y="70"/>
                  </a:cubicBezTo>
                  <a:close/>
                  <a:moveTo>
                    <a:pt x="321" y="39"/>
                  </a:moveTo>
                  <a:cubicBezTo>
                    <a:pt x="321" y="40"/>
                    <a:pt x="320" y="40"/>
                    <a:pt x="320" y="41"/>
                  </a:cubicBezTo>
                  <a:cubicBezTo>
                    <a:pt x="319" y="40"/>
                    <a:pt x="319" y="40"/>
                    <a:pt x="317" y="40"/>
                  </a:cubicBezTo>
                  <a:cubicBezTo>
                    <a:pt x="318" y="42"/>
                    <a:pt x="315" y="41"/>
                    <a:pt x="315" y="40"/>
                  </a:cubicBezTo>
                  <a:cubicBezTo>
                    <a:pt x="317" y="39"/>
                    <a:pt x="319" y="41"/>
                    <a:pt x="321" y="39"/>
                  </a:cubicBezTo>
                  <a:close/>
                  <a:moveTo>
                    <a:pt x="320" y="38"/>
                  </a:moveTo>
                  <a:cubicBezTo>
                    <a:pt x="320" y="37"/>
                    <a:pt x="321" y="38"/>
                    <a:pt x="321" y="38"/>
                  </a:cubicBezTo>
                  <a:cubicBezTo>
                    <a:pt x="321" y="39"/>
                    <a:pt x="320" y="38"/>
                    <a:pt x="320" y="38"/>
                  </a:cubicBezTo>
                  <a:close/>
                  <a:moveTo>
                    <a:pt x="321" y="41"/>
                  </a:moveTo>
                  <a:cubicBezTo>
                    <a:pt x="321" y="40"/>
                    <a:pt x="321" y="40"/>
                    <a:pt x="322" y="40"/>
                  </a:cubicBezTo>
                  <a:cubicBezTo>
                    <a:pt x="322" y="41"/>
                    <a:pt x="321" y="40"/>
                    <a:pt x="321" y="41"/>
                  </a:cubicBezTo>
                  <a:cubicBezTo>
                    <a:pt x="323" y="42"/>
                    <a:pt x="325" y="41"/>
                    <a:pt x="325" y="44"/>
                  </a:cubicBezTo>
                  <a:cubicBezTo>
                    <a:pt x="323" y="43"/>
                    <a:pt x="323" y="44"/>
                    <a:pt x="322" y="44"/>
                  </a:cubicBezTo>
                  <a:cubicBezTo>
                    <a:pt x="321" y="44"/>
                    <a:pt x="321" y="43"/>
                    <a:pt x="321" y="43"/>
                  </a:cubicBezTo>
                  <a:cubicBezTo>
                    <a:pt x="321" y="43"/>
                    <a:pt x="322" y="43"/>
                    <a:pt x="322" y="43"/>
                  </a:cubicBezTo>
                  <a:cubicBezTo>
                    <a:pt x="322" y="42"/>
                    <a:pt x="322" y="41"/>
                    <a:pt x="321" y="41"/>
                  </a:cubicBezTo>
                  <a:close/>
                  <a:moveTo>
                    <a:pt x="327" y="42"/>
                  </a:moveTo>
                  <a:cubicBezTo>
                    <a:pt x="327" y="41"/>
                    <a:pt x="328" y="41"/>
                    <a:pt x="328" y="42"/>
                  </a:cubicBezTo>
                  <a:cubicBezTo>
                    <a:pt x="328" y="43"/>
                    <a:pt x="328" y="43"/>
                    <a:pt x="327" y="43"/>
                  </a:cubicBezTo>
                  <a:cubicBezTo>
                    <a:pt x="327" y="42"/>
                    <a:pt x="327" y="42"/>
                    <a:pt x="327" y="42"/>
                  </a:cubicBezTo>
                  <a:close/>
                  <a:moveTo>
                    <a:pt x="304" y="207"/>
                  </a:moveTo>
                  <a:cubicBezTo>
                    <a:pt x="305" y="206"/>
                    <a:pt x="305" y="207"/>
                    <a:pt x="306" y="208"/>
                  </a:cubicBezTo>
                  <a:cubicBezTo>
                    <a:pt x="306" y="208"/>
                    <a:pt x="305" y="207"/>
                    <a:pt x="305" y="208"/>
                  </a:cubicBezTo>
                  <a:cubicBezTo>
                    <a:pt x="304" y="208"/>
                    <a:pt x="305" y="207"/>
                    <a:pt x="304" y="207"/>
                  </a:cubicBezTo>
                  <a:close/>
                  <a:moveTo>
                    <a:pt x="311" y="204"/>
                  </a:moveTo>
                  <a:cubicBezTo>
                    <a:pt x="313" y="204"/>
                    <a:pt x="313" y="205"/>
                    <a:pt x="315" y="204"/>
                  </a:cubicBezTo>
                  <a:cubicBezTo>
                    <a:pt x="316" y="204"/>
                    <a:pt x="315" y="206"/>
                    <a:pt x="316" y="205"/>
                  </a:cubicBezTo>
                  <a:cubicBezTo>
                    <a:pt x="316" y="206"/>
                    <a:pt x="315" y="206"/>
                    <a:pt x="316" y="207"/>
                  </a:cubicBezTo>
                  <a:cubicBezTo>
                    <a:pt x="314" y="207"/>
                    <a:pt x="314" y="207"/>
                    <a:pt x="313" y="207"/>
                  </a:cubicBezTo>
                  <a:cubicBezTo>
                    <a:pt x="312" y="207"/>
                    <a:pt x="313" y="206"/>
                    <a:pt x="313" y="206"/>
                  </a:cubicBezTo>
                  <a:cubicBezTo>
                    <a:pt x="312" y="205"/>
                    <a:pt x="312" y="205"/>
                    <a:pt x="311" y="204"/>
                  </a:cubicBezTo>
                  <a:close/>
                  <a:moveTo>
                    <a:pt x="340" y="51"/>
                  </a:moveTo>
                  <a:cubicBezTo>
                    <a:pt x="341" y="51"/>
                    <a:pt x="341" y="51"/>
                    <a:pt x="342" y="51"/>
                  </a:cubicBezTo>
                  <a:cubicBezTo>
                    <a:pt x="341" y="52"/>
                    <a:pt x="341" y="52"/>
                    <a:pt x="340" y="51"/>
                  </a:cubicBezTo>
                  <a:close/>
                  <a:moveTo>
                    <a:pt x="342" y="45"/>
                  </a:moveTo>
                  <a:cubicBezTo>
                    <a:pt x="342" y="45"/>
                    <a:pt x="343" y="45"/>
                    <a:pt x="344" y="45"/>
                  </a:cubicBezTo>
                  <a:cubicBezTo>
                    <a:pt x="343" y="47"/>
                    <a:pt x="343" y="45"/>
                    <a:pt x="342" y="45"/>
                  </a:cubicBezTo>
                  <a:close/>
                  <a:moveTo>
                    <a:pt x="349" y="50"/>
                  </a:moveTo>
                  <a:cubicBezTo>
                    <a:pt x="349" y="50"/>
                    <a:pt x="350" y="49"/>
                    <a:pt x="350" y="50"/>
                  </a:cubicBezTo>
                  <a:cubicBezTo>
                    <a:pt x="350" y="51"/>
                    <a:pt x="349" y="50"/>
                    <a:pt x="349" y="50"/>
                  </a:cubicBezTo>
                  <a:close/>
                  <a:moveTo>
                    <a:pt x="332" y="190"/>
                  </a:moveTo>
                  <a:cubicBezTo>
                    <a:pt x="333" y="190"/>
                    <a:pt x="334" y="190"/>
                    <a:pt x="334" y="189"/>
                  </a:cubicBezTo>
                  <a:cubicBezTo>
                    <a:pt x="335" y="188"/>
                    <a:pt x="335" y="192"/>
                    <a:pt x="334" y="193"/>
                  </a:cubicBezTo>
                  <a:cubicBezTo>
                    <a:pt x="333" y="192"/>
                    <a:pt x="332" y="192"/>
                    <a:pt x="332" y="190"/>
                  </a:cubicBezTo>
                  <a:close/>
                  <a:moveTo>
                    <a:pt x="357" y="86"/>
                  </a:moveTo>
                  <a:cubicBezTo>
                    <a:pt x="357" y="85"/>
                    <a:pt x="358" y="85"/>
                    <a:pt x="358" y="85"/>
                  </a:cubicBezTo>
                  <a:cubicBezTo>
                    <a:pt x="358" y="85"/>
                    <a:pt x="359" y="85"/>
                    <a:pt x="358" y="86"/>
                  </a:cubicBezTo>
                  <a:cubicBezTo>
                    <a:pt x="358" y="86"/>
                    <a:pt x="358" y="86"/>
                    <a:pt x="357" y="86"/>
                  </a:cubicBezTo>
                  <a:close/>
                  <a:moveTo>
                    <a:pt x="354" y="190"/>
                  </a:moveTo>
                  <a:cubicBezTo>
                    <a:pt x="354" y="189"/>
                    <a:pt x="355" y="189"/>
                    <a:pt x="355" y="188"/>
                  </a:cubicBezTo>
                  <a:cubicBezTo>
                    <a:pt x="356" y="186"/>
                    <a:pt x="355" y="185"/>
                    <a:pt x="356" y="184"/>
                  </a:cubicBezTo>
                  <a:cubicBezTo>
                    <a:pt x="357" y="184"/>
                    <a:pt x="357" y="185"/>
                    <a:pt x="357" y="185"/>
                  </a:cubicBezTo>
                  <a:cubicBezTo>
                    <a:pt x="357" y="188"/>
                    <a:pt x="357" y="188"/>
                    <a:pt x="356" y="190"/>
                  </a:cubicBezTo>
                  <a:cubicBezTo>
                    <a:pt x="355" y="190"/>
                    <a:pt x="354" y="190"/>
                    <a:pt x="354" y="191"/>
                  </a:cubicBezTo>
                  <a:cubicBezTo>
                    <a:pt x="354" y="191"/>
                    <a:pt x="354" y="191"/>
                    <a:pt x="354" y="190"/>
                  </a:cubicBezTo>
                  <a:close/>
                  <a:moveTo>
                    <a:pt x="365" y="128"/>
                  </a:moveTo>
                  <a:cubicBezTo>
                    <a:pt x="365" y="127"/>
                    <a:pt x="366" y="128"/>
                    <a:pt x="366" y="128"/>
                  </a:cubicBezTo>
                  <a:cubicBezTo>
                    <a:pt x="366" y="129"/>
                    <a:pt x="366" y="129"/>
                    <a:pt x="366" y="129"/>
                  </a:cubicBezTo>
                  <a:cubicBezTo>
                    <a:pt x="366" y="128"/>
                    <a:pt x="366" y="128"/>
                    <a:pt x="365" y="128"/>
                  </a:cubicBezTo>
                  <a:close/>
                  <a:moveTo>
                    <a:pt x="358" y="187"/>
                  </a:moveTo>
                  <a:cubicBezTo>
                    <a:pt x="358" y="187"/>
                    <a:pt x="358" y="187"/>
                    <a:pt x="359" y="187"/>
                  </a:cubicBezTo>
                  <a:cubicBezTo>
                    <a:pt x="359" y="188"/>
                    <a:pt x="358" y="188"/>
                    <a:pt x="358" y="189"/>
                  </a:cubicBezTo>
                  <a:cubicBezTo>
                    <a:pt x="358" y="188"/>
                    <a:pt x="358" y="188"/>
                    <a:pt x="358" y="187"/>
                  </a:cubicBezTo>
                  <a:close/>
                  <a:moveTo>
                    <a:pt x="376" y="84"/>
                  </a:moveTo>
                  <a:cubicBezTo>
                    <a:pt x="376" y="83"/>
                    <a:pt x="378" y="84"/>
                    <a:pt x="377" y="85"/>
                  </a:cubicBezTo>
                  <a:cubicBezTo>
                    <a:pt x="376" y="85"/>
                    <a:pt x="376" y="84"/>
                    <a:pt x="376" y="84"/>
                  </a:cubicBezTo>
                  <a:close/>
                  <a:moveTo>
                    <a:pt x="383" y="90"/>
                  </a:move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4" y="92"/>
                    <a:pt x="383" y="92"/>
                  </a:cubicBezTo>
                  <a:cubicBezTo>
                    <a:pt x="383" y="91"/>
                    <a:pt x="383" y="91"/>
                    <a:pt x="383" y="90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1061" name="TextBox 1060">
            <a:extLst>
              <a:ext uri="{FF2B5EF4-FFF2-40B4-BE49-F238E27FC236}">
                <a16:creationId xmlns:a16="http://schemas.microsoft.com/office/drawing/2014/main" id="{BAEEDBAE-E2D4-D02A-745C-A064DE6CD916}"/>
              </a:ext>
            </a:extLst>
          </p:cNvPr>
          <p:cNvSpPr txBox="1"/>
          <p:nvPr/>
        </p:nvSpPr>
        <p:spPr>
          <a:xfrm>
            <a:off x="2011720" y="2071688"/>
            <a:ext cx="6336704" cy="153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</a:pPr>
            <a:r>
              <a:rPr lang="en-US" altLang="ko-KR" sz="16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6. </a:t>
            </a:r>
            <a:r>
              <a:rPr lang="ko-KR" altLang="en-US" sz="16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척추의 장해</a:t>
            </a:r>
            <a:endParaRPr lang="en-US" altLang="ko-KR" sz="1600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>
              <a:spcBef>
                <a:spcPts val="700"/>
              </a:spcBef>
            </a:pPr>
            <a:r>
              <a:rPr lang="en-US" altLang="ko-KR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3) </a:t>
            </a:r>
            <a:r>
              <a:rPr lang="ko-KR" altLang="en-US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척추</a:t>
            </a:r>
            <a:r>
              <a:rPr lang="en-US" altLang="ko-KR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등뼈</a:t>
            </a:r>
            <a:r>
              <a:rPr lang="en-US" altLang="ko-KR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의 장해는 퇴행성 </a:t>
            </a:r>
            <a:r>
              <a:rPr lang="ko-KR" altLang="en-US" sz="2400" dirty="0" err="1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기왕증</a:t>
            </a:r>
            <a:r>
              <a:rPr lang="ko-KR" altLang="en-US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병변과 사고가 그 증상을 악화시킨 부분만큼</a:t>
            </a:r>
            <a:r>
              <a:rPr lang="en-US" altLang="ko-KR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즉 이 사고와의 관여도를 산정하여 평가한다</a:t>
            </a:r>
            <a:r>
              <a:rPr lang="en-US" altLang="ko-KR" sz="24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891CD4B3-62D4-A83F-1C1D-223AC4D2958E}"/>
              </a:ext>
            </a:extLst>
          </p:cNvPr>
          <p:cNvSpPr txBox="1"/>
          <p:nvPr/>
        </p:nvSpPr>
        <p:spPr>
          <a:xfrm>
            <a:off x="6897216" y="3477201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1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자료 </a:t>
            </a:r>
            <a:r>
              <a:rPr lang="en-US" altLang="ko-KR" sz="11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1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장해분류표</a:t>
            </a:r>
            <a:r>
              <a:rPr lang="en-US" altLang="ko-KR" sz="1100" dirty="0">
                <a:solidFill>
                  <a:schemeClr val="bg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100" dirty="0">
              <a:solidFill>
                <a:schemeClr val="bg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B6E93CC6-72E8-F669-9525-CC760F054A6F}"/>
              </a:ext>
            </a:extLst>
          </p:cNvPr>
          <p:cNvSpPr txBox="1"/>
          <p:nvPr/>
        </p:nvSpPr>
        <p:spPr>
          <a:xfrm>
            <a:off x="892756" y="4149080"/>
            <a:ext cx="87852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err="1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기왕력을</a:t>
            </a:r>
            <a:r>
              <a:rPr lang="ko-KR" altLang="en-US" sz="25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고려한 것만큼 관련특약의 보험가입금액 증액 필요</a:t>
            </a:r>
            <a:r>
              <a:rPr lang="en-US" altLang="ko-KR" sz="2500" b="1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!!</a:t>
            </a:r>
            <a:endParaRPr lang="ko-KR" altLang="en-US" sz="2500" b="1" dirty="0">
              <a:solidFill>
                <a:srgbClr val="66AC0D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64" name="사각형: 둥근 모서리 1057">
            <a:extLst>
              <a:ext uri="{FF2B5EF4-FFF2-40B4-BE49-F238E27FC236}">
                <a16:creationId xmlns:a16="http://schemas.microsoft.com/office/drawing/2014/main" id="{14721275-1AA5-74CD-4E6A-BE7A0FE01CE0}"/>
              </a:ext>
            </a:extLst>
          </p:cNvPr>
          <p:cNvSpPr/>
          <p:nvPr/>
        </p:nvSpPr>
        <p:spPr>
          <a:xfrm>
            <a:off x="1352600" y="5163964"/>
            <a:ext cx="2376264" cy="802104"/>
          </a:xfrm>
          <a:prstGeom prst="roundRect">
            <a:avLst/>
          </a:prstGeom>
          <a:noFill/>
          <a:ln w="889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</a:t>
            </a:r>
            <a:r>
              <a:rPr lang="ko-KR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</a:p>
        </p:txBody>
      </p:sp>
      <p:sp>
        <p:nvSpPr>
          <p:cNvPr id="1065" name="사각형: 둥근 모서리 1058">
            <a:extLst>
              <a:ext uri="{FF2B5EF4-FFF2-40B4-BE49-F238E27FC236}">
                <a16:creationId xmlns:a16="http://schemas.microsoft.com/office/drawing/2014/main" id="{7BD55017-5585-8CED-DE96-651C50963C8E}"/>
              </a:ext>
            </a:extLst>
          </p:cNvPr>
          <p:cNvSpPr/>
          <p:nvPr/>
        </p:nvSpPr>
        <p:spPr>
          <a:xfrm>
            <a:off x="5169024" y="5163964"/>
            <a:ext cx="3960565" cy="802104"/>
          </a:xfrm>
          <a:prstGeom prst="roundRect">
            <a:avLst/>
          </a:prstGeom>
          <a:noFill/>
          <a:ln w="889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rgbClr val="4F81B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재해상해특약</a:t>
            </a:r>
            <a:r>
              <a:rPr lang="en-US" altLang="ko-KR" sz="3200" dirty="0">
                <a:solidFill>
                  <a:srgbClr val="4F81B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3200" dirty="0">
                <a:solidFill>
                  <a:srgbClr val="4F81B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형</a:t>
            </a:r>
          </a:p>
        </p:txBody>
      </p:sp>
      <p:sp>
        <p:nvSpPr>
          <p:cNvPr id="1066" name="더하기 기호 1059">
            <a:extLst>
              <a:ext uri="{FF2B5EF4-FFF2-40B4-BE49-F238E27FC236}">
                <a16:creationId xmlns:a16="http://schemas.microsoft.com/office/drawing/2014/main" id="{48A9D345-1EB6-7AC6-66DD-CD317426B137}"/>
              </a:ext>
            </a:extLst>
          </p:cNvPr>
          <p:cNvSpPr/>
          <p:nvPr/>
        </p:nvSpPr>
        <p:spPr>
          <a:xfrm>
            <a:off x="4059209" y="5157192"/>
            <a:ext cx="802104" cy="802104"/>
          </a:xfrm>
          <a:prstGeom prst="mathPlus">
            <a:avLst>
              <a:gd name="adj1" fmla="val 17749"/>
            </a:avLst>
          </a:prstGeom>
          <a:gradFill flip="none" rotWithShape="1">
            <a:gsLst>
              <a:gs pos="2000">
                <a:schemeClr val="accent1">
                  <a:lumMod val="50000"/>
                </a:schemeClr>
              </a:gs>
              <a:gs pos="23000">
                <a:schemeClr val="accent1">
                  <a:lumMod val="75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67" name="TextBox 106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74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3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상품판매시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반드시 준수해야 할 사항</a:t>
            </a:r>
            <a:endParaRPr lang="ko-KR" altLang="en-US" sz="2400" spc="-1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4A0DCB7-BAE9-4132-8E5C-E0DBACCA5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05031"/>
              </p:ext>
            </p:extLst>
          </p:nvPr>
        </p:nvGraphicFramePr>
        <p:xfrm>
          <a:off x="3851690" y="256985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02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 및 </a:t>
                      </a:r>
                      <a:endParaRPr kumimoji="1" lang="en-US" altLang="ko-KR" sz="1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계약자용</a:t>
                      </a: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청약서 전달</a:t>
                      </a:r>
                      <a:endParaRPr kumimoji="1" lang="ko-KR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청약 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약관 및 계약자 보관용 청약서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 부본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를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전달하여야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Block Arc 14">
            <a:extLst>
              <a:ext uri="{FF2B5EF4-FFF2-40B4-BE49-F238E27FC236}">
                <a16:creationId xmlns:a16="http://schemas.microsoft.com/office/drawing/2014/main" id="{7620B76B-2251-4625-80C4-F2D0A66D1C2D}"/>
              </a:ext>
            </a:extLst>
          </p:cNvPr>
          <p:cNvSpPr>
            <a:spLocks noChangeAspect="1"/>
          </p:cNvSpPr>
          <p:nvPr/>
        </p:nvSpPr>
        <p:spPr>
          <a:xfrm rot="2700000">
            <a:off x="5157205" y="229838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5FBC33E-A5DA-4FA4-AB3B-2CED5FCC1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63392"/>
              </p:ext>
            </p:extLst>
          </p:nvPr>
        </p:nvGraphicFramePr>
        <p:xfrm>
          <a:off x="884782" y="2559834"/>
          <a:ext cx="2727799" cy="3731899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38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1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01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3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자필서명</a:t>
                      </a:r>
                      <a:endParaRPr lang="ko-KR" altLang="en-US" sz="15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dirty="0" smtClean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10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 체결 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 및 피보험자는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청약서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상품설명서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청약관련 서류에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자필서명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날인 및 전자서명 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공인전자서명 포함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을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 </a:t>
                      </a:r>
                      <a:endParaRPr lang="en-US" altLang="ko-KR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135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76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148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C1A4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Block Arc 14">
            <a:extLst>
              <a:ext uri="{FF2B5EF4-FFF2-40B4-BE49-F238E27FC236}">
                <a16:creationId xmlns:a16="http://schemas.microsoft.com/office/drawing/2014/main" id="{B73798C3-FAF9-4211-AF96-1EE8121767AD}"/>
              </a:ext>
            </a:extLst>
          </p:cNvPr>
          <p:cNvSpPr>
            <a:spLocks noChangeAspect="1"/>
          </p:cNvSpPr>
          <p:nvPr/>
        </p:nvSpPr>
        <p:spPr>
          <a:xfrm rot="2700000">
            <a:off x="2190298" y="2288365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52EBA-E90A-4420-B69E-94F1F7859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754933"/>
              </p:ext>
            </p:extLst>
          </p:nvPr>
        </p:nvGraphicFramePr>
        <p:xfrm>
          <a:off x="6784600" y="2559834"/>
          <a:ext cx="2727799" cy="3681508"/>
        </p:xfrm>
        <a:graphic>
          <a:graphicData uri="http://schemas.openxmlformats.org/drawingml/2006/table">
            <a:tbl>
              <a:tblPr firstRow="1" bandRow="1"/>
              <a:tblGrid>
                <a:gridCol w="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59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1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03</a:t>
                      </a:r>
                      <a:endParaRPr lang="ko-KR" altLang="en-US" sz="31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4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81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</a:t>
                      </a:r>
                      <a:endParaRPr kumimoji="1" lang="en-US" altLang="ko-KR" sz="1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중요내용</a:t>
                      </a:r>
                      <a:r>
                        <a:rPr kumimoji="1" lang="ko-KR" alt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설명</a:t>
                      </a:r>
                      <a:endParaRPr kumimoji="1" lang="ko-KR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2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rowSpan="4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보험판매인은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보장내용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보험료납입기간 및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보험기간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계약전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알릴의무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 등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보험약관의 중요 내용을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보험계약자에게 반드시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질문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확인 또는 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9490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설명하여야 합니다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.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09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02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64"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tc>
                  <a:txBody>
                    <a:bodyPr/>
                    <a:lstStyle>
                      <a:lvl1pPr marL="0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0567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811355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217029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622706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028381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434057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2839732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245408" algn="l" defTabSz="811355" rtl="0" eaLnBrk="1" latinLnBrk="1" hangingPunct="1">
                        <a:defRPr sz="163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78226" marR="78226" marT="39113" marB="39113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7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id="{C23B292F-4DCF-40A2-A1EA-61AC98072081}"/>
              </a:ext>
            </a:extLst>
          </p:cNvPr>
          <p:cNvSpPr>
            <a:spLocks noChangeAspect="1"/>
          </p:cNvSpPr>
          <p:nvPr/>
        </p:nvSpPr>
        <p:spPr>
          <a:xfrm rot="2700000">
            <a:off x="8090115" y="2292150"/>
            <a:ext cx="246357" cy="71547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82269" latinLnBrk="0">
              <a:defRPr/>
            </a:pPr>
            <a:endParaRPr lang="ko-KR" altLang="en-US" sz="2310" kern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Right Arrow 13">
            <a:extLst>
              <a:ext uri="{FF2B5EF4-FFF2-40B4-BE49-F238E27FC236}">
                <a16:creationId xmlns:a16="http://schemas.microsoft.com/office/drawing/2014/main" id="{2FE01A3D-CE39-4980-AF4B-07E8BE0CE5B8}"/>
              </a:ext>
            </a:extLst>
          </p:cNvPr>
          <p:cNvSpPr/>
          <p:nvPr/>
        </p:nvSpPr>
        <p:spPr>
          <a:xfrm>
            <a:off x="638283" y="1479340"/>
            <a:ext cx="8080469" cy="682326"/>
          </a:xfrm>
          <a:prstGeom prst="rightArrow">
            <a:avLst>
              <a:gd name="adj1" fmla="val 73188"/>
              <a:gd name="adj2" fmla="val 8033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782269" latinLnBrk="0">
              <a:defRPr/>
            </a:pPr>
            <a:endParaRPr lang="en-US" sz="2053" kern="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792A9E4-D5AC-42E0-8C03-D9BF4D524CD4}"/>
              </a:ext>
            </a:extLst>
          </p:cNvPr>
          <p:cNvSpPr/>
          <p:nvPr/>
        </p:nvSpPr>
        <p:spPr>
          <a:xfrm>
            <a:off x="638283" y="1486135"/>
            <a:ext cx="8080469" cy="679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2393" bIns="92393" rtlCol="0" anchor="ctr">
            <a:spAutoFit/>
          </a:bodyPr>
          <a:lstStyle/>
          <a:p>
            <a:pPr defTabSz="851143"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32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기본 지키기</a:t>
            </a:r>
          </a:p>
        </p:txBody>
      </p:sp>
    </p:spTree>
    <p:extLst>
      <p:ext uri="{BB962C8B-B14F-4D97-AF65-F5344CB8AC3E}">
        <p14:creationId xmlns:p14="http://schemas.microsoft.com/office/powerpoint/2010/main" val="17408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FCF48D-1BB3-BB04-FACF-D97A90A9CA07}"/>
              </a:ext>
            </a:extLst>
          </p:cNvPr>
          <p:cNvSpPr txBox="1"/>
          <p:nvPr/>
        </p:nvSpPr>
        <p:spPr>
          <a:xfrm>
            <a:off x="151359" y="-22324"/>
            <a:ext cx="802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무배당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뉴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더든든한종신보험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  제안 포인트 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b="1" dirty="0">
                <a:solidFill>
                  <a:srgbClr val="43962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가계부채 상환 목적으로 활용하는 사망보장 제안 포인트 </a:t>
            </a:r>
            <a:endParaRPr lang="en-US" altLang="ko-KR" sz="2200" b="1" dirty="0">
              <a:solidFill>
                <a:srgbClr val="43962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D1457DC9-FFE3-BC44-7993-D9E43F6CD4ED}"/>
              </a:ext>
            </a:extLst>
          </p:cNvPr>
          <p:cNvSpPr/>
          <p:nvPr/>
        </p:nvSpPr>
        <p:spPr>
          <a:xfrm>
            <a:off x="572143" y="1424407"/>
            <a:ext cx="1140497" cy="114049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7150A2-C133-61AE-09BB-216F1782488A}"/>
              </a:ext>
            </a:extLst>
          </p:cNvPr>
          <p:cNvSpPr txBox="1"/>
          <p:nvPr/>
        </p:nvSpPr>
        <p:spPr>
          <a:xfrm>
            <a:off x="775254" y="1590458"/>
            <a:ext cx="696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500" b="1" dirty="0">
                <a:solidFill>
                  <a:srgbClr val="BFF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死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1364CD53-1316-D007-9462-2A01B4669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7372" l="272" r="97913">
                        <a14:foregroundMark x1="47247" y1="5216" x2="37477" y2="43874"/>
                        <a14:foregroundMark x1="29401" y1="37485" x2="60738" y2="17428"/>
                        <a14:foregroundMark x1="55505" y1="11039" x2="26618" y2="29236"/>
                        <a14:foregroundMark x1="26618" y1="29236" x2="44434" y2="28306"/>
                        <a14:foregroundMark x1="44434" y1="28306" x2="54870" y2="18763"/>
                        <a14:foregroundMark x1="54870" y1="18763" x2="35148" y2="43065"/>
                        <a14:foregroundMark x1="35148" y1="43065" x2="31821" y2="45047"/>
                        <a14:foregroundMark x1="48336" y1="29923" x2="59377" y2="25435"/>
                        <a14:foregroundMark x1="59377" y1="25435" x2="59226" y2="25273"/>
                        <a14:foregroundMark x1="55959" y1="10433" x2="59437" y2="29034"/>
                        <a14:foregroundMark x1="58560" y1="20623" x2="62250" y2="31379"/>
                        <a14:foregroundMark x1="4416" y1="95350" x2="15850" y2="87303"/>
                        <a14:foregroundMark x1="15850" y1="87303" x2="18119" y2="87182"/>
                        <a14:foregroundMark x1="88566" y1="89810" x2="97913" y2="96603"/>
                        <a14:foregroundMark x1="97913" y1="96603" x2="97489" y2="96765"/>
                        <a14:foregroundMark x1="3539" y1="96482" x2="272" y2="97372"/>
                        <a14:foregroundMark x1="42468" y1="88354" x2="54507" y2="89850"/>
                        <a14:foregroundMark x1="54507" y1="89850" x2="63793" y2="86899"/>
                        <a14:foregroundMark x1="61373" y1="88920" x2="90321" y2="93692"/>
                        <a14:foregroundMark x1="90321" y1="93692" x2="90321" y2="93894"/>
                        <a14:foregroundMark x1="40956" y1="87182" x2="11978" y2="90497"/>
                        <a14:foregroundMark x1="11978" y1="90497" x2="25923" y2="93126"/>
                        <a14:foregroundMark x1="25923" y1="93126" x2="39201" y2="90053"/>
                        <a14:foregroundMark x1="39201" y1="90053" x2="41803" y2="88354"/>
                        <a14:foregroundMark x1="18966" y1="93004" x2="7592" y2="96199"/>
                        <a14:foregroundMark x1="7592" y1="96199" x2="7018" y2="9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94" y="3316442"/>
            <a:ext cx="4063062" cy="30399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29D80F9-3B87-4911-5DCF-A1C1D0A199FC}"/>
              </a:ext>
            </a:extLst>
          </p:cNvPr>
          <p:cNvSpPr txBox="1"/>
          <p:nvPr/>
        </p:nvSpPr>
        <p:spPr>
          <a:xfrm>
            <a:off x="3728864" y="1549241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4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4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인당 </a:t>
            </a:r>
            <a:r>
              <a:rPr lang="en-US" altLang="ko-KR" sz="6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6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 </a:t>
            </a:r>
            <a:r>
              <a:rPr lang="en-US" altLang="ko-KR" sz="6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r>
              <a:rPr lang="ko-KR" altLang="en-US" sz="6000" dirty="0">
                <a:solidFill>
                  <a:srgbClr val="66AC0D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백만원</a:t>
            </a:r>
            <a:endParaRPr lang="ko-KR" altLang="en-US" sz="40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1F46B4FE-3FB7-2D51-CC5D-F5E5636FDD9C}"/>
              </a:ext>
            </a:extLst>
          </p:cNvPr>
          <p:cNvGrpSpPr/>
          <p:nvPr/>
        </p:nvGrpSpPr>
        <p:grpSpPr>
          <a:xfrm>
            <a:off x="864980" y="3316442"/>
            <a:ext cx="4232036" cy="648072"/>
            <a:chOff x="864980" y="3316442"/>
            <a:chExt cx="4232036" cy="648072"/>
          </a:xfrm>
        </p:grpSpPr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4D31F5CE-975B-6CA3-E36F-CC41D6A2EDB5}"/>
                </a:ext>
              </a:extLst>
            </p:cNvPr>
            <p:cNvSpPr/>
            <p:nvPr/>
          </p:nvSpPr>
          <p:spPr>
            <a:xfrm>
              <a:off x="2479953" y="3515188"/>
              <a:ext cx="249419" cy="2579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BE027A42-1C38-4686-D940-CB8232327230}"/>
                </a:ext>
              </a:extLst>
            </p:cNvPr>
            <p:cNvSpPr/>
            <p:nvPr/>
          </p:nvSpPr>
          <p:spPr>
            <a:xfrm>
              <a:off x="2986078" y="3515188"/>
              <a:ext cx="249419" cy="2579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3" name="사각형: 둥근 모서리 8">
              <a:extLst>
                <a:ext uri="{FF2B5EF4-FFF2-40B4-BE49-F238E27FC236}">
                  <a16:creationId xmlns:a16="http://schemas.microsoft.com/office/drawing/2014/main" id="{1EBF4CFA-61EF-81BE-37E2-3800C371EC5C}"/>
                </a:ext>
              </a:extLst>
            </p:cNvPr>
            <p:cNvSpPr/>
            <p:nvPr/>
          </p:nvSpPr>
          <p:spPr>
            <a:xfrm>
              <a:off x="864980" y="3316442"/>
              <a:ext cx="1917620" cy="648072"/>
            </a:xfrm>
            <a:prstGeom prst="roundRect">
              <a:avLst/>
            </a:prstGeom>
            <a:noFill/>
            <a:ln w="889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</a:t>
              </a:r>
              <a:r>
                <a:rPr lang="ko-KR" alt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주계약</a:t>
              </a:r>
              <a:r>
                <a:rPr lang="ko-KR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</a:t>
              </a:r>
              <a:endParaRPr lang="ko-KR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4" name="사각형: 둥근 모서리 9">
              <a:extLst>
                <a:ext uri="{FF2B5EF4-FFF2-40B4-BE49-F238E27FC236}">
                  <a16:creationId xmlns:a16="http://schemas.microsoft.com/office/drawing/2014/main" id="{3264A981-6873-7E85-8A9A-82BBD8E5DED4}"/>
                </a:ext>
              </a:extLst>
            </p:cNvPr>
            <p:cNvSpPr/>
            <p:nvPr/>
          </p:nvSpPr>
          <p:spPr>
            <a:xfrm>
              <a:off x="2986078" y="3316442"/>
              <a:ext cx="2110938" cy="648072"/>
            </a:xfrm>
            <a:prstGeom prst="roundRect">
              <a:avLst/>
            </a:prstGeom>
            <a:noFill/>
            <a:ln w="889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 </a:t>
              </a:r>
              <a:r>
                <a:rPr lang="en-US" altLang="ko-K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7</a:t>
              </a:r>
              <a:r>
                <a:rPr lang="ko-KR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천만원</a:t>
              </a:r>
              <a:endParaRPr lang="ko-KR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5" name="사각형: 둥근 모서리 10">
              <a:extLst>
                <a:ext uri="{FF2B5EF4-FFF2-40B4-BE49-F238E27FC236}">
                  <a16:creationId xmlns:a16="http://schemas.microsoft.com/office/drawing/2014/main" id="{0DBC04F7-7CDE-64E5-D221-9492A19E81A9}"/>
                </a:ext>
              </a:extLst>
            </p:cNvPr>
            <p:cNvSpPr/>
            <p:nvPr/>
          </p:nvSpPr>
          <p:spPr>
            <a:xfrm>
              <a:off x="2631458" y="3562856"/>
              <a:ext cx="454754" cy="162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D817125D-0160-0C18-6234-3074947C1DD8}"/>
              </a:ext>
            </a:extLst>
          </p:cNvPr>
          <p:cNvGrpSpPr/>
          <p:nvPr/>
        </p:nvGrpSpPr>
        <p:grpSpPr>
          <a:xfrm>
            <a:off x="864980" y="4239911"/>
            <a:ext cx="4232036" cy="648072"/>
            <a:chOff x="864980" y="4239911"/>
            <a:chExt cx="4232036" cy="648072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7752C337-AA70-4B32-EB4F-0A5F5F9A00C6}"/>
                </a:ext>
              </a:extLst>
            </p:cNvPr>
            <p:cNvSpPr/>
            <p:nvPr/>
          </p:nvSpPr>
          <p:spPr>
            <a:xfrm>
              <a:off x="2479953" y="4438657"/>
              <a:ext cx="249419" cy="2579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BA850550-8524-E105-DCC3-474801006C78}"/>
                </a:ext>
              </a:extLst>
            </p:cNvPr>
            <p:cNvSpPr/>
            <p:nvPr/>
          </p:nvSpPr>
          <p:spPr>
            <a:xfrm>
              <a:off x="2986078" y="4438657"/>
              <a:ext cx="249419" cy="2579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59" name="사각형: 둥근 모서리 15">
              <a:extLst>
                <a:ext uri="{FF2B5EF4-FFF2-40B4-BE49-F238E27FC236}">
                  <a16:creationId xmlns:a16="http://schemas.microsoft.com/office/drawing/2014/main" id="{B1329392-F9AA-828E-808C-623320BF6F29}"/>
                </a:ext>
              </a:extLst>
            </p:cNvPr>
            <p:cNvSpPr/>
            <p:nvPr/>
          </p:nvSpPr>
          <p:spPr>
            <a:xfrm>
              <a:off x="864980" y="4239911"/>
              <a:ext cx="1917620" cy="648072"/>
            </a:xfrm>
            <a:prstGeom prst="roundRect">
              <a:avLst/>
            </a:prstGeom>
            <a:noFill/>
            <a:ln w="889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정기특약</a:t>
              </a:r>
            </a:p>
          </p:txBody>
        </p:sp>
        <p:sp>
          <p:nvSpPr>
            <p:cNvPr id="60" name="사각형: 둥근 모서리 16">
              <a:extLst>
                <a:ext uri="{FF2B5EF4-FFF2-40B4-BE49-F238E27FC236}">
                  <a16:creationId xmlns:a16="http://schemas.microsoft.com/office/drawing/2014/main" id="{829EE8B7-FFB0-A27F-A49A-DC5573B663E4}"/>
                </a:ext>
              </a:extLst>
            </p:cNvPr>
            <p:cNvSpPr/>
            <p:nvPr/>
          </p:nvSpPr>
          <p:spPr>
            <a:xfrm>
              <a:off x="2986078" y="4239911"/>
              <a:ext cx="2110938" cy="648072"/>
            </a:xfrm>
            <a:prstGeom prst="roundRect">
              <a:avLst/>
            </a:prstGeom>
            <a:noFill/>
            <a:ln w="889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  </a:t>
              </a:r>
              <a:r>
                <a:rPr lang="en-US" altLang="ko-K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7</a:t>
              </a:r>
              <a:r>
                <a:rPr lang="ko-KR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천만원</a:t>
              </a:r>
              <a:endParaRPr lang="ko-KR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61" name="사각형: 둥근 모서리 17">
              <a:extLst>
                <a:ext uri="{FF2B5EF4-FFF2-40B4-BE49-F238E27FC236}">
                  <a16:creationId xmlns:a16="http://schemas.microsoft.com/office/drawing/2014/main" id="{CE050717-1140-313A-9480-71C510C31D5A}"/>
                </a:ext>
              </a:extLst>
            </p:cNvPr>
            <p:cNvSpPr/>
            <p:nvPr/>
          </p:nvSpPr>
          <p:spPr>
            <a:xfrm>
              <a:off x="2631458" y="4486325"/>
              <a:ext cx="454754" cy="162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6A8737A-FA85-0919-BE36-A46A74615A10}"/>
              </a:ext>
            </a:extLst>
          </p:cNvPr>
          <p:cNvSpPr txBox="1"/>
          <p:nvPr/>
        </p:nvSpPr>
        <p:spPr>
          <a:xfrm>
            <a:off x="3865965" y="2411614"/>
            <a:ext cx="607848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가구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(4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인 기준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시 약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4,400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 부채 보유 추정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877494-0336-3C39-B9AF-F98928D4C20D}"/>
              </a:ext>
            </a:extLst>
          </p:cNvPr>
          <p:cNvSpPr txBox="1"/>
          <p:nvPr/>
        </p:nvSpPr>
        <p:spPr>
          <a:xfrm>
            <a:off x="6308205" y="2832703"/>
            <a:ext cx="3037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출처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한국은행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 『22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¼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분기 금융안정보고서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』)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C793B7-607B-DD52-61D1-0145B5526E54}"/>
              </a:ext>
            </a:extLst>
          </p:cNvPr>
          <p:cNvSpPr txBox="1"/>
          <p:nvPr/>
        </p:nvSpPr>
        <p:spPr>
          <a:xfrm>
            <a:off x="801330" y="5024880"/>
            <a:ext cx="4871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1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저해약환급금형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40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남자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7</a:t>
            </a:r>
            <a:r>
              <a:rPr lang="ko-KR" altLang="en-US" sz="11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정기특약 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60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만기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7</a:t>
            </a:r>
            <a:r>
              <a:rPr lang="ko-KR" altLang="en-US" sz="11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년납</a:t>
            </a:r>
            <a:r>
              <a:rPr lang="ko-KR" altLang="en-US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기준 시</a:t>
            </a:r>
            <a:r>
              <a:rPr lang="en-US" altLang="ko-KR" sz="11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11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066AA621-A8E1-BA4B-C8CB-8B885DD6C360}"/>
              </a:ext>
            </a:extLst>
          </p:cNvPr>
          <p:cNvGrpSpPr/>
          <p:nvPr/>
        </p:nvGrpSpPr>
        <p:grpSpPr>
          <a:xfrm>
            <a:off x="864980" y="5502072"/>
            <a:ext cx="4355128" cy="648072"/>
            <a:chOff x="864980" y="5502072"/>
            <a:chExt cx="4355128" cy="648072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721334BC-5CD8-4AD1-7D4F-BE340D160CAC}"/>
                </a:ext>
              </a:extLst>
            </p:cNvPr>
            <p:cNvGrpSpPr/>
            <p:nvPr/>
          </p:nvGrpSpPr>
          <p:grpSpPr>
            <a:xfrm>
              <a:off x="864980" y="5502072"/>
              <a:ext cx="4355128" cy="648072"/>
              <a:chOff x="864980" y="5502072"/>
              <a:chExt cx="4355128" cy="648072"/>
            </a:xfrm>
          </p:grpSpPr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CF5E7DF9-DAC8-43EE-1970-B94CF4B05057}"/>
                  </a:ext>
                </a:extLst>
              </p:cNvPr>
              <p:cNvSpPr/>
              <p:nvPr/>
            </p:nvSpPr>
            <p:spPr>
              <a:xfrm>
                <a:off x="2479953" y="5700818"/>
                <a:ext cx="249419" cy="25799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endParaRPr>
              </a:p>
            </p:txBody>
          </p: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00CDD3B7-E296-8D14-AA43-E23BD5CD8E0A}"/>
                  </a:ext>
                </a:extLst>
              </p:cNvPr>
              <p:cNvSpPr/>
              <p:nvPr/>
            </p:nvSpPr>
            <p:spPr>
              <a:xfrm>
                <a:off x="2986078" y="5700818"/>
                <a:ext cx="249419" cy="25799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endParaRPr>
              </a:p>
            </p:txBody>
          </p:sp>
          <p:sp>
            <p:nvSpPr>
              <p:cNvPr id="70" name="사각형: 둥근 모서리 23">
                <a:extLst>
                  <a:ext uri="{FF2B5EF4-FFF2-40B4-BE49-F238E27FC236}">
                    <a16:creationId xmlns:a16="http://schemas.microsoft.com/office/drawing/2014/main" id="{7DCFC212-0559-09CB-A391-58483BFF322F}"/>
                  </a:ext>
                </a:extLst>
              </p:cNvPr>
              <p:cNvSpPr/>
              <p:nvPr/>
            </p:nvSpPr>
            <p:spPr>
              <a:xfrm>
                <a:off x="864980" y="5502072"/>
                <a:ext cx="1917620" cy="648072"/>
              </a:xfrm>
              <a:prstGeom prst="roundRect">
                <a:avLst/>
              </a:prstGeom>
              <a:noFill/>
              <a:ln w="889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교보서체 Bold" panose="020B0600000101010101" pitchFamily="50" charset="-127"/>
                    <a:ea typeface="교보서체 Bold" panose="020B0600000101010101" pitchFamily="50" charset="-127"/>
                  </a:rPr>
                  <a:t>월보험료</a:t>
                </a:r>
              </a:p>
            </p:txBody>
          </p:sp>
          <p:sp>
            <p:nvSpPr>
              <p:cNvPr id="71" name="사각형: 둥근 모서리 24">
                <a:extLst>
                  <a:ext uri="{FF2B5EF4-FFF2-40B4-BE49-F238E27FC236}">
                    <a16:creationId xmlns:a16="http://schemas.microsoft.com/office/drawing/2014/main" id="{13BB9042-776D-4A56-CC17-6F6A8C161387}"/>
                  </a:ext>
                </a:extLst>
              </p:cNvPr>
              <p:cNvSpPr/>
              <p:nvPr/>
            </p:nvSpPr>
            <p:spPr>
              <a:xfrm>
                <a:off x="2986077" y="5502072"/>
                <a:ext cx="2234031" cy="648072"/>
              </a:xfrm>
              <a:prstGeom prst="roundRect">
                <a:avLst/>
              </a:prstGeom>
              <a:noFill/>
              <a:ln w="889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3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교보서체 Bold" panose="020B0600000101010101" pitchFamily="50" charset="-127"/>
                    <a:ea typeface="교보서체 Bold" panose="020B0600000101010101" pitchFamily="50" charset="-127"/>
                  </a:rPr>
                  <a:t>  </a:t>
                </a:r>
                <a:r>
                  <a:rPr lang="en-US" altLang="ko-KR" sz="2800" b="1" dirty="0">
                    <a:solidFill>
                      <a:schemeClr val="accent1">
                        <a:lumMod val="75000"/>
                      </a:schemeClr>
                    </a:solidFill>
                    <a:latin typeface="교보서체 Bold" panose="020B0600000101010101" pitchFamily="50" charset="-127"/>
                    <a:ea typeface="교보서체 Bold" panose="020B0600000101010101" pitchFamily="50" charset="-127"/>
                  </a:rPr>
                  <a:t>501,900</a:t>
                </a:r>
                <a:r>
                  <a:rPr lang="ko-KR" altLang="en-US" sz="28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교보서체 Bold" panose="020B0600000101010101" pitchFamily="50" charset="-127"/>
                    <a:ea typeface="교보서체 Bold" panose="020B0600000101010101" pitchFamily="50" charset="-127"/>
                  </a:rPr>
                  <a:t>원</a:t>
                </a:r>
                <a:endParaRPr lang="ko-KR" altLang="en-US" sz="3200" b="1" baseline="-25000" dirty="0">
                  <a:solidFill>
                    <a:schemeClr val="accent1">
                      <a:lumMod val="75000"/>
                    </a:schemeClr>
                  </a:solidFill>
                  <a:latin typeface="교보서체 Bold" panose="020B0600000101010101" pitchFamily="50" charset="-127"/>
                  <a:ea typeface="교보서체 Bold" panose="020B0600000101010101" pitchFamily="50" charset="-127"/>
                </a:endParaRPr>
              </a:p>
            </p:txBody>
          </p:sp>
        </p:grpSp>
        <p:sp>
          <p:nvSpPr>
            <p:cNvPr id="67" name="사각형: 둥근 모서리 29">
              <a:extLst>
                <a:ext uri="{FF2B5EF4-FFF2-40B4-BE49-F238E27FC236}">
                  <a16:creationId xmlns:a16="http://schemas.microsoft.com/office/drawing/2014/main" id="{AE6846A1-41BC-EEB4-CAA9-EF645D3539E1}"/>
                </a:ext>
              </a:extLst>
            </p:cNvPr>
            <p:cNvSpPr/>
            <p:nvPr/>
          </p:nvSpPr>
          <p:spPr>
            <a:xfrm>
              <a:off x="2631458" y="5748486"/>
              <a:ext cx="454754" cy="16227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2455615" y="3195389"/>
            <a:ext cx="6665342" cy="78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defTabSz="911920"/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교보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괜찮아요 </a:t>
            </a:r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암보험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8CE37CD-121B-440F-774F-F605BD3FF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6" b="96252" l="7173" r="90858">
                        <a14:foregroundMark x1="7454" y1="8688" x2="50070" y2="13969"/>
                        <a14:foregroundMark x1="50070" y1="13969" x2="79466" y2="11073"/>
                        <a14:foregroundMark x1="79466" y1="11073" x2="83404" y2="4600"/>
                        <a14:foregroundMark x1="83263" y1="2896" x2="86217" y2="12095"/>
                        <a14:foregroundMark x1="82982" y1="5451" x2="30520" y2="8007"/>
                        <a14:foregroundMark x1="30520" y1="8007" x2="29114" y2="8688"/>
                        <a14:foregroundMark x1="7736" y1="20613" x2="8158" y2="82794"/>
                        <a14:foregroundMark x1="8158" y1="82794" x2="19128" y2="92334"/>
                        <a14:foregroundMark x1="19128" y1="92334" x2="50774" y2="90290"/>
                        <a14:foregroundMark x1="78059" y1="11755" x2="54852" y2="90166"/>
                        <a14:foregroundMark x1="53580" y1="90383" x2="52180" y2="81772"/>
                        <a14:foregroundMark x1="38397" y1="18569" x2="36146" y2="82283"/>
                        <a14:foregroundMark x1="36146" y1="82283" x2="35162" y2="78705"/>
                        <a14:foregroundMark x1="9845" y1="13969" x2="39944" y2="63543"/>
                        <a14:foregroundMark x1="39944" y1="63543" x2="69902" y2="79898"/>
                        <a14:foregroundMark x1="69902" y1="79898" x2="74121" y2="53322"/>
                        <a14:foregroundMark x1="74121" y1="53322" x2="86217" y2="39353"/>
                        <a14:foregroundMark x1="86217" y1="39353" x2="86217" y2="38842"/>
                        <a14:foregroundMark x1="88748" y1="9710" x2="89170" y2="64566"/>
                        <a14:foregroundMark x1="89170" y1="64566" x2="90858" y2="75298"/>
                        <a14:foregroundMark x1="90858" y1="75298" x2="85513" y2="83135"/>
                        <a14:foregroundMark x1="85513" y1="83135" x2="85513" y2="83135"/>
                        <a14:foregroundMark x1="7173" y1="12777" x2="8017" y2="21124"/>
                        <a14:foregroundMark x1="20011" y1="95969" x2="24728" y2="95316"/>
                        <a14:foregroundMark x1="11814" y1="97104" x2="15050" y2="96656"/>
                        <a14:foregroundMark x1="89969" y1="85197" x2="90858" y2="85009"/>
                        <a14:foregroundMark x1="47257" y1="91312" x2="20191" y2="95633"/>
                        <a14:backgroundMark x1="83826" y1="93186" x2="36006" y2="97785"/>
                        <a14:backgroundMark x1="36006" y1="97785" x2="34177" y2="98467"/>
                        <a14:backgroundMark x1="91139" y1="87223" x2="20394" y2="99319"/>
                        <a14:backgroundMark x1="14627" y1="97445" x2="19128" y2="9761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7710" y="1683221"/>
            <a:ext cx="5760640" cy="4755972"/>
          </a:xfrm>
          <a:custGeom>
            <a:avLst/>
            <a:gdLst>
              <a:gd name="connsiteX0" fmla="*/ 5087843 w 5760640"/>
              <a:gd name="connsiteY0" fmla="*/ 4211080 h 4755972"/>
              <a:gd name="connsiteX1" fmla="*/ 5436880 w 5760640"/>
              <a:gd name="connsiteY1" fmla="*/ 4644376 h 4755972"/>
              <a:gd name="connsiteX2" fmla="*/ 5760640 w 5760640"/>
              <a:gd name="connsiteY2" fmla="*/ 4383575 h 4755972"/>
              <a:gd name="connsiteX3" fmla="*/ 5760640 w 5760640"/>
              <a:gd name="connsiteY3" fmla="*/ 4755972 h 4755972"/>
              <a:gd name="connsiteX4" fmla="*/ 1540579 w 5760640"/>
              <a:gd name="connsiteY4" fmla="*/ 4755972 h 4755972"/>
              <a:gd name="connsiteX5" fmla="*/ 0 w 5760640"/>
              <a:gd name="connsiteY5" fmla="*/ 0 h 4755972"/>
              <a:gd name="connsiteX6" fmla="*/ 1082797 w 5760640"/>
              <a:gd name="connsiteY6" fmla="*/ 0 h 4755972"/>
              <a:gd name="connsiteX7" fmla="*/ 459795 w 5760640"/>
              <a:gd name="connsiteY7" fmla="*/ 28297 h 4755972"/>
              <a:gd name="connsiteX8" fmla="*/ 282115 w 5760640"/>
              <a:gd name="connsiteY8" fmla="*/ 417302 h 4755972"/>
              <a:gd name="connsiteX9" fmla="*/ 5760640 w 5760640"/>
              <a:gd name="connsiteY9" fmla="*/ 131218 h 4755972"/>
              <a:gd name="connsiteX10" fmla="*/ 5760640 w 5760640"/>
              <a:gd name="connsiteY10" fmla="*/ 3852610 h 4755972"/>
              <a:gd name="connsiteX11" fmla="*/ 5613484 w 5760640"/>
              <a:gd name="connsiteY11" fmla="*/ 3669930 h 4755972"/>
              <a:gd name="connsiteX12" fmla="*/ 5173841 w 5760640"/>
              <a:gd name="connsiteY12" fmla="*/ 4024080 h 4755972"/>
              <a:gd name="connsiteX13" fmla="*/ 216752 w 5760640"/>
              <a:gd name="connsiteY13" fmla="*/ 4674823 h 4755972"/>
              <a:gd name="connsiteX14" fmla="*/ 235453 w 5760640"/>
              <a:gd name="connsiteY14" fmla="*/ 4755972 h 4755972"/>
              <a:gd name="connsiteX15" fmla="*/ 0 w 5760640"/>
              <a:gd name="connsiteY15" fmla="*/ 4755972 h 47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60640" h="4755972">
                <a:moveTo>
                  <a:pt x="5087843" y="4211080"/>
                </a:moveTo>
                <a:lnTo>
                  <a:pt x="5436880" y="4644376"/>
                </a:lnTo>
                <a:lnTo>
                  <a:pt x="5760640" y="4383575"/>
                </a:lnTo>
                <a:lnTo>
                  <a:pt x="5760640" y="4755972"/>
                </a:lnTo>
                <a:lnTo>
                  <a:pt x="1540579" y="4755972"/>
                </a:lnTo>
                <a:close/>
                <a:moveTo>
                  <a:pt x="0" y="0"/>
                </a:moveTo>
                <a:lnTo>
                  <a:pt x="1082797" y="0"/>
                </a:lnTo>
                <a:lnTo>
                  <a:pt x="459795" y="28297"/>
                </a:lnTo>
                <a:lnTo>
                  <a:pt x="282115" y="417302"/>
                </a:lnTo>
                <a:lnTo>
                  <a:pt x="5760640" y="131218"/>
                </a:lnTo>
                <a:lnTo>
                  <a:pt x="5760640" y="3852610"/>
                </a:lnTo>
                <a:lnTo>
                  <a:pt x="5613484" y="3669930"/>
                </a:lnTo>
                <a:lnTo>
                  <a:pt x="5173841" y="4024080"/>
                </a:lnTo>
                <a:lnTo>
                  <a:pt x="216752" y="4674823"/>
                </a:lnTo>
                <a:lnTo>
                  <a:pt x="235453" y="4755972"/>
                </a:lnTo>
                <a:lnTo>
                  <a:pt x="0" y="4755972"/>
                </a:lnTo>
                <a:close/>
              </a:path>
            </a:pathLst>
          </a:custGeom>
        </p:spPr>
      </p:pic>
      <p:sp>
        <p:nvSpPr>
          <p:cNvPr id="13" name="직사각형 11">
            <a:extLst>
              <a:ext uri="{FF2B5EF4-FFF2-40B4-BE49-F238E27FC236}">
                <a16:creationId xmlns:a16="http://schemas.microsoft.com/office/drawing/2014/main" id="{3B0AA83A-031C-B60B-38D7-DDD14007EB0B}"/>
              </a:ext>
            </a:extLst>
          </p:cNvPr>
          <p:cNvSpPr/>
          <p:nvPr/>
        </p:nvSpPr>
        <p:spPr>
          <a:xfrm>
            <a:off x="950966" y="2402869"/>
            <a:ext cx="4948404" cy="3875724"/>
          </a:xfrm>
          <a:custGeom>
            <a:avLst/>
            <a:gdLst>
              <a:gd name="connsiteX0" fmla="*/ 0 w 4391942"/>
              <a:gd name="connsiteY0" fmla="*/ 0 h 864170"/>
              <a:gd name="connsiteX1" fmla="*/ 4391942 w 4391942"/>
              <a:gd name="connsiteY1" fmla="*/ 0 h 864170"/>
              <a:gd name="connsiteX2" fmla="*/ 4391942 w 4391942"/>
              <a:gd name="connsiteY2" fmla="*/ 864170 h 864170"/>
              <a:gd name="connsiteX3" fmla="*/ 0 w 4391942"/>
              <a:gd name="connsiteY3" fmla="*/ 864170 h 864170"/>
              <a:gd name="connsiteX4" fmla="*/ 0 w 4391942"/>
              <a:gd name="connsiteY4" fmla="*/ 0 h 864170"/>
              <a:gd name="connsiteX0" fmla="*/ 0 w 4391942"/>
              <a:gd name="connsiteY0" fmla="*/ 0 h 1057210"/>
              <a:gd name="connsiteX1" fmla="*/ 4391942 w 4391942"/>
              <a:gd name="connsiteY1" fmla="*/ 0 h 1057210"/>
              <a:gd name="connsiteX2" fmla="*/ 4391942 w 4391942"/>
              <a:gd name="connsiteY2" fmla="*/ 864170 h 1057210"/>
              <a:gd name="connsiteX3" fmla="*/ 162560 w 4391942"/>
              <a:gd name="connsiteY3" fmla="*/ 1057210 h 1057210"/>
              <a:gd name="connsiteX4" fmla="*/ 0 w 4391942"/>
              <a:gd name="connsiteY4" fmla="*/ 0 h 1057210"/>
              <a:gd name="connsiteX0" fmla="*/ 0 w 4463062"/>
              <a:gd name="connsiteY0" fmla="*/ 0 h 1057210"/>
              <a:gd name="connsiteX1" fmla="*/ 4391942 w 4463062"/>
              <a:gd name="connsiteY1" fmla="*/ 0 h 1057210"/>
              <a:gd name="connsiteX2" fmla="*/ 4463062 w 4463062"/>
              <a:gd name="connsiteY2" fmla="*/ 965770 h 1057210"/>
              <a:gd name="connsiteX3" fmla="*/ 162560 w 4463062"/>
              <a:gd name="connsiteY3" fmla="*/ 1057210 h 1057210"/>
              <a:gd name="connsiteX4" fmla="*/ 0 w 4463062"/>
              <a:gd name="connsiteY4" fmla="*/ 0 h 1057210"/>
              <a:gd name="connsiteX0" fmla="*/ 0 w 4463062"/>
              <a:gd name="connsiteY0" fmla="*/ 0 h 1225477"/>
              <a:gd name="connsiteX1" fmla="*/ 4391942 w 4463062"/>
              <a:gd name="connsiteY1" fmla="*/ 0 h 1225477"/>
              <a:gd name="connsiteX2" fmla="*/ 4463062 w 4463062"/>
              <a:gd name="connsiteY2" fmla="*/ 965770 h 1225477"/>
              <a:gd name="connsiteX3" fmla="*/ 556911 w 4463062"/>
              <a:gd name="connsiteY3" fmla="*/ 1225477 h 1225477"/>
              <a:gd name="connsiteX4" fmla="*/ 162560 w 4463062"/>
              <a:gd name="connsiteY4" fmla="*/ 1057210 h 1225477"/>
              <a:gd name="connsiteX5" fmla="*/ 0 w 4463062"/>
              <a:gd name="connsiteY5" fmla="*/ 0 h 1225477"/>
              <a:gd name="connsiteX0" fmla="*/ 0 w 4463062"/>
              <a:gd name="connsiteY0" fmla="*/ 0 h 1225477"/>
              <a:gd name="connsiteX1" fmla="*/ 4391942 w 4463062"/>
              <a:gd name="connsiteY1" fmla="*/ 0 h 1225477"/>
              <a:gd name="connsiteX2" fmla="*/ 4463062 w 4463062"/>
              <a:gd name="connsiteY2" fmla="*/ 965770 h 1225477"/>
              <a:gd name="connsiteX3" fmla="*/ 556911 w 4463062"/>
              <a:gd name="connsiteY3" fmla="*/ 1225477 h 1225477"/>
              <a:gd name="connsiteX4" fmla="*/ 388892 w 4463062"/>
              <a:gd name="connsiteY4" fmla="*/ 1084713 h 1225477"/>
              <a:gd name="connsiteX5" fmla="*/ 0 w 4463062"/>
              <a:gd name="connsiteY5" fmla="*/ 0 h 1225477"/>
              <a:gd name="connsiteX0" fmla="*/ 0 w 4531946"/>
              <a:gd name="connsiteY0" fmla="*/ 0 h 1225477"/>
              <a:gd name="connsiteX1" fmla="*/ 4391942 w 4531946"/>
              <a:gd name="connsiteY1" fmla="*/ 0 h 1225477"/>
              <a:gd name="connsiteX2" fmla="*/ 4531946 w 4531946"/>
              <a:gd name="connsiteY2" fmla="*/ 1068905 h 1225477"/>
              <a:gd name="connsiteX3" fmla="*/ 556911 w 4531946"/>
              <a:gd name="connsiteY3" fmla="*/ 1225477 h 1225477"/>
              <a:gd name="connsiteX4" fmla="*/ 388892 w 4531946"/>
              <a:gd name="connsiteY4" fmla="*/ 1084713 h 1225477"/>
              <a:gd name="connsiteX5" fmla="*/ 0 w 4531946"/>
              <a:gd name="connsiteY5" fmla="*/ 0 h 1225477"/>
              <a:gd name="connsiteX0" fmla="*/ 0 w 4531946"/>
              <a:gd name="connsiteY0" fmla="*/ 0 h 1246104"/>
              <a:gd name="connsiteX1" fmla="*/ 4391942 w 4531946"/>
              <a:gd name="connsiteY1" fmla="*/ 0 h 1246104"/>
              <a:gd name="connsiteX2" fmla="*/ 4531946 w 4531946"/>
              <a:gd name="connsiteY2" fmla="*/ 1068905 h 1246104"/>
              <a:gd name="connsiteX3" fmla="*/ 320738 w 4531946"/>
              <a:gd name="connsiteY3" fmla="*/ 1246104 h 1246104"/>
              <a:gd name="connsiteX4" fmla="*/ 388892 w 4531946"/>
              <a:gd name="connsiteY4" fmla="*/ 1084713 h 1246104"/>
              <a:gd name="connsiteX5" fmla="*/ 0 w 4531946"/>
              <a:gd name="connsiteY5" fmla="*/ 0 h 1246104"/>
              <a:gd name="connsiteX0" fmla="*/ 0 w 4531946"/>
              <a:gd name="connsiteY0" fmla="*/ 0 h 1246104"/>
              <a:gd name="connsiteX1" fmla="*/ 4391942 w 4531946"/>
              <a:gd name="connsiteY1" fmla="*/ 0 h 1246104"/>
              <a:gd name="connsiteX2" fmla="*/ 4531946 w 4531946"/>
              <a:gd name="connsiteY2" fmla="*/ 1068905 h 1246104"/>
              <a:gd name="connsiteX3" fmla="*/ 320738 w 4531946"/>
              <a:gd name="connsiteY3" fmla="*/ 1246104 h 1246104"/>
              <a:gd name="connsiteX4" fmla="*/ 388892 w 4531946"/>
              <a:gd name="connsiteY4" fmla="*/ 1084713 h 1246104"/>
              <a:gd name="connsiteX5" fmla="*/ 0 w 4531946"/>
              <a:gd name="connsiteY5" fmla="*/ 0 h 1246104"/>
              <a:gd name="connsiteX0" fmla="*/ 0 w 4531946"/>
              <a:gd name="connsiteY0" fmla="*/ 0 h 1246104"/>
              <a:gd name="connsiteX1" fmla="*/ 4391942 w 4531946"/>
              <a:gd name="connsiteY1" fmla="*/ 0 h 1246104"/>
              <a:gd name="connsiteX2" fmla="*/ 4531946 w 4531946"/>
              <a:gd name="connsiteY2" fmla="*/ 1068905 h 1246104"/>
              <a:gd name="connsiteX3" fmla="*/ 320738 w 4531946"/>
              <a:gd name="connsiteY3" fmla="*/ 1246104 h 1246104"/>
              <a:gd name="connsiteX4" fmla="*/ 388892 w 4531946"/>
              <a:gd name="connsiteY4" fmla="*/ 1084713 h 1246104"/>
              <a:gd name="connsiteX5" fmla="*/ 0 w 4531946"/>
              <a:gd name="connsiteY5" fmla="*/ 0 h 1246104"/>
              <a:gd name="connsiteX0" fmla="*/ 0 w 4492584"/>
              <a:gd name="connsiteY0" fmla="*/ 0 h 1246104"/>
              <a:gd name="connsiteX1" fmla="*/ 4391942 w 4492584"/>
              <a:gd name="connsiteY1" fmla="*/ 0 h 1246104"/>
              <a:gd name="connsiteX2" fmla="*/ 4492584 w 4492584"/>
              <a:gd name="connsiteY2" fmla="*/ 1044840 h 1246104"/>
              <a:gd name="connsiteX3" fmla="*/ 320738 w 4492584"/>
              <a:gd name="connsiteY3" fmla="*/ 1246104 h 1246104"/>
              <a:gd name="connsiteX4" fmla="*/ 388892 w 4492584"/>
              <a:gd name="connsiteY4" fmla="*/ 1084713 h 1246104"/>
              <a:gd name="connsiteX5" fmla="*/ 0 w 4492584"/>
              <a:gd name="connsiteY5" fmla="*/ 0 h 1246104"/>
              <a:gd name="connsiteX0" fmla="*/ 0 w 4492584"/>
              <a:gd name="connsiteY0" fmla="*/ 0 h 1246104"/>
              <a:gd name="connsiteX1" fmla="*/ 4391942 w 4492584"/>
              <a:gd name="connsiteY1" fmla="*/ 0 h 1246104"/>
              <a:gd name="connsiteX2" fmla="*/ 4434070 w 4492584"/>
              <a:gd name="connsiteY2" fmla="*/ 678863 h 1246104"/>
              <a:gd name="connsiteX3" fmla="*/ 4492584 w 4492584"/>
              <a:gd name="connsiteY3" fmla="*/ 1044840 h 1246104"/>
              <a:gd name="connsiteX4" fmla="*/ 320738 w 4492584"/>
              <a:gd name="connsiteY4" fmla="*/ 1246104 h 1246104"/>
              <a:gd name="connsiteX5" fmla="*/ 388892 w 4492584"/>
              <a:gd name="connsiteY5" fmla="*/ 1084713 h 1246104"/>
              <a:gd name="connsiteX6" fmla="*/ 0 w 4492584"/>
              <a:gd name="connsiteY6" fmla="*/ 0 h 1246104"/>
              <a:gd name="connsiteX0" fmla="*/ 0 w 4492584"/>
              <a:gd name="connsiteY0" fmla="*/ 0 h 1246104"/>
              <a:gd name="connsiteX1" fmla="*/ 4391942 w 4492584"/>
              <a:gd name="connsiteY1" fmla="*/ 0 h 1246104"/>
              <a:gd name="connsiteX2" fmla="*/ 4463591 w 4492584"/>
              <a:gd name="connsiteY2" fmla="*/ 671987 h 1246104"/>
              <a:gd name="connsiteX3" fmla="*/ 4492584 w 4492584"/>
              <a:gd name="connsiteY3" fmla="*/ 1044840 h 1246104"/>
              <a:gd name="connsiteX4" fmla="*/ 320738 w 4492584"/>
              <a:gd name="connsiteY4" fmla="*/ 1246104 h 1246104"/>
              <a:gd name="connsiteX5" fmla="*/ 388892 w 4492584"/>
              <a:gd name="connsiteY5" fmla="*/ 1084713 h 1246104"/>
              <a:gd name="connsiteX6" fmla="*/ 0 w 4492584"/>
              <a:gd name="connsiteY6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63591 w 4620511"/>
              <a:gd name="connsiteY2" fmla="*/ 671987 h 1246104"/>
              <a:gd name="connsiteX3" fmla="*/ 4620511 w 4620511"/>
              <a:gd name="connsiteY3" fmla="*/ 993273 h 1246104"/>
              <a:gd name="connsiteX4" fmla="*/ 320738 w 4620511"/>
              <a:gd name="connsiteY4" fmla="*/ 1246104 h 1246104"/>
              <a:gd name="connsiteX5" fmla="*/ 388892 w 4620511"/>
              <a:gd name="connsiteY5" fmla="*/ 1084713 h 1246104"/>
              <a:gd name="connsiteX6" fmla="*/ 0 w 4620511"/>
              <a:gd name="connsiteY6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63591 w 4620511"/>
              <a:gd name="connsiteY2" fmla="*/ 671987 h 1246104"/>
              <a:gd name="connsiteX3" fmla="*/ 4620511 w 4620511"/>
              <a:gd name="connsiteY3" fmla="*/ 993273 h 1246104"/>
              <a:gd name="connsiteX4" fmla="*/ 320738 w 4620511"/>
              <a:gd name="connsiteY4" fmla="*/ 1246104 h 1246104"/>
              <a:gd name="connsiteX5" fmla="*/ 388892 w 4620511"/>
              <a:gd name="connsiteY5" fmla="*/ 1084713 h 1246104"/>
              <a:gd name="connsiteX6" fmla="*/ 0 w 4620511"/>
              <a:gd name="connsiteY6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43911 w 4620511"/>
              <a:gd name="connsiteY2" fmla="*/ 407275 h 1246104"/>
              <a:gd name="connsiteX3" fmla="*/ 4463591 w 4620511"/>
              <a:gd name="connsiteY3" fmla="*/ 671987 h 1246104"/>
              <a:gd name="connsiteX4" fmla="*/ 4620511 w 4620511"/>
              <a:gd name="connsiteY4" fmla="*/ 993273 h 1246104"/>
              <a:gd name="connsiteX5" fmla="*/ 320738 w 4620511"/>
              <a:gd name="connsiteY5" fmla="*/ 1246104 h 1246104"/>
              <a:gd name="connsiteX6" fmla="*/ 388892 w 4620511"/>
              <a:gd name="connsiteY6" fmla="*/ 1084713 h 1246104"/>
              <a:gd name="connsiteX7" fmla="*/ 0 w 4620511"/>
              <a:gd name="connsiteY7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43912 w 4620511"/>
              <a:gd name="connsiteY2" fmla="*/ 407275 h 1246104"/>
              <a:gd name="connsiteX3" fmla="*/ 4463591 w 4620511"/>
              <a:gd name="connsiteY3" fmla="*/ 671987 h 1246104"/>
              <a:gd name="connsiteX4" fmla="*/ 4620511 w 4620511"/>
              <a:gd name="connsiteY4" fmla="*/ 993273 h 1246104"/>
              <a:gd name="connsiteX5" fmla="*/ 320738 w 4620511"/>
              <a:gd name="connsiteY5" fmla="*/ 1246104 h 1246104"/>
              <a:gd name="connsiteX6" fmla="*/ 388892 w 4620511"/>
              <a:gd name="connsiteY6" fmla="*/ 1084713 h 1246104"/>
              <a:gd name="connsiteX7" fmla="*/ 0 w 4620511"/>
              <a:gd name="connsiteY7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43912 w 4620511"/>
              <a:gd name="connsiteY2" fmla="*/ 407275 h 1246104"/>
              <a:gd name="connsiteX3" fmla="*/ 4542315 w 4620511"/>
              <a:gd name="connsiteY3" fmla="*/ 671987 h 1246104"/>
              <a:gd name="connsiteX4" fmla="*/ 4620511 w 4620511"/>
              <a:gd name="connsiteY4" fmla="*/ 993273 h 1246104"/>
              <a:gd name="connsiteX5" fmla="*/ 320738 w 4620511"/>
              <a:gd name="connsiteY5" fmla="*/ 1246104 h 1246104"/>
              <a:gd name="connsiteX6" fmla="*/ 388892 w 4620511"/>
              <a:gd name="connsiteY6" fmla="*/ 1084713 h 1246104"/>
              <a:gd name="connsiteX7" fmla="*/ 0 w 4620511"/>
              <a:gd name="connsiteY7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43912 w 4620511"/>
              <a:gd name="connsiteY2" fmla="*/ 407275 h 1246104"/>
              <a:gd name="connsiteX3" fmla="*/ 4542315 w 4620511"/>
              <a:gd name="connsiteY3" fmla="*/ 671987 h 1246104"/>
              <a:gd name="connsiteX4" fmla="*/ 4620511 w 4620511"/>
              <a:gd name="connsiteY4" fmla="*/ 993273 h 1246104"/>
              <a:gd name="connsiteX5" fmla="*/ 320738 w 4620511"/>
              <a:gd name="connsiteY5" fmla="*/ 1246104 h 1246104"/>
              <a:gd name="connsiteX6" fmla="*/ 388892 w 4620511"/>
              <a:gd name="connsiteY6" fmla="*/ 1084713 h 1246104"/>
              <a:gd name="connsiteX7" fmla="*/ 0 w 4620511"/>
              <a:gd name="connsiteY7" fmla="*/ 0 h 1246104"/>
              <a:gd name="connsiteX0" fmla="*/ 0 w 4642247"/>
              <a:gd name="connsiteY0" fmla="*/ 0 h 1246104"/>
              <a:gd name="connsiteX1" fmla="*/ 4391942 w 4642247"/>
              <a:gd name="connsiteY1" fmla="*/ 0 h 1246104"/>
              <a:gd name="connsiteX2" fmla="*/ 4443912 w 4642247"/>
              <a:gd name="connsiteY2" fmla="*/ 407275 h 1246104"/>
              <a:gd name="connsiteX3" fmla="*/ 4542315 w 4642247"/>
              <a:gd name="connsiteY3" fmla="*/ 671987 h 1246104"/>
              <a:gd name="connsiteX4" fmla="*/ 4620511 w 4642247"/>
              <a:gd name="connsiteY4" fmla="*/ 993273 h 1246104"/>
              <a:gd name="connsiteX5" fmla="*/ 4168377 w 4642247"/>
              <a:gd name="connsiteY5" fmla="*/ 1005456 h 1246104"/>
              <a:gd name="connsiteX6" fmla="*/ 320738 w 4642247"/>
              <a:gd name="connsiteY6" fmla="*/ 1246104 h 1246104"/>
              <a:gd name="connsiteX7" fmla="*/ 388892 w 4642247"/>
              <a:gd name="connsiteY7" fmla="*/ 1084713 h 1246104"/>
              <a:gd name="connsiteX8" fmla="*/ 0 w 4642247"/>
              <a:gd name="connsiteY8" fmla="*/ 0 h 1246104"/>
              <a:gd name="connsiteX0" fmla="*/ 0 w 4620511"/>
              <a:gd name="connsiteY0" fmla="*/ 0 h 1246104"/>
              <a:gd name="connsiteX1" fmla="*/ 4391942 w 4620511"/>
              <a:gd name="connsiteY1" fmla="*/ 0 h 1246104"/>
              <a:gd name="connsiteX2" fmla="*/ 4443912 w 4620511"/>
              <a:gd name="connsiteY2" fmla="*/ 407275 h 1246104"/>
              <a:gd name="connsiteX3" fmla="*/ 4542315 w 4620511"/>
              <a:gd name="connsiteY3" fmla="*/ 671987 h 1246104"/>
              <a:gd name="connsiteX4" fmla="*/ 4620511 w 4620511"/>
              <a:gd name="connsiteY4" fmla="*/ 993273 h 1246104"/>
              <a:gd name="connsiteX5" fmla="*/ 2623418 w 4620511"/>
              <a:gd name="connsiteY5" fmla="*/ 1149845 h 1246104"/>
              <a:gd name="connsiteX6" fmla="*/ 320738 w 4620511"/>
              <a:gd name="connsiteY6" fmla="*/ 1246104 h 1246104"/>
              <a:gd name="connsiteX7" fmla="*/ 388892 w 4620511"/>
              <a:gd name="connsiteY7" fmla="*/ 1084713 h 1246104"/>
              <a:gd name="connsiteX8" fmla="*/ 0 w 4620511"/>
              <a:gd name="connsiteY8" fmla="*/ 0 h 1246104"/>
              <a:gd name="connsiteX0" fmla="*/ 0 w 4587830"/>
              <a:gd name="connsiteY0" fmla="*/ 0 h 1246104"/>
              <a:gd name="connsiteX1" fmla="*/ 4391942 w 4587830"/>
              <a:gd name="connsiteY1" fmla="*/ 0 h 1246104"/>
              <a:gd name="connsiteX2" fmla="*/ 4443912 w 4587830"/>
              <a:gd name="connsiteY2" fmla="*/ 407275 h 1246104"/>
              <a:gd name="connsiteX3" fmla="*/ 4542315 w 4587830"/>
              <a:gd name="connsiteY3" fmla="*/ 671987 h 1246104"/>
              <a:gd name="connsiteX4" fmla="*/ 4541787 w 4587830"/>
              <a:gd name="connsiteY4" fmla="*/ 1089532 h 1246104"/>
              <a:gd name="connsiteX5" fmla="*/ 2623418 w 4587830"/>
              <a:gd name="connsiteY5" fmla="*/ 1149845 h 1246104"/>
              <a:gd name="connsiteX6" fmla="*/ 320738 w 4587830"/>
              <a:gd name="connsiteY6" fmla="*/ 1246104 h 1246104"/>
              <a:gd name="connsiteX7" fmla="*/ 388892 w 4587830"/>
              <a:gd name="connsiteY7" fmla="*/ 1084713 h 1246104"/>
              <a:gd name="connsiteX8" fmla="*/ 0 w 4587830"/>
              <a:gd name="connsiteY8" fmla="*/ 0 h 1246104"/>
              <a:gd name="connsiteX0" fmla="*/ 0 w 4587830"/>
              <a:gd name="connsiteY0" fmla="*/ 0 h 1246104"/>
              <a:gd name="connsiteX1" fmla="*/ 4391942 w 4587830"/>
              <a:gd name="connsiteY1" fmla="*/ 0 h 1246104"/>
              <a:gd name="connsiteX2" fmla="*/ 4443912 w 4587830"/>
              <a:gd name="connsiteY2" fmla="*/ 407275 h 1246104"/>
              <a:gd name="connsiteX3" fmla="*/ 4542315 w 4587830"/>
              <a:gd name="connsiteY3" fmla="*/ 671987 h 1246104"/>
              <a:gd name="connsiteX4" fmla="*/ 4541787 w 4587830"/>
              <a:gd name="connsiteY4" fmla="*/ 1089532 h 1246104"/>
              <a:gd name="connsiteX5" fmla="*/ 2633258 w 4587830"/>
              <a:gd name="connsiteY5" fmla="*/ 1201412 h 1246104"/>
              <a:gd name="connsiteX6" fmla="*/ 320738 w 4587830"/>
              <a:gd name="connsiteY6" fmla="*/ 1246104 h 1246104"/>
              <a:gd name="connsiteX7" fmla="*/ 388892 w 4587830"/>
              <a:gd name="connsiteY7" fmla="*/ 1084713 h 1246104"/>
              <a:gd name="connsiteX8" fmla="*/ 0 w 4587830"/>
              <a:gd name="connsiteY8" fmla="*/ 0 h 1246104"/>
              <a:gd name="connsiteX0" fmla="*/ 0 w 4587830"/>
              <a:gd name="connsiteY0" fmla="*/ 0 h 1301109"/>
              <a:gd name="connsiteX1" fmla="*/ 4391942 w 4587830"/>
              <a:gd name="connsiteY1" fmla="*/ 0 h 1301109"/>
              <a:gd name="connsiteX2" fmla="*/ 4443912 w 4587830"/>
              <a:gd name="connsiteY2" fmla="*/ 407275 h 1301109"/>
              <a:gd name="connsiteX3" fmla="*/ 4542315 w 4587830"/>
              <a:gd name="connsiteY3" fmla="*/ 671987 h 1301109"/>
              <a:gd name="connsiteX4" fmla="*/ 4541787 w 4587830"/>
              <a:gd name="connsiteY4" fmla="*/ 1089532 h 1301109"/>
              <a:gd name="connsiteX5" fmla="*/ 2633258 w 4587830"/>
              <a:gd name="connsiteY5" fmla="*/ 1201412 h 1301109"/>
              <a:gd name="connsiteX6" fmla="*/ 212492 w 4587830"/>
              <a:gd name="connsiteY6" fmla="*/ 1301109 h 1301109"/>
              <a:gd name="connsiteX7" fmla="*/ 388892 w 4587830"/>
              <a:gd name="connsiteY7" fmla="*/ 1084713 h 1301109"/>
              <a:gd name="connsiteX8" fmla="*/ 0 w 4587830"/>
              <a:gd name="connsiteY8" fmla="*/ 0 h 1301109"/>
              <a:gd name="connsiteX0" fmla="*/ 0 w 4587830"/>
              <a:gd name="connsiteY0" fmla="*/ 0 h 1301109"/>
              <a:gd name="connsiteX1" fmla="*/ 4391942 w 4587830"/>
              <a:gd name="connsiteY1" fmla="*/ 0 h 1301109"/>
              <a:gd name="connsiteX2" fmla="*/ 4443912 w 4587830"/>
              <a:gd name="connsiteY2" fmla="*/ 407275 h 1301109"/>
              <a:gd name="connsiteX3" fmla="*/ 4542315 w 4587830"/>
              <a:gd name="connsiteY3" fmla="*/ 671987 h 1301109"/>
              <a:gd name="connsiteX4" fmla="*/ 4541787 w 4587830"/>
              <a:gd name="connsiteY4" fmla="*/ 1089532 h 1301109"/>
              <a:gd name="connsiteX5" fmla="*/ 2633258 w 4587830"/>
              <a:gd name="connsiteY5" fmla="*/ 1201412 h 1301109"/>
              <a:gd name="connsiteX6" fmla="*/ 212492 w 4587830"/>
              <a:gd name="connsiteY6" fmla="*/ 1301109 h 1301109"/>
              <a:gd name="connsiteX7" fmla="*/ 388892 w 4587830"/>
              <a:gd name="connsiteY7" fmla="*/ 1084713 h 1301109"/>
              <a:gd name="connsiteX8" fmla="*/ 0 w 4587830"/>
              <a:gd name="connsiteY8" fmla="*/ 0 h 1301109"/>
              <a:gd name="connsiteX0" fmla="*/ 0 w 4686646"/>
              <a:gd name="connsiteY0" fmla="*/ 0 h 1301109"/>
              <a:gd name="connsiteX1" fmla="*/ 4391942 w 4686646"/>
              <a:gd name="connsiteY1" fmla="*/ 0 h 1301109"/>
              <a:gd name="connsiteX2" fmla="*/ 4443912 w 4686646"/>
              <a:gd name="connsiteY2" fmla="*/ 407275 h 1301109"/>
              <a:gd name="connsiteX3" fmla="*/ 4542315 w 4686646"/>
              <a:gd name="connsiteY3" fmla="*/ 671987 h 1301109"/>
              <a:gd name="connsiteX4" fmla="*/ 4552156 w 4686646"/>
              <a:gd name="connsiteY4" fmla="*/ 744181 h 1301109"/>
              <a:gd name="connsiteX5" fmla="*/ 4541787 w 4686646"/>
              <a:gd name="connsiteY5" fmla="*/ 1089532 h 1301109"/>
              <a:gd name="connsiteX6" fmla="*/ 2633258 w 4686646"/>
              <a:gd name="connsiteY6" fmla="*/ 1201412 h 1301109"/>
              <a:gd name="connsiteX7" fmla="*/ 212492 w 4686646"/>
              <a:gd name="connsiteY7" fmla="*/ 1301109 h 1301109"/>
              <a:gd name="connsiteX8" fmla="*/ 388892 w 4686646"/>
              <a:gd name="connsiteY8" fmla="*/ 1084713 h 1301109"/>
              <a:gd name="connsiteX9" fmla="*/ 0 w 4686646"/>
              <a:gd name="connsiteY9" fmla="*/ 0 h 1301109"/>
              <a:gd name="connsiteX0" fmla="*/ 0 w 4720567"/>
              <a:gd name="connsiteY0" fmla="*/ 0 h 1301109"/>
              <a:gd name="connsiteX1" fmla="*/ 4391942 w 4720567"/>
              <a:gd name="connsiteY1" fmla="*/ 0 h 1301109"/>
              <a:gd name="connsiteX2" fmla="*/ 4443912 w 4720567"/>
              <a:gd name="connsiteY2" fmla="*/ 407275 h 1301109"/>
              <a:gd name="connsiteX3" fmla="*/ 4542315 w 4720567"/>
              <a:gd name="connsiteY3" fmla="*/ 671987 h 1301109"/>
              <a:gd name="connsiteX4" fmla="*/ 4552156 w 4720567"/>
              <a:gd name="connsiteY4" fmla="*/ 744181 h 1301109"/>
              <a:gd name="connsiteX5" fmla="*/ 4541787 w 4720567"/>
              <a:gd name="connsiteY5" fmla="*/ 1089532 h 1301109"/>
              <a:gd name="connsiteX6" fmla="*/ 2633258 w 4720567"/>
              <a:gd name="connsiteY6" fmla="*/ 1201412 h 1301109"/>
              <a:gd name="connsiteX7" fmla="*/ 212492 w 4720567"/>
              <a:gd name="connsiteY7" fmla="*/ 1301109 h 1301109"/>
              <a:gd name="connsiteX8" fmla="*/ 388892 w 4720567"/>
              <a:gd name="connsiteY8" fmla="*/ 1084713 h 1301109"/>
              <a:gd name="connsiteX9" fmla="*/ 0 w 4720567"/>
              <a:gd name="connsiteY9" fmla="*/ 0 h 1301109"/>
              <a:gd name="connsiteX0" fmla="*/ 0 w 4732128"/>
              <a:gd name="connsiteY0" fmla="*/ 0 h 1301109"/>
              <a:gd name="connsiteX1" fmla="*/ 4391942 w 4732128"/>
              <a:gd name="connsiteY1" fmla="*/ 0 h 1301109"/>
              <a:gd name="connsiteX2" fmla="*/ 4443912 w 4732128"/>
              <a:gd name="connsiteY2" fmla="*/ 407275 h 1301109"/>
              <a:gd name="connsiteX3" fmla="*/ 4542315 w 4732128"/>
              <a:gd name="connsiteY3" fmla="*/ 671987 h 1301109"/>
              <a:gd name="connsiteX4" fmla="*/ 4581677 w 4732128"/>
              <a:gd name="connsiteY4" fmla="*/ 761370 h 1301109"/>
              <a:gd name="connsiteX5" fmla="*/ 4541787 w 4732128"/>
              <a:gd name="connsiteY5" fmla="*/ 1089532 h 1301109"/>
              <a:gd name="connsiteX6" fmla="*/ 2633258 w 4732128"/>
              <a:gd name="connsiteY6" fmla="*/ 1201412 h 1301109"/>
              <a:gd name="connsiteX7" fmla="*/ 212492 w 4732128"/>
              <a:gd name="connsiteY7" fmla="*/ 1301109 h 1301109"/>
              <a:gd name="connsiteX8" fmla="*/ 388892 w 4732128"/>
              <a:gd name="connsiteY8" fmla="*/ 1084713 h 1301109"/>
              <a:gd name="connsiteX9" fmla="*/ 0 w 4732128"/>
              <a:gd name="connsiteY9" fmla="*/ 0 h 1301109"/>
              <a:gd name="connsiteX0" fmla="*/ 0 w 4732128"/>
              <a:gd name="connsiteY0" fmla="*/ 0 h 1301109"/>
              <a:gd name="connsiteX1" fmla="*/ 4391942 w 4732128"/>
              <a:gd name="connsiteY1" fmla="*/ 0 h 1301109"/>
              <a:gd name="connsiteX2" fmla="*/ 4443912 w 4732128"/>
              <a:gd name="connsiteY2" fmla="*/ 407275 h 1301109"/>
              <a:gd name="connsiteX3" fmla="*/ 4542315 w 4732128"/>
              <a:gd name="connsiteY3" fmla="*/ 671987 h 1301109"/>
              <a:gd name="connsiteX4" fmla="*/ 4581677 w 4732128"/>
              <a:gd name="connsiteY4" fmla="*/ 761370 h 1301109"/>
              <a:gd name="connsiteX5" fmla="*/ 4541787 w 4732128"/>
              <a:gd name="connsiteY5" fmla="*/ 1089532 h 1301109"/>
              <a:gd name="connsiteX6" fmla="*/ 2633258 w 4732128"/>
              <a:gd name="connsiteY6" fmla="*/ 1201412 h 1301109"/>
              <a:gd name="connsiteX7" fmla="*/ 212492 w 4732128"/>
              <a:gd name="connsiteY7" fmla="*/ 1301109 h 1301109"/>
              <a:gd name="connsiteX8" fmla="*/ 388892 w 4732128"/>
              <a:gd name="connsiteY8" fmla="*/ 1084713 h 1301109"/>
              <a:gd name="connsiteX9" fmla="*/ 0 w 4732128"/>
              <a:gd name="connsiteY9" fmla="*/ 0 h 1301109"/>
              <a:gd name="connsiteX0" fmla="*/ 0 w 4732128"/>
              <a:gd name="connsiteY0" fmla="*/ 0 h 1301109"/>
              <a:gd name="connsiteX1" fmla="*/ 4391942 w 4732128"/>
              <a:gd name="connsiteY1" fmla="*/ 0 h 1301109"/>
              <a:gd name="connsiteX2" fmla="*/ 4443912 w 4732128"/>
              <a:gd name="connsiteY2" fmla="*/ 407275 h 1301109"/>
              <a:gd name="connsiteX3" fmla="*/ 4591518 w 4732128"/>
              <a:gd name="connsiteY3" fmla="*/ 623858 h 1301109"/>
              <a:gd name="connsiteX4" fmla="*/ 4581677 w 4732128"/>
              <a:gd name="connsiteY4" fmla="*/ 761370 h 1301109"/>
              <a:gd name="connsiteX5" fmla="*/ 4541787 w 4732128"/>
              <a:gd name="connsiteY5" fmla="*/ 1089532 h 1301109"/>
              <a:gd name="connsiteX6" fmla="*/ 2633258 w 4732128"/>
              <a:gd name="connsiteY6" fmla="*/ 1201412 h 1301109"/>
              <a:gd name="connsiteX7" fmla="*/ 212492 w 4732128"/>
              <a:gd name="connsiteY7" fmla="*/ 1301109 h 1301109"/>
              <a:gd name="connsiteX8" fmla="*/ 388892 w 4732128"/>
              <a:gd name="connsiteY8" fmla="*/ 1084713 h 1301109"/>
              <a:gd name="connsiteX9" fmla="*/ 0 w 4732128"/>
              <a:gd name="connsiteY9" fmla="*/ 0 h 1301109"/>
              <a:gd name="connsiteX0" fmla="*/ 0 w 4759131"/>
              <a:gd name="connsiteY0" fmla="*/ 0 h 1301109"/>
              <a:gd name="connsiteX1" fmla="*/ 4391942 w 4759131"/>
              <a:gd name="connsiteY1" fmla="*/ 0 h 1301109"/>
              <a:gd name="connsiteX2" fmla="*/ 4443912 w 4759131"/>
              <a:gd name="connsiteY2" fmla="*/ 407275 h 1301109"/>
              <a:gd name="connsiteX3" fmla="*/ 4591518 w 4759131"/>
              <a:gd name="connsiteY3" fmla="*/ 623858 h 1301109"/>
              <a:gd name="connsiteX4" fmla="*/ 4640721 w 4759131"/>
              <a:gd name="connsiteY4" fmla="*/ 764808 h 1301109"/>
              <a:gd name="connsiteX5" fmla="*/ 4541787 w 4759131"/>
              <a:gd name="connsiteY5" fmla="*/ 1089532 h 1301109"/>
              <a:gd name="connsiteX6" fmla="*/ 2633258 w 4759131"/>
              <a:gd name="connsiteY6" fmla="*/ 1201412 h 1301109"/>
              <a:gd name="connsiteX7" fmla="*/ 212492 w 4759131"/>
              <a:gd name="connsiteY7" fmla="*/ 1301109 h 1301109"/>
              <a:gd name="connsiteX8" fmla="*/ 388892 w 4759131"/>
              <a:gd name="connsiteY8" fmla="*/ 1084713 h 1301109"/>
              <a:gd name="connsiteX9" fmla="*/ 0 w 4759131"/>
              <a:gd name="connsiteY9" fmla="*/ 0 h 1301109"/>
              <a:gd name="connsiteX0" fmla="*/ 0 w 4759131"/>
              <a:gd name="connsiteY0" fmla="*/ 0 h 1301109"/>
              <a:gd name="connsiteX1" fmla="*/ 4391942 w 4759131"/>
              <a:gd name="connsiteY1" fmla="*/ 0 h 1301109"/>
              <a:gd name="connsiteX2" fmla="*/ 4443912 w 4759131"/>
              <a:gd name="connsiteY2" fmla="*/ 407275 h 1301109"/>
              <a:gd name="connsiteX3" fmla="*/ 4591518 w 4759131"/>
              <a:gd name="connsiteY3" fmla="*/ 623858 h 1301109"/>
              <a:gd name="connsiteX4" fmla="*/ 4640721 w 4759131"/>
              <a:gd name="connsiteY4" fmla="*/ 764808 h 1301109"/>
              <a:gd name="connsiteX5" fmla="*/ 4541787 w 4759131"/>
              <a:gd name="connsiteY5" fmla="*/ 1089532 h 1301109"/>
              <a:gd name="connsiteX6" fmla="*/ 2633258 w 4759131"/>
              <a:gd name="connsiteY6" fmla="*/ 1201412 h 1301109"/>
              <a:gd name="connsiteX7" fmla="*/ 212492 w 4759131"/>
              <a:gd name="connsiteY7" fmla="*/ 1301109 h 1301109"/>
              <a:gd name="connsiteX8" fmla="*/ 388892 w 4759131"/>
              <a:gd name="connsiteY8" fmla="*/ 1084713 h 1301109"/>
              <a:gd name="connsiteX9" fmla="*/ 0 w 4759131"/>
              <a:gd name="connsiteY9" fmla="*/ 0 h 1301109"/>
              <a:gd name="connsiteX0" fmla="*/ 0 w 4716024"/>
              <a:gd name="connsiteY0" fmla="*/ 0 h 1301109"/>
              <a:gd name="connsiteX1" fmla="*/ 4391942 w 4716024"/>
              <a:gd name="connsiteY1" fmla="*/ 0 h 1301109"/>
              <a:gd name="connsiteX2" fmla="*/ 4443912 w 4716024"/>
              <a:gd name="connsiteY2" fmla="*/ 407275 h 1301109"/>
              <a:gd name="connsiteX3" fmla="*/ 4522634 w 4716024"/>
              <a:gd name="connsiteY3" fmla="*/ 513848 h 1301109"/>
              <a:gd name="connsiteX4" fmla="*/ 4640721 w 4716024"/>
              <a:gd name="connsiteY4" fmla="*/ 764808 h 1301109"/>
              <a:gd name="connsiteX5" fmla="*/ 4541787 w 4716024"/>
              <a:gd name="connsiteY5" fmla="*/ 1089532 h 1301109"/>
              <a:gd name="connsiteX6" fmla="*/ 2633258 w 4716024"/>
              <a:gd name="connsiteY6" fmla="*/ 1201412 h 1301109"/>
              <a:gd name="connsiteX7" fmla="*/ 212492 w 4716024"/>
              <a:gd name="connsiteY7" fmla="*/ 1301109 h 1301109"/>
              <a:gd name="connsiteX8" fmla="*/ 388892 w 4716024"/>
              <a:gd name="connsiteY8" fmla="*/ 1084713 h 1301109"/>
              <a:gd name="connsiteX9" fmla="*/ 0 w 4716024"/>
              <a:gd name="connsiteY9" fmla="*/ 0 h 1301109"/>
              <a:gd name="connsiteX0" fmla="*/ 0 w 4723913"/>
              <a:gd name="connsiteY0" fmla="*/ 0 h 1301109"/>
              <a:gd name="connsiteX1" fmla="*/ 4391942 w 4723913"/>
              <a:gd name="connsiteY1" fmla="*/ 0 h 1301109"/>
              <a:gd name="connsiteX2" fmla="*/ 4443912 w 4723913"/>
              <a:gd name="connsiteY2" fmla="*/ 407275 h 1301109"/>
              <a:gd name="connsiteX3" fmla="*/ 4522634 w 4723913"/>
              <a:gd name="connsiteY3" fmla="*/ 513848 h 1301109"/>
              <a:gd name="connsiteX4" fmla="*/ 4660402 w 4723913"/>
              <a:gd name="connsiteY4" fmla="*/ 775122 h 1301109"/>
              <a:gd name="connsiteX5" fmla="*/ 4541787 w 4723913"/>
              <a:gd name="connsiteY5" fmla="*/ 1089532 h 1301109"/>
              <a:gd name="connsiteX6" fmla="*/ 2633258 w 4723913"/>
              <a:gd name="connsiteY6" fmla="*/ 1201412 h 1301109"/>
              <a:gd name="connsiteX7" fmla="*/ 212492 w 4723913"/>
              <a:gd name="connsiteY7" fmla="*/ 1301109 h 1301109"/>
              <a:gd name="connsiteX8" fmla="*/ 388892 w 4723913"/>
              <a:gd name="connsiteY8" fmla="*/ 1084713 h 1301109"/>
              <a:gd name="connsiteX9" fmla="*/ 0 w 4723913"/>
              <a:gd name="connsiteY9" fmla="*/ 0 h 1301109"/>
              <a:gd name="connsiteX0" fmla="*/ 0 w 4744463"/>
              <a:gd name="connsiteY0" fmla="*/ 0 h 1301109"/>
              <a:gd name="connsiteX1" fmla="*/ 4391942 w 4744463"/>
              <a:gd name="connsiteY1" fmla="*/ 0 h 1301109"/>
              <a:gd name="connsiteX2" fmla="*/ 4443912 w 4744463"/>
              <a:gd name="connsiteY2" fmla="*/ 407275 h 1301109"/>
              <a:gd name="connsiteX3" fmla="*/ 4522634 w 4744463"/>
              <a:gd name="connsiteY3" fmla="*/ 513848 h 1301109"/>
              <a:gd name="connsiteX4" fmla="*/ 4660402 w 4744463"/>
              <a:gd name="connsiteY4" fmla="*/ 775122 h 1301109"/>
              <a:gd name="connsiteX5" fmla="*/ 4541787 w 4744463"/>
              <a:gd name="connsiteY5" fmla="*/ 1089532 h 1301109"/>
              <a:gd name="connsiteX6" fmla="*/ 2633258 w 4744463"/>
              <a:gd name="connsiteY6" fmla="*/ 1201412 h 1301109"/>
              <a:gd name="connsiteX7" fmla="*/ 212492 w 4744463"/>
              <a:gd name="connsiteY7" fmla="*/ 1301109 h 1301109"/>
              <a:gd name="connsiteX8" fmla="*/ 388892 w 4744463"/>
              <a:gd name="connsiteY8" fmla="*/ 1084713 h 1301109"/>
              <a:gd name="connsiteX9" fmla="*/ 0 w 4744463"/>
              <a:gd name="connsiteY9" fmla="*/ 0 h 1301109"/>
              <a:gd name="connsiteX0" fmla="*/ 0 w 4744463"/>
              <a:gd name="connsiteY0" fmla="*/ 0 h 1301109"/>
              <a:gd name="connsiteX1" fmla="*/ 4391942 w 4744463"/>
              <a:gd name="connsiteY1" fmla="*/ 0 h 1301109"/>
              <a:gd name="connsiteX2" fmla="*/ 4443912 w 4744463"/>
              <a:gd name="connsiteY2" fmla="*/ 341956 h 1301109"/>
              <a:gd name="connsiteX3" fmla="*/ 4522634 w 4744463"/>
              <a:gd name="connsiteY3" fmla="*/ 513848 h 1301109"/>
              <a:gd name="connsiteX4" fmla="*/ 4660402 w 4744463"/>
              <a:gd name="connsiteY4" fmla="*/ 775122 h 1301109"/>
              <a:gd name="connsiteX5" fmla="*/ 4541787 w 4744463"/>
              <a:gd name="connsiteY5" fmla="*/ 1089532 h 1301109"/>
              <a:gd name="connsiteX6" fmla="*/ 2633258 w 4744463"/>
              <a:gd name="connsiteY6" fmla="*/ 1201412 h 1301109"/>
              <a:gd name="connsiteX7" fmla="*/ 212492 w 4744463"/>
              <a:gd name="connsiteY7" fmla="*/ 1301109 h 1301109"/>
              <a:gd name="connsiteX8" fmla="*/ 388892 w 4744463"/>
              <a:gd name="connsiteY8" fmla="*/ 1084713 h 1301109"/>
              <a:gd name="connsiteX9" fmla="*/ 0 w 4744463"/>
              <a:gd name="connsiteY9" fmla="*/ 0 h 1301109"/>
              <a:gd name="connsiteX0" fmla="*/ 0 w 4744463"/>
              <a:gd name="connsiteY0" fmla="*/ 0 h 1301109"/>
              <a:gd name="connsiteX1" fmla="*/ 4470666 w 4744463"/>
              <a:gd name="connsiteY1" fmla="*/ 0 h 1301109"/>
              <a:gd name="connsiteX2" fmla="*/ 4443912 w 4744463"/>
              <a:gd name="connsiteY2" fmla="*/ 341956 h 1301109"/>
              <a:gd name="connsiteX3" fmla="*/ 4522634 w 4744463"/>
              <a:gd name="connsiteY3" fmla="*/ 513848 h 1301109"/>
              <a:gd name="connsiteX4" fmla="*/ 4660402 w 4744463"/>
              <a:gd name="connsiteY4" fmla="*/ 775122 h 1301109"/>
              <a:gd name="connsiteX5" fmla="*/ 4541787 w 4744463"/>
              <a:gd name="connsiteY5" fmla="*/ 1089532 h 1301109"/>
              <a:gd name="connsiteX6" fmla="*/ 2633258 w 4744463"/>
              <a:gd name="connsiteY6" fmla="*/ 1201412 h 1301109"/>
              <a:gd name="connsiteX7" fmla="*/ 212492 w 4744463"/>
              <a:gd name="connsiteY7" fmla="*/ 1301109 h 1301109"/>
              <a:gd name="connsiteX8" fmla="*/ 388892 w 4744463"/>
              <a:gd name="connsiteY8" fmla="*/ 1084713 h 1301109"/>
              <a:gd name="connsiteX9" fmla="*/ 0 w 4744463"/>
              <a:gd name="connsiteY9" fmla="*/ 0 h 1301109"/>
              <a:gd name="connsiteX0" fmla="*/ 0 w 4744463"/>
              <a:gd name="connsiteY0" fmla="*/ 0 h 1301109"/>
              <a:gd name="connsiteX1" fmla="*/ 4470666 w 4744463"/>
              <a:gd name="connsiteY1" fmla="*/ 0 h 1301109"/>
              <a:gd name="connsiteX2" fmla="*/ 4443912 w 4744463"/>
              <a:gd name="connsiteY2" fmla="*/ 341956 h 1301109"/>
              <a:gd name="connsiteX3" fmla="*/ 4522634 w 4744463"/>
              <a:gd name="connsiteY3" fmla="*/ 513848 h 1301109"/>
              <a:gd name="connsiteX4" fmla="*/ 4660402 w 4744463"/>
              <a:gd name="connsiteY4" fmla="*/ 775122 h 1301109"/>
              <a:gd name="connsiteX5" fmla="*/ 4541787 w 4744463"/>
              <a:gd name="connsiteY5" fmla="*/ 1089532 h 1301109"/>
              <a:gd name="connsiteX6" fmla="*/ 2633258 w 4744463"/>
              <a:gd name="connsiteY6" fmla="*/ 1201412 h 1301109"/>
              <a:gd name="connsiteX7" fmla="*/ 212492 w 4744463"/>
              <a:gd name="connsiteY7" fmla="*/ 1301109 h 1301109"/>
              <a:gd name="connsiteX8" fmla="*/ 251125 w 4744463"/>
              <a:gd name="connsiteY8" fmla="*/ 1064086 h 1301109"/>
              <a:gd name="connsiteX9" fmla="*/ 0 w 4744463"/>
              <a:gd name="connsiteY9" fmla="*/ 0 h 1301109"/>
              <a:gd name="connsiteX0" fmla="*/ 0 w 4744463"/>
              <a:gd name="connsiteY0" fmla="*/ 0 h 1301109"/>
              <a:gd name="connsiteX1" fmla="*/ 4470666 w 4744463"/>
              <a:gd name="connsiteY1" fmla="*/ 0 h 1301109"/>
              <a:gd name="connsiteX2" fmla="*/ 4443912 w 4744463"/>
              <a:gd name="connsiteY2" fmla="*/ 341956 h 1301109"/>
              <a:gd name="connsiteX3" fmla="*/ 4522634 w 4744463"/>
              <a:gd name="connsiteY3" fmla="*/ 513848 h 1301109"/>
              <a:gd name="connsiteX4" fmla="*/ 4660402 w 4744463"/>
              <a:gd name="connsiteY4" fmla="*/ 775122 h 1301109"/>
              <a:gd name="connsiteX5" fmla="*/ 4541787 w 4744463"/>
              <a:gd name="connsiteY5" fmla="*/ 1089532 h 1301109"/>
              <a:gd name="connsiteX6" fmla="*/ 2633258 w 4744463"/>
              <a:gd name="connsiteY6" fmla="*/ 1201412 h 1301109"/>
              <a:gd name="connsiteX7" fmla="*/ 212492 w 4744463"/>
              <a:gd name="connsiteY7" fmla="*/ 1301109 h 1301109"/>
              <a:gd name="connsiteX8" fmla="*/ 251125 w 4744463"/>
              <a:gd name="connsiteY8" fmla="*/ 1064086 h 1301109"/>
              <a:gd name="connsiteX9" fmla="*/ 0 w 4744463"/>
              <a:gd name="connsiteY9" fmla="*/ 0 h 1301109"/>
              <a:gd name="connsiteX0" fmla="*/ 0 w 4852709"/>
              <a:gd name="connsiteY0" fmla="*/ 0 h 1301109"/>
              <a:gd name="connsiteX1" fmla="*/ 4578912 w 4852709"/>
              <a:gd name="connsiteY1" fmla="*/ 0 h 1301109"/>
              <a:gd name="connsiteX2" fmla="*/ 4552158 w 4852709"/>
              <a:gd name="connsiteY2" fmla="*/ 341956 h 1301109"/>
              <a:gd name="connsiteX3" fmla="*/ 4630880 w 4852709"/>
              <a:gd name="connsiteY3" fmla="*/ 513848 h 1301109"/>
              <a:gd name="connsiteX4" fmla="*/ 4768648 w 4852709"/>
              <a:gd name="connsiteY4" fmla="*/ 775122 h 1301109"/>
              <a:gd name="connsiteX5" fmla="*/ 4650033 w 4852709"/>
              <a:gd name="connsiteY5" fmla="*/ 1089532 h 1301109"/>
              <a:gd name="connsiteX6" fmla="*/ 2741504 w 4852709"/>
              <a:gd name="connsiteY6" fmla="*/ 1201412 h 1301109"/>
              <a:gd name="connsiteX7" fmla="*/ 320738 w 4852709"/>
              <a:gd name="connsiteY7" fmla="*/ 1301109 h 1301109"/>
              <a:gd name="connsiteX8" fmla="*/ 359371 w 4852709"/>
              <a:gd name="connsiteY8" fmla="*/ 1064086 h 1301109"/>
              <a:gd name="connsiteX9" fmla="*/ 0 w 4852709"/>
              <a:gd name="connsiteY9" fmla="*/ 0 h 1301109"/>
              <a:gd name="connsiteX0" fmla="*/ 0 w 4813347"/>
              <a:gd name="connsiteY0" fmla="*/ 0 h 1307985"/>
              <a:gd name="connsiteX1" fmla="*/ 4539550 w 4813347"/>
              <a:gd name="connsiteY1" fmla="*/ 6876 h 1307985"/>
              <a:gd name="connsiteX2" fmla="*/ 4512796 w 4813347"/>
              <a:gd name="connsiteY2" fmla="*/ 348832 h 1307985"/>
              <a:gd name="connsiteX3" fmla="*/ 4591518 w 4813347"/>
              <a:gd name="connsiteY3" fmla="*/ 520724 h 1307985"/>
              <a:gd name="connsiteX4" fmla="*/ 4729286 w 4813347"/>
              <a:gd name="connsiteY4" fmla="*/ 781998 h 1307985"/>
              <a:gd name="connsiteX5" fmla="*/ 4610671 w 4813347"/>
              <a:gd name="connsiteY5" fmla="*/ 1096408 h 1307985"/>
              <a:gd name="connsiteX6" fmla="*/ 2702142 w 4813347"/>
              <a:gd name="connsiteY6" fmla="*/ 1208288 h 1307985"/>
              <a:gd name="connsiteX7" fmla="*/ 281376 w 4813347"/>
              <a:gd name="connsiteY7" fmla="*/ 1307985 h 1307985"/>
              <a:gd name="connsiteX8" fmla="*/ 320009 w 4813347"/>
              <a:gd name="connsiteY8" fmla="*/ 1070962 h 1307985"/>
              <a:gd name="connsiteX9" fmla="*/ 0 w 4813347"/>
              <a:gd name="connsiteY9" fmla="*/ 0 h 1307985"/>
              <a:gd name="connsiteX0" fmla="*/ 0 w 4813347"/>
              <a:gd name="connsiteY0" fmla="*/ 0 h 1311423"/>
              <a:gd name="connsiteX1" fmla="*/ 4539550 w 4813347"/>
              <a:gd name="connsiteY1" fmla="*/ 6876 h 1311423"/>
              <a:gd name="connsiteX2" fmla="*/ 4512796 w 4813347"/>
              <a:gd name="connsiteY2" fmla="*/ 348832 h 1311423"/>
              <a:gd name="connsiteX3" fmla="*/ 4591518 w 4813347"/>
              <a:gd name="connsiteY3" fmla="*/ 520724 h 1311423"/>
              <a:gd name="connsiteX4" fmla="*/ 4729286 w 4813347"/>
              <a:gd name="connsiteY4" fmla="*/ 781998 h 1311423"/>
              <a:gd name="connsiteX5" fmla="*/ 4610671 w 4813347"/>
              <a:gd name="connsiteY5" fmla="*/ 1096408 h 1311423"/>
              <a:gd name="connsiteX6" fmla="*/ 2702142 w 4813347"/>
              <a:gd name="connsiteY6" fmla="*/ 1208288 h 1311423"/>
              <a:gd name="connsiteX7" fmla="*/ 251854 w 4813347"/>
              <a:gd name="connsiteY7" fmla="*/ 1311423 h 1311423"/>
              <a:gd name="connsiteX8" fmla="*/ 320009 w 4813347"/>
              <a:gd name="connsiteY8" fmla="*/ 1070962 h 1311423"/>
              <a:gd name="connsiteX9" fmla="*/ 0 w 4813347"/>
              <a:gd name="connsiteY9" fmla="*/ 0 h 1311423"/>
              <a:gd name="connsiteX0" fmla="*/ 0 w 4792797"/>
              <a:gd name="connsiteY0" fmla="*/ 0 h 1311423"/>
              <a:gd name="connsiteX1" fmla="*/ 4539550 w 4792797"/>
              <a:gd name="connsiteY1" fmla="*/ 6876 h 1311423"/>
              <a:gd name="connsiteX2" fmla="*/ 4512796 w 4792797"/>
              <a:gd name="connsiteY2" fmla="*/ 348832 h 1311423"/>
              <a:gd name="connsiteX3" fmla="*/ 4591518 w 4792797"/>
              <a:gd name="connsiteY3" fmla="*/ 520724 h 1311423"/>
              <a:gd name="connsiteX4" fmla="*/ 4729286 w 4792797"/>
              <a:gd name="connsiteY4" fmla="*/ 781998 h 1311423"/>
              <a:gd name="connsiteX5" fmla="*/ 4610671 w 4792797"/>
              <a:gd name="connsiteY5" fmla="*/ 1103284 h 1311423"/>
              <a:gd name="connsiteX6" fmla="*/ 2702142 w 4792797"/>
              <a:gd name="connsiteY6" fmla="*/ 1208288 h 1311423"/>
              <a:gd name="connsiteX7" fmla="*/ 251854 w 4792797"/>
              <a:gd name="connsiteY7" fmla="*/ 1311423 h 1311423"/>
              <a:gd name="connsiteX8" fmla="*/ 320009 w 4792797"/>
              <a:gd name="connsiteY8" fmla="*/ 1070962 h 1311423"/>
              <a:gd name="connsiteX9" fmla="*/ 0 w 4792797"/>
              <a:gd name="connsiteY9" fmla="*/ 0 h 131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92797" h="1311423">
                <a:moveTo>
                  <a:pt x="0" y="0"/>
                </a:moveTo>
                <a:lnTo>
                  <a:pt x="4539550" y="6876"/>
                </a:lnTo>
                <a:lnTo>
                  <a:pt x="4512796" y="348832"/>
                </a:lnTo>
                <a:lnTo>
                  <a:pt x="4591518" y="520724"/>
                </a:lnTo>
                <a:cubicBezTo>
                  <a:pt x="4624319" y="580313"/>
                  <a:pt x="4726094" y="684905"/>
                  <a:pt x="4729286" y="781998"/>
                </a:cubicBezTo>
                <a:cubicBezTo>
                  <a:pt x="4732478" y="879091"/>
                  <a:pt x="4930487" y="1027079"/>
                  <a:pt x="4610671" y="1103284"/>
                </a:cubicBezTo>
                <a:cubicBezTo>
                  <a:pt x="4548348" y="1158862"/>
                  <a:pt x="3418771" y="1166150"/>
                  <a:pt x="2702142" y="1208288"/>
                </a:cubicBezTo>
                <a:lnTo>
                  <a:pt x="251854" y="1311423"/>
                </a:lnTo>
                <a:cubicBezTo>
                  <a:pt x="235210" y="1302318"/>
                  <a:pt x="297291" y="1124759"/>
                  <a:pt x="320009" y="1070962"/>
                </a:cubicBezTo>
                <a:cubicBezTo>
                  <a:pt x="147737" y="681889"/>
                  <a:pt x="83708" y="354695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C9C9C9"/>
              </a:gs>
              <a:gs pos="50000">
                <a:srgbClr val="E8E8E8"/>
              </a:gs>
              <a:gs pos="100000">
                <a:srgbClr val="DEDED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A9F80-A705-D562-2AC1-3E96002835B0}"/>
              </a:ext>
            </a:extLst>
          </p:cNvPr>
          <p:cNvSpPr txBox="1"/>
          <p:nvPr/>
        </p:nvSpPr>
        <p:spPr>
          <a:xfrm>
            <a:off x="1422542" y="2530240"/>
            <a:ext cx="399148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우리나라 국민이 </a:t>
            </a:r>
            <a:r>
              <a:rPr lang="ko-KR" altLang="en-US" sz="1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기대수명인 </a:t>
            </a:r>
            <a:r>
              <a:rPr lang="en-US" altLang="ko-KR" sz="1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83</a:t>
            </a:r>
            <a:r>
              <a:rPr lang="ko-KR" altLang="en-US" sz="1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세까지 생존할 경우 암에 걸릴 확률은 약 </a:t>
            </a:r>
            <a:r>
              <a:rPr lang="en-US" altLang="ko-KR" sz="1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38%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로 나타났다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 발병 이후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생존율은 약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70%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로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암환자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10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 중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7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 이상은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이상 생존하는 것으로 추정된다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보건복지부와 </a:t>
            </a:r>
            <a:r>
              <a:rPr lang="ko-KR" altLang="en-US" sz="1400" b="0" i="0" dirty="0" err="1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중앙암등록본부는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400" b="0" i="0" dirty="0" err="1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국가암등록통계사업을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 통해 수집된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2019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lang="ko-KR" altLang="en-US" sz="1400" b="0" i="0" dirty="0" err="1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국가암등록통계를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29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일 발표했다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ko-KR" altLang="en-US" sz="14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통계에 따르면 우리나라 국민이 기대수명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(83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까지 생존할 경우 암에 걸릴 확률은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37.9%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다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 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남자는 기대수명인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80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세까지 생존했을 때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 중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(39.9%), 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여자는 기대수명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87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세까지 생존했을 때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 중 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</a:t>
            </a:r>
            <a:r>
              <a:rPr lang="en-US" altLang="ko-KR" sz="14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(35.8%)</a:t>
            </a: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에게서 암이 발생할 것으로 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예측된다</a:t>
            </a:r>
            <a:r>
              <a:rPr lang="en-US" altLang="ko-KR" sz="1400" b="0" i="0" dirty="0">
                <a:solidFill>
                  <a:srgbClr val="121212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  <a:endParaRPr lang="ko-KR" altLang="en-US" sz="14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0A3F380D-4B0E-70AD-6AAD-DCA9617F7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028" y="5766043"/>
            <a:ext cx="39429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출처</a:t>
            </a:r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ko-KR" altLang="en-US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동아일보</a:t>
            </a:r>
            <a:r>
              <a:rPr lang="en-US" altLang="ko-KR" sz="1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, 2021.12.29)</a:t>
            </a:r>
            <a:endParaRPr lang="ko-KR" altLang="en-US" sz="10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16" name="표 21">
            <a:extLst>
              <a:ext uri="{FF2B5EF4-FFF2-40B4-BE49-F238E27FC236}">
                <a16:creationId xmlns:a16="http://schemas.microsoft.com/office/drawing/2014/main" id="{AAC334B8-3E87-83E3-99A5-682A6CF48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127186"/>
              </p:ext>
            </p:extLst>
          </p:nvPr>
        </p:nvGraphicFramePr>
        <p:xfrm>
          <a:off x="6280864" y="2530239"/>
          <a:ext cx="3207624" cy="3323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590">
                  <a:extLst>
                    <a:ext uri="{9D8B030D-6E8A-4147-A177-3AD203B41FA5}">
                      <a16:colId xmlns:a16="http://schemas.microsoft.com/office/drawing/2014/main" val="239092165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84975739"/>
                    </a:ext>
                  </a:extLst>
                </a:gridCol>
                <a:gridCol w="1151906">
                  <a:extLst>
                    <a:ext uri="{9D8B030D-6E8A-4147-A177-3AD203B41FA5}">
                      <a16:colId xmlns:a16="http://schemas.microsoft.com/office/drawing/2014/main" val="3265184752"/>
                    </a:ext>
                  </a:extLst>
                </a:gridCol>
              </a:tblGrid>
              <a:tr h="9299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발생할 </a:t>
                      </a:r>
                      <a:endParaRPr lang="en-US" altLang="ko-KR" sz="18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8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확률</a:t>
                      </a:r>
                    </a:p>
                  </a:txBody>
                  <a:tcPr anchor="ctr">
                    <a:solidFill>
                      <a:srgbClr val="4DB84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발생하지 않을 확률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10429"/>
                  </a:ext>
                </a:extLst>
              </a:tr>
              <a:tr h="11970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71438"/>
                  </a:ext>
                </a:extLst>
              </a:tr>
              <a:tr h="1197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645672"/>
                  </a:ext>
                </a:extLst>
              </a:tr>
            </a:tbl>
          </a:graphicData>
        </a:graphic>
      </p:graphicFrame>
      <p:grpSp>
        <p:nvGrpSpPr>
          <p:cNvPr id="17" name="그룹 16">
            <a:extLst>
              <a:ext uri="{FF2B5EF4-FFF2-40B4-BE49-F238E27FC236}">
                <a16:creationId xmlns:a16="http://schemas.microsoft.com/office/drawing/2014/main" id="{A1727437-144F-1405-292E-A55ED2F92B3D}"/>
              </a:ext>
            </a:extLst>
          </p:cNvPr>
          <p:cNvGrpSpPr/>
          <p:nvPr/>
        </p:nvGrpSpPr>
        <p:grpSpPr>
          <a:xfrm>
            <a:off x="6380141" y="3597268"/>
            <a:ext cx="3144462" cy="2058408"/>
            <a:chOff x="6380141" y="3758871"/>
            <a:chExt cx="3144462" cy="2058408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C1F90B2-8AF8-C413-F489-6358E017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9143" l="10000" r="90000">
                          <a14:foregroundMark x1="50645" y1="8000" x2="46774" y2="16286"/>
                          <a14:foregroundMark x1="30000" y1="57714" x2="57097" y2="93429"/>
                          <a14:foregroundMark x1="57097" y1="93429" x2="60968" y2="90857"/>
                          <a14:foregroundMark x1="77419" y1="55714" x2="26774" y2="94286"/>
                          <a14:foregroundMark x1="26774" y1="94286" x2="16129" y2="96000"/>
                          <a14:foregroundMark x1="38065" y1="56000" x2="20323" y2="72000"/>
                          <a14:foregroundMark x1="20323" y1="72000" x2="12258" y2="88000"/>
                          <a14:foregroundMark x1="12258" y1="88000" x2="14516" y2="93429"/>
                          <a14:foregroundMark x1="39032" y1="67714" x2="14516" y2="98286"/>
                          <a14:foregroundMark x1="14516" y1="98286" x2="14194" y2="99143"/>
                          <a14:foregroundMark x1="77419" y1="55714" x2="73226" y2="594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80141" y="3866851"/>
              <a:ext cx="679570" cy="767257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91E7CEDE-F510-E494-60C4-77AC969E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6250" l="9738" r="89888">
                          <a14:foregroundMark x1="56929" y1="10625" x2="47566" y2="10938"/>
                          <a14:foregroundMark x1="34831" y1="54688" x2="25843" y2="96250"/>
                          <a14:foregroundMark x1="25843" y1="96250" x2="26217" y2="96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89075" y="4925881"/>
              <a:ext cx="743760" cy="8913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363CA9-1E00-81F7-980B-DD80AB006F2B}"/>
                </a:ext>
              </a:extLst>
            </p:cNvPr>
            <p:cNvSpPr txBox="1"/>
            <p:nvPr/>
          </p:nvSpPr>
          <p:spPr>
            <a:xfrm>
              <a:off x="7332735" y="3758871"/>
              <a:ext cx="936326" cy="39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5</a:t>
              </a:r>
              <a:r>
                <a: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명중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3CA777-9E95-816D-A6CA-3CC7CC092E26}"/>
                </a:ext>
              </a:extLst>
            </p:cNvPr>
            <p:cNvSpPr txBox="1"/>
            <p:nvPr/>
          </p:nvSpPr>
          <p:spPr>
            <a:xfrm>
              <a:off x="8588277" y="3758871"/>
              <a:ext cx="936326" cy="39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5</a:t>
              </a:r>
              <a:r>
                <a: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명중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D0CEBF-936A-B6BC-4F26-74683A9A8F24}"/>
                </a:ext>
              </a:extLst>
            </p:cNvPr>
            <p:cNvSpPr txBox="1"/>
            <p:nvPr/>
          </p:nvSpPr>
          <p:spPr>
            <a:xfrm>
              <a:off x="7400034" y="4886575"/>
              <a:ext cx="936326" cy="39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3</a:t>
              </a:r>
              <a:r>
                <a: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명중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72B594-394D-6D71-7B1D-8BEFCF497238}"/>
                </a:ext>
              </a:extLst>
            </p:cNvPr>
            <p:cNvSpPr txBox="1"/>
            <p:nvPr/>
          </p:nvSpPr>
          <p:spPr>
            <a:xfrm>
              <a:off x="8577245" y="4917719"/>
              <a:ext cx="936326" cy="39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3</a:t>
              </a:r>
              <a:r>
                <a:rPr lang="ko-KR" altLang="en-US" dirty="0">
                  <a:latin typeface="교보서체 Bold" panose="020B0600000101010101" pitchFamily="50" charset="-127"/>
                  <a:ea typeface="교보서체 Bold" panose="020B0600000101010101" pitchFamily="50" charset="-127"/>
                </a:rPr>
                <a:t>명중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1861E62-A0C7-2281-7C7C-C7873C551EBB}"/>
              </a:ext>
            </a:extLst>
          </p:cNvPr>
          <p:cNvSpPr txBox="1"/>
          <p:nvPr/>
        </p:nvSpPr>
        <p:spPr>
          <a:xfrm>
            <a:off x="6712507" y="1994315"/>
            <a:ext cx="262241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평생 생존했을 경우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69686-C9BA-6955-C39F-5C319E5C587D}"/>
              </a:ext>
            </a:extLst>
          </p:cNvPr>
          <p:cNvSpPr txBox="1"/>
          <p:nvPr/>
        </p:nvSpPr>
        <p:spPr>
          <a:xfrm>
            <a:off x="257092" y="170591"/>
            <a:ext cx="86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암의 발생확률이 클까요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or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발생하지 않을 확률이 클까요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 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82D967F4-DCC2-F153-4E6C-60EA7ED18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819" y="3826049"/>
            <a:ext cx="1481456" cy="107298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262CEF7-CA6D-A8DB-8AC2-703FBE192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5347" y="3826080"/>
            <a:ext cx="1481456" cy="107298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3F7C43B-6EC3-30A4-8530-E6CE7F93B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686" y="4937771"/>
            <a:ext cx="1481456" cy="107298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8C3439A-10C0-52CC-9D6E-8192683BAD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1564" y="4954730"/>
            <a:ext cx="1481456" cy="10729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47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D92214F-832D-0603-C6F7-A53CEE16B6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403"/>
                    </a14:imgEffect>
                    <a14:imgEffect>
                      <a14:saturation sat="348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379" t="17917" r="2096" b="20654"/>
          <a:stretch>
            <a:fillRect/>
          </a:stretch>
        </p:blipFill>
        <p:spPr>
          <a:xfrm>
            <a:off x="1279798" y="4474389"/>
            <a:ext cx="4227265" cy="1728192"/>
          </a:xfrm>
          <a:custGeom>
            <a:avLst/>
            <a:gdLst>
              <a:gd name="connsiteX0" fmla="*/ 144961 w 4227265"/>
              <a:gd name="connsiteY0" fmla="*/ 0 h 1728192"/>
              <a:gd name="connsiteX1" fmla="*/ 4082304 w 4227265"/>
              <a:gd name="connsiteY1" fmla="*/ 0 h 1728192"/>
              <a:gd name="connsiteX2" fmla="*/ 4227265 w 4227265"/>
              <a:gd name="connsiteY2" fmla="*/ 144961 h 1728192"/>
              <a:gd name="connsiteX3" fmla="*/ 4227265 w 4227265"/>
              <a:gd name="connsiteY3" fmla="*/ 1583231 h 1728192"/>
              <a:gd name="connsiteX4" fmla="*/ 4082304 w 4227265"/>
              <a:gd name="connsiteY4" fmla="*/ 1728192 h 1728192"/>
              <a:gd name="connsiteX5" fmla="*/ 144961 w 4227265"/>
              <a:gd name="connsiteY5" fmla="*/ 1728192 h 1728192"/>
              <a:gd name="connsiteX6" fmla="*/ 0 w 4227265"/>
              <a:gd name="connsiteY6" fmla="*/ 1583231 h 1728192"/>
              <a:gd name="connsiteX7" fmla="*/ 0 w 4227265"/>
              <a:gd name="connsiteY7" fmla="*/ 144961 h 1728192"/>
              <a:gd name="connsiteX8" fmla="*/ 144961 w 4227265"/>
              <a:gd name="connsiteY8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7265" h="1728192">
                <a:moveTo>
                  <a:pt x="144961" y="0"/>
                </a:moveTo>
                <a:lnTo>
                  <a:pt x="4082304" y="0"/>
                </a:lnTo>
                <a:cubicBezTo>
                  <a:pt x="4162364" y="0"/>
                  <a:pt x="4227265" y="64901"/>
                  <a:pt x="4227265" y="144961"/>
                </a:cubicBezTo>
                <a:lnTo>
                  <a:pt x="4227265" y="1583231"/>
                </a:lnTo>
                <a:cubicBezTo>
                  <a:pt x="4227265" y="1663291"/>
                  <a:pt x="4162364" y="1728192"/>
                  <a:pt x="4082304" y="1728192"/>
                </a:cubicBezTo>
                <a:lnTo>
                  <a:pt x="144961" y="1728192"/>
                </a:lnTo>
                <a:cubicBezTo>
                  <a:pt x="64901" y="1728192"/>
                  <a:pt x="0" y="1663291"/>
                  <a:pt x="0" y="1583231"/>
                </a:cubicBezTo>
                <a:lnTo>
                  <a:pt x="0" y="144961"/>
                </a:lnTo>
                <a:cubicBezTo>
                  <a:pt x="0" y="64901"/>
                  <a:pt x="64901" y="0"/>
                  <a:pt x="144961" y="0"/>
                </a:cubicBezTo>
                <a:close/>
              </a:path>
            </a:pathLst>
          </a:custGeom>
          <a:ln w="63500">
            <a:solidFill>
              <a:srgbClr val="4DB848"/>
            </a:solidFill>
          </a:ln>
        </p:spPr>
      </p:pic>
      <p:graphicFrame>
        <p:nvGraphicFramePr>
          <p:cNvPr id="19" name="표 5">
            <a:extLst>
              <a:ext uri="{FF2B5EF4-FFF2-40B4-BE49-F238E27FC236}">
                <a16:creationId xmlns:a16="http://schemas.microsoft.com/office/drawing/2014/main" id="{6370E09A-0089-8B1A-55C8-8DDC69E83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692907"/>
              </p:ext>
            </p:extLst>
          </p:nvPr>
        </p:nvGraphicFramePr>
        <p:xfrm>
          <a:off x="792614" y="2147623"/>
          <a:ext cx="8551411" cy="131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952">
                  <a:extLst>
                    <a:ext uri="{9D8B030D-6E8A-4147-A177-3AD203B41FA5}">
                      <a16:colId xmlns:a16="http://schemas.microsoft.com/office/drawing/2014/main" val="991450434"/>
                    </a:ext>
                  </a:extLst>
                </a:gridCol>
                <a:gridCol w="3720989">
                  <a:extLst>
                    <a:ext uri="{9D8B030D-6E8A-4147-A177-3AD203B41FA5}">
                      <a16:colId xmlns:a16="http://schemas.microsoft.com/office/drawing/2014/main" val="4193428089"/>
                    </a:ext>
                  </a:extLst>
                </a:gridCol>
                <a:gridCol w="2850470">
                  <a:extLst>
                    <a:ext uri="{9D8B030D-6E8A-4147-A177-3AD203B41FA5}">
                      <a16:colId xmlns:a16="http://schemas.microsoft.com/office/drawing/2014/main" val="1394556888"/>
                    </a:ext>
                  </a:extLst>
                </a:gridCol>
              </a:tblGrid>
              <a:tr h="6555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발생자수</a:t>
                      </a:r>
                      <a:r>
                        <a:rPr lang="en-US" altLang="ko-KR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(2019</a:t>
                      </a:r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기준</a:t>
                      </a:r>
                      <a:r>
                        <a:rPr lang="en-US" altLang="ko-KR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2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조발생률</a:t>
                      </a:r>
                      <a:r>
                        <a:rPr lang="en-US" altLang="ko-KR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  <a:r>
                        <a:rPr lang="en-US" altLang="ko-KR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/10</a:t>
                      </a:r>
                      <a:r>
                        <a:rPr lang="ko-KR" altLang="en-US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만명</a:t>
                      </a:r>
                      <a:r>
                        <a:rPr lang="en-US" altLang="ko-KR" sz="2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2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02556"/>
                  </a:ext>
                </a:extLst>
              </a:tr>
              <a:tr h="6555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암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254,718</a:t>
                      </a:r>
                      <a:r>
                        <a:rPr lang="ko-KR" altLang="en-US" sz="24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496.2</a:t>
                      </a:r>
                      <a:endParaRPr lang="ko-KR" altLang="en-US" sz="2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4495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2EA9078-B4CE-F2AF-5214-457736BEE35F}"/>
              </a:ext>
            </a:extLst>
          </p:cNvPr>
          <p:cNvSpPr txBox="1"/>
          <p:nvPr/>
        </p:nvSpPr>
        <p:spPr>
          <a:xfrm>
            <a:off x="3149125" y="1539205"/>
            <a:ext cx="485110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【</a:t>
            </a:r>
            <a:r>
              <a:rPr lang="ko-KR" altLang="en-US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한 해 동안 암이 발생한 사람은 몇 명</a:t>
            </a:r>
            <a:r>
              <a:rPr lang="en-US" altLang="ko-KR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?】</a:t>
            </a:r>
            <a:endParaRPr lang="ko-KR" altLang="en-US" b="1" dirty="0">
              <a:solidFill>
                <a:srgbClr val="4DB84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EBA3AC-ED96-7090-2F9A-1F3976983026}"/>
              </a:ext>
            </a:extLst>
          </p:cNvPr>
          <p:cNvSpPr txBox="1"/>
          <p:nvPr/>
        </p:nvSpPr>
        <p:spPr>
          <a:xfrm>
            <a:off x="919758" y="3538285"/>
            <a:ext cx="86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52400"/>
            <a:r>
              <a:rPr lang="en-US" altLang="ko-KR" sz="15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* </a:t>
            </a:r>
            <a:r>
              <a:rPr lang="ko-KR" altLang="en-US" sz="15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「</a:t>
            </a:r>
            <a:r>
              <a:rPr lang="ko-KR" altLang="en-US" sz="1500" dirty="0" err="1">
                <a:latin typeface="교보서체 Bold" panose="020B0600000101010101" pitchFamily="50" charset="-127"/>
                <a:ea typeface="교보서체 Bold" panose="020B0600000101010101" pitchFamily="50" charset="-127"/>
              </a:rPr>
              <a:t>조발생률」은</a:t>
            </a:r>
            <a:r>
              <a:rPr lang="ko-KR" altLang="en-US" sz="15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500" i="0" dirty="0">
                <a:solidFill>
                  <a:srgbClr val="202124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해당 관찰기간동안 특정 인구집단에서 새롭게 발생한 </a:t>
            </a:r>
            <a:r>
              <a:rPr lang="ko-KR" altLang="en-US" sz="1500" i="0" dirty="0" err="1">
                <a:solidFill>
                  <a:srgbClr val="202124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악성암</a:t>
            </a:r>
            <a:r>
              <a:rPr lang="ko-KR" altLang="en-US" sz="1500" i="0" dirty="0">
                <a:solidFill>
                  <a:srgbClr val="202124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 환자수를 전체 인구로 나눈 값으로 </a:t>
            </a:r>
            <a:r>
              <a:rPr lang="ko-KR" altLang="en-US" sz="1500" i="0" dirty="0">
                <a:solidFill>
                  <a:schemeClr val="bg1"/>
                </a:solidFill>
                <a:effectLst/>
                <a:highlight>
                  <a:srgbClr val="003975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일반적으로 인구 </a:t>
            </a:r>
            <a:r>
              <a:rPr lang="en-US" altLang="ko-KR" sz="1500" i="0" dirty="0">
                <a:solidFill>
                  <a:schemeClr val="bg1"/>
                </a:solidFill>
                <a:effectLst/>
                <a:highlight>
                  <a:srgbClr val="003975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100,000</a:t>
            </a:r>
            <a:r>
              <a:rPr lang="ko-KR" altLang="en-US" sz="1500" i="0" dirty="0">
                <a:solidFill>
                  <a:schemeClr val="bg1"/>
                </a:solidFill>
                <a:effectLst/>
                <a:highlight>
                  <a:srgbClr val="003975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명당 발생비율</a:t>
            </a:r>
            <a:r>
              <a:rPr lang="ko-KR" altLang="en-US" sz="1500" i="0" dirty="0">
                <a:solidFill>
                  <a:srgbClr val="202124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로 표시됩니다</a:t>
            </a:r>
            <a:r>
              <a:rPr lang="en-US" altLang="ko-KR" sz="1500" i="0" dirty="0">
                <a:solidFill>
                  <a:srgbClr val="202124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  <a:endParaRPr lang="ko-KR" altLang="en-US" sz="15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2" name="사각형: 둥근 모서리 7">
            <a:extLst>
              <a:ext uri="{FF2B5EF4-FFF2-40B4-BE49-F238E27FC236}">
                <a16:creationId xmlns:a16="http://schemas.microsoft.com/office/drawing/2014/main" id="{67B05DE4-0CB3-EC78-34F8-485EE6D1C9DF}"/>
              </a:ext>
            </a:extLst>
          </p:cNvPr>
          <p:cNvSpPr/>
          <p:nvPr/>
        </p:nvSpPr>
        <p:spPr>
          <a:xfrm>
            <a:off x="7181574" y="2921333"/>
            <a:ext cx="1587056" cy="432048"/>
          </a:xfrm>
          <a:prstGeom prst="roundRect">
            <a:avLst/>
          </a:prstGeom>
          <a:noFill/>
          <a:ln w="63500">
            <a:solidFill>
              <a:srgbClr val="4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A16E68C0-583D-6480-C0AC-DCB45311A669}"/>
              </a:ext>
            </a:extLst>
          </p:cNvPr>
          <p:cNvCxnSpPr>
            <a:cxnSpLocks/>
          </p:cNvCxnSpPr>
          <p:nvPr/>
        </p:nvCxnSpPr>
        <p:spPr>
          <a:xfrm>
            <a:off x="7883326" y="3333061"/>
            <a:ext cx="0" cy="1141328"/>
          </a:xfrm>
          <a:prstGeom prst="straightConnector1">
            <a:avLst/>
          </a:prstGeom>
          <a:ln>
            <a:solidFill>
              <a:srgbClr val="4DB84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E02E2B-9D28-0141-2119-CD95CD7E4625}"/>
              </a:ext>
            </a:extLst>
          </p:cNvPr>
          <p:cNvSpPr txBox="1"/>
          <p:nvPr/>
        </p:nvSpPr>
        <p:spPr>
          <a:xfrm>
            <a:off x="5813757" y="4808265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52400" algn="ctr"/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한 해 동안 암이 발생할 확률은 </a:t>
            </a:r>
            <a:r>
              <a:rPr lang="ko-KR" altLang="en-US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전체 인구 대비 </a:t>
            </a:r>
            <a:r>
              <a:rPr lang="en-US" altLang="ko-KR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0.5%</a:t>
            </a:r>
            <a:r>
              <a:rPr lang="ko-KR" altLang="en-US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 </a:t>
            </a:r>
            <a:r>
              <a:rPr lang="en-US" altLang="ko-KR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/>
            </a:r>
            <a:br>
              <a:rPr lang="en-US" altLang="ko-KR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</a:br>
            <a:r>
              <a:rPr lang="ko-KR" altLang="en-US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못 미치는 확률로 발생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합니다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.</a:t>
            </a:r>
          </a:p>
          <a:p>
            <a:pPr marL="152400" indent="-152400" algn="ctr"/>
            <a:r>
              <a:rPr lang="en-US" altLang="ko-KR" sz="1200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(496.2 / 100,000 X 100% = 0.4962%)</a:t>
            </a:r>
            <a:endParaRPr lang="ko-KR" altLang="en-US" sz="1200" dirty="0">
              <a:solidFill>
                <a:srgbClr val="4DB84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5" name="사각형: 둥근 모서리 20">
            <a:extLst>
              <a:ext uri="{FF2B5EF4-FFF2-40B4-BE49-F238E27FC236}">
                <a16:creationId xmlns:a16="http://schemas.microsoft.com/office/drawing/2014/main" id="{048F37F2-855A-F33E-BCA9-D943EB1FD636}"/>
              </a:ext>
            </a:extLst>
          </p:cNvPr>
          <p:cNvSpPr/>
          <p:nvPr/>
        </p:nvSpPr>
        <p:spPr>
          <a:xfrm>
            <a:off x="4736182" y="5506926"/>
            <a:ext cx="556712" cy="585551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50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41C103-2945-D678-1FA6-CB139961848D}"/>
              </a:ext>
            </a:extLst>
          </p:cNvPr>
          <p:cNvSpPr txBox="1"/>
          <p:nvPr/>
        </p:nvSpPr>
        <p:spPr>
          <a:xfrm>
            <a:off x="2719847" y="4739166"/>
            <a:ext cx="2940563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전체 인구 대비 </a:t>
            </a:r>
            <a:endParaRPr lang="en-US" altLang="ko-KR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r>
              <a:rPr lang="ko-KR" altLang="en-US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한해 동안의 암 발생자수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D2CF1-AB65-A821-5423-0A6D0EB83A97}"/>
              </a:ext>
            </a:extLst>
          </p:cNvPr>
          <p:cNvSpPr txBox="1"/>
          <p:nvPr/>
        </p:nvSpPr>
        <p:spPr>
          <a:xfrm>
            <a:off x="3584165" y="5338485"/>
            <a:ext cx="273608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약 </a:t>
            </a:r>
            <a:r>
              <a:rPr lang="en-US" altLang="ko-KR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5%</a:t>
            </a:r>
            <a:endParaRPr lang="ko-KR" altLang="en-US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29" name="연결선: 꺾임 27">
            <a:extLst>
              <a:ext uri="{FF2B5EF4-FFF2-40B4-BE49-F238E27FC236}">
                <a16:creationId xmlns:a16="http://schemas.microsoft.com/office/drawing/2014/main" id="{8EEB50D3-6BD2-2666-2061-D172FA1A364D}"/>
              </a:ext>
            </a:extLst>
          </p:cNvPr>
          <p:cNvCxnSpPr>
            <a:cxnSpLocks/>
          </p:cNvCxnSpPr>
          <p:nvPr/>
        </p:nvCxnSpPr>
        <p:spPr>
          <a:xfrm>
            <a:off x="4369043" y="5554509"/>
            <a:ext cx="583163" cy="245192"/>
          </a:xfrm>
          <a:prstGeom prst="bentConnector3">
            <a:avLst/>
          </a:prstGeom>
          <a:ln w="15875">
            <a:solidFill>
              <a:srgbClr val="4DB84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2069686-C9BA-6955-C39F-5C319E5C587D}"/>
              </a:ext>
            </a:extLst>
          </p:cNvPr>
          <p:cNvSpPr txBox="1"/>
          <p:nvPr/>
        </p:nvSpPr>
        <p:spPr>
          <a:xfrm>
            <a:off x="257092" y="170591"/>
            <a:ext cx="86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암의 발생확률이 클까요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or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발생하지 않을 확률이 클까요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 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37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08E67-9EE5-C21B-C511-24E059AA1083}"/>
              </a:ext>
            </a:extLst>
          </p:cNvPr>
          <p:cNvSpPr txBox="1"/>
          <p:nvPr/>
        </p:nvSpPr>
        <p:spPr>
          <a:xfrm>
            <a:off x="7111670" y="3582175"/>
            <a:ext cx="2087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52400" algn="ctr"/>
            <a:r>
              <a:rPr lang="en-US" altLang="ko-KR" sz="1500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80</a:t>
            </a:r>
            <a:r>
              <a:rPr lang="ko-KR" altLang="en-US" sz="1500" dirty="0">
                <a:solidFill>
                  <a:schemeClr val="accent1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세까지 생존한다고 가정할 경우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0863673-B1A4-31D9-312B-9619416BEF18}"/>
              </a:ext>
            </a:extLst>
          </p:cNvPr>
          <p:cNvSpPr/>
          <p:nvPr/>
        </p:nvSpPr>
        <p:spPr>
          <a:xfrm>
            <a:off x="6968430" y="3520234"/>
            <a:ext cx="2374018" cy="67777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FFD2B-9540-329C-1E7D-BCAD86D7022B}"/>
              </a:ext>
            </a:extLst>
          </p:cNvPr>
          <p:cNvSpPr txBox="1"/>
          <p:nvPr/>
        </p:nvSpPr>
        <p:spPr>
          <a:xfrm>
            <a:off x="1232176" y="3720647"/>
            <a:ext cx="39070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52400" algn="ctr">
              <a:lnSpc>
                <a:spcPts val="2800"/>
              </a:lnSpc>
            </a:pPr>
            <a:r>
              <a:rPr lang="en-US" altLang="ko-KR" sz="2000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80</a:t>
            </a:r>
            <a:r>
              <a:rPr lang="ko-KR" altLang="en-US" sz="2000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세까지 평생 생존하였지만 암이 </a:t>
            </a:r>
            <a:r>
              <a:rPr lang="ko-KR" altLang="en-US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발생할 확률은 약 </a:t>
            </a:r>
            <a:r>
              <a:rPr lang="en-US" altLang="ko-KR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40%, </a:t>
            </a:r>
          </a:p>
          <a:p>
            <a:pPr marL="152400" indent="-152400" algn="ctr">
              <a:lnSpc>
                <a:spcPts val="2800"/>
              </a:lnSpc>
            </a:pPr>
            <a:r>
              <a:rPr lang="ko-KR" altLang="en-US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발생하지 않을 확률은 약 </a:t>
            </a:r>
            <a:r>
              <a:rPr lang="en-US" altLang="ko-KR" sz="2000" dirty="0">
                <a:solidFill>
                  <a:schemeClr val="bg1"/>
                </a:solidFill>
                <a:highlight>
                  <a:srgbClr val="FF0000"/>
                </a:highlight>
                <a:latin typeface="교보서체 Bold" panose="020B0600000101010101" pitchFamily="50" charset="-127"/>
                <a:ea typeface="교보서체 Bold" panose="020B0600000101010101" pitchFamily="50" charset="-127"/>
              </a:rPr>
              <a:t>60%</a:t>
            </a:r>
            <a:endParaRPr lang="ko-KR" altLang="en-US" sz="2000" dirty="0">
              <a:solidFill>
                <a:schemeClr val="bg1"/>
              </a:solidFill>
              <a:highlight>
                <a:srgbClr val="FF0000"/>
              </a:highligh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A84CC30-EB9C-E02C-5CDC-D24DB3EE7537}"/>
              </a:ext>
            </a:extLst>
          </p:cNvPr>
          <p:cNvCxnSpPr>
            <a:cxnSpLocks/>
          </p:cNvCxnSpPr>
          <p:nvPr/>
        </p:nvCxnSpPr>
        <p:spPr>
          <a:xfrm>
            <a:off x="3296022" y="3432106"/>
            <a:ext cx="0" cy="27694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A24E2C54-33D2-1945-0DDA-C55B587D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92690" l="9786" r="89908">
                        <a14:foregroundMark x1="25076" y1="92690" x2="72477" y2="92690"/>
                        <a14:foregroundMark x1="33333" y1="23684" x2="56575" y2="23684"/>
                        <a14:foregroundMark x1="56575" y1="23684" x2="75841" y2="23392"/>
                        <a14:foregroundMark x1="33945" y1="38012" x2="33028" y2="80409"/>
                        <a14:foregroundMark x1="50765" y1="30994" x2="45872" y2="81579"/>
                        <a14:foregroundMark x1="59939" y1="34211" x2="57492" y2="82164"/>
                        <a14:foregroundMark x1="74924" y1="36550" x2="75229" y2="80117"/>
                        <a14:foregroundMark x1="49541" y1="37719" x2="46483" y2="56725"/>
                        <a14:foregroundMark x1="46483" y1="56725" x2="45872" y2="57018"/>
                        <a14:foregroundMark x1="65749" y1="33041" x2="73700" y2="62573"/>
                        <a14:foregroundMark x1="73700" y1="66082" x2="66972" y2="71637"/>
                        <a14:foregroundMark x1="46789" y1="36550" x2="41896" y2="51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1255">
            <a:off x="6325800" y="2442013"/>
            <a:ext cx="874477" cy="914591"/>
          </a:xfrm>
          <a:prstGeom prst="rect">
            <a:avLst/>
          </a:prstGeom>
        </p:spPr>
      </p:pic>
      <p:sp>
        <p:nvSpPr>
          <p:cNvPr id="15" name="사각형: 둥근 모서리 22">
            <a:extLst>
              <a:ext uri="{FF2B5EF4-FFF2-40B4-BE49-F238E27FC236}">
                <a16:creationId xmlns:a16="http://schemas.microsoft.com/office/drawing/2014/main" id="{097F9CED-1852-2DC6-367F-8D9546A3B58F}"/>
              </a:ext>
            </a:extLst>
          </p:cNvPr>
          <p:cNvSpPr/>
          <p:nvPr/>
        </p:nvSpPr>
        <p:spPr>
          <a:xfrm>
            <a:off x="583407" y="5305445"/>
            <a:ext cx="9331325" cy="1020304"/>
          </a:xfrm>
          <a:prstGeom prst="roundRect">
            <a:avLst>
              <a:gd name="adj" fmla="val 5634"/>
            </a:avLst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6350"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뇌출혈</a:t>
            </a:r>
            <a:r>
              <a:rPr lang="en-US" altLang="ko-KR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뇌졸중</a:t>
            </a:r>
            <a:r>
              <a:rPr lang="en-US" altLang="ko-KR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이나 급성심근경색증과 같은 주요 질병의 발생확률은 </a:t>
            </a:r>
            <a:r>
              <a:rPr lang="ko-KR" altLang="en-US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암보다 낮음</a:t>
            </a:r>
            <a:endParaRPr lang="en-US" altLang="ko-KR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173038" indent="63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주요 질병이 </a:t>
            </a:r>
            <a:r>
              <a:rPr lang="en-US" altLang="ko-KR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아직</a:t>
            </a:r>
            <a:r>
              <a:rPr lang="en-US" altLang="ko-KR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 </a:t>
            </a:r>
            <a:r>
              <a:rPr lang="ko-KR" altLang="en-US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발생하지 않았을 때</a:t>
            </a:r>
            <a:r>
              <a:rPr lang="ko-KR" altLang="en-US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에도 현금흐름이 발생할 수 있어야 합니다</a:t>
            </a:r>
            <a:r>
              <a:rPr lang="en-US" altLang="ko-KR" dirty="0">
                <a:solidFill>
                  <a:schemeClr val="tx1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!</a:t>
            </a:r>
            <a:endParaRPr lang="ko-KR" altLang="en-US" dirty="0">
              <a:solidFill>
                <a:schemeClr val="tx1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600CF6-F3F5-9AF3-2BDA-A88D1138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5" y="1755229"/>
            <a:ext cx="5730737" cy="1786283"/>
          </a:xfrm>
          <a:prstGeom prst="rect">
            <a:avLst/>
          </a:prstGeom>
        </p:spPr>
      </p:pic>
      <p:cxnSp>
        <p:nvCxnSpPr>
          <p:cNvPr id="17" name="연결선: 꺾임 6">
            <a:extLst>
              <a:ext uri="{FF2B5EF4-FFF2-40B4-BE49-F238E27FC236}">
                <a16:creationId xmlns:a16="http://schemas.microsoft.com/office/drawing/2014/main" id="{D635B6D0-7F73-BA0D-51DE-E52C22920982}"/>
              </a:ext>
            </a:extLst>
          </p:cNvPr>
          <p:cNvCxnSpPr/>
          <p:nvPr/>
        </p:nvCxnSpPr>
        <p:spPr>
          <a:xfrm rot="16200000" flipV="1">
            <a:off x="5545783" y="2618058"/>
            <a:ext cx="1589423" cy="892702"/>
          </a:xfrm>
          <a:prstGeom prst="bentConnector3">
            <a:avLst>
              <a:gd name="adj1" fmla="val 9994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4A6109C-26D0-7234-C078-6379F3D6EF11}"/>
              </a:ext>
            </a:extLst>
          </p:cNvPr>
          <p:cNvCxnSpPr>
            <a:endCxn id="11" idx="1"/>
          </p:cNvCxnSpPr>
          <p:nvPr/>
        </p:nvCxnSpPr>
        <p:spPr>
          <a:xfrm>
            <a:off x="6728746" y="3859120"/>
            <a:ext cx="239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069686-C9BA-6955-C39F-5C319E5C587D}"/>
              </a:ext>
            </a:extLst>
          </p:cNvPr>
          <p:cNvSpPr txBox="1"/>
          <p:nvPr/>
        </p:nvSpPr>
        <p:spPr>
          <a:xfrm>
            <a:off x="257092" y="170591"/>
            <a:ext cx="86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암의 발생확률이 클까요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or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발생하지 않을 확률이 클까요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 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08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91FF54-6B27-463D-262A-CAC7F58962B2}"/>
              </a:ext>
            </a:extLst>
          </p:cNvPr>
          <p:cNvSpPr txBox="1"/>
          <p:nvPr/>
        </p:nvSpPr>
        <p:spPr>
          <a:xfrm>
            <a:off x="293454" y="189724"/>
            <a:ext cx="9146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 smtClean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혹시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가족 중에 암으로 고생하셨던 분이 있으신가요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?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1177CEA-C574-B909-42C6-8125947976E7}"/>
              </a:ext>
            </a:extLst>
          </p:cNvPr>
          <p:cNvGrpSpPr/>
          <p:nvPr/>
        </p:nvGrpSpPr>
        <p:grpSpPr>
          <a:xfrm>
            <a:off x="567027" y="1700213"/>
            <a:ext cx="5446236" cy="4771787"/>
            <a:chOff x="567027" y="1700213"/>
            <a:chExt cx="5446236" cy="477178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7B63774-7C7B-020D-9CBC-47B71473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37" b="99631" l="7251" r="93505">
                          <a14:foregroundMark x1="37462" y1="7749" x2="50453" y2="4797"/>
                          <a14:foregroundMark x1="50453" y1="4797" x2="59668" y2="5351"/>
                          <a14:foregroundMark x1="59668" y1="5351" x2="59970" y2="5720"/>
                          <a14:foregroundMark x1="45468" y1="3137" x2="52568" y2="5720"/>
                          <a14:foregroundMark x1="60876" y1="7380" x2="71148" y2="15867"/>
                          <a14:foregroundMark x1="70393" y1="10332" x2="73716" y2="11993"/>
                          <a14:foregroundMark x1="79909" y1="19373" x2="83535" y2="24354"/>
                          <a14:foregroundMark x1="85952" y1="41328" x2="84894" y2="46125"/>
                          <a14:foregroundMark x1="87764" y1="47232" x2="92296" y2="55904"/>
                          <a14:foregroundMark x1="91843" y1="47786" x2="92749" y2="56089"/>
                          <a14:foregroundMark x1="89577" y1="48339" x2="93505" y2="52952"/>
                          <a14:foregroundMark x1="70242" y1="66421" x2="57704" y2="72509"/>
                          <a14:foregroundMark x1="48489" y1="89114" x2="36707" y2="91328"/>
                          <a14:foregroundMark x1="36707" y1="91328" x2="37311" y2="91328"/>
                          <a14:foregroundMark x1="44713" y1="94096" x2="34743" y2="97048"/>
                          <a14:foregroundMark x1="46677" y1="95387" x2="43807" y2="99631"/>
                          <a14:foregroundMark x1="10574" y1="49815" x2="7251" y2="57196"/>
                          <a14:foregroundMark x1="18580" y1="21587" x2="19486" y2="24354"/>
                          <a14:foregroundMark x1="25227" y1="13469" x2="27946" y2="14760"/>
                          <a14:foregroundMark x1="35952" y1="9041" x2="40030" y2="15314"/>
                          <a14:foregroundMark x1="37915" y1="10701" x2="27341" y2="14760"/>
                          <a14:foregroundMark x1="27341" y1="14760" x2="23716" y2="22694"/>
                          <a14:foregroundMark x1="21450" y1="21218" x2="20393" y2="30258"/>
                          <a14:foregroundMark x1="19486" y1="30627" x2="16918" y2="40037"/>
                          <a14:foregroundMark x1="18731" y1="28598" x2="13444" y2="42066"/>
                          <a14:foregroundMark x1="15559" y1="63100" x2="20544" y2="66790"/>
                          <a14:foregroundMark x1="30211" y1="72509" x2="31873" y2="75277"/>
                          <a14:foregroundMark x1="39577" y1="74908" x2="43051" y2="756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027" y="1700213"/>
              <a:ext cx="5446236" cy="4771787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59C66D4-6569-7458-5F1E-4758743B7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88" b="95177" l="9395" r="89979">
                          <a14:foregroundMark x1="32777" y1="7074" x2="33820" y2="11897"/>
                          <a14:foregroundMark x1="28810" y1="5788" x2="29854" y2="15756"/>
                          <a14:foregroundMark x1="46973" y1="8360" x2="54697" y2="24116"/>
                          <a14:foregroundMark x1="54697" y1="24116" x2="54697" y2="24437"/>
                          <a14:foregroundMark x1="29019" y1="7395" x2="34447" y2="26367"/>
                          <a14:foregroundMark x1="34447" y1="26367" x2="32150" y2="26045"/>
                          <a14:foregroundMark x1="13570" y1="51125" x2="21086" y2="66881"/>
                          <a14:foregroundMark x1="30063" y1="52090" x2="33820" y2="67203"/>
                          <a14:foregroundMark x1="50313" y1="32476" x2="51775" y2="48553"/>
                          <a14:foregroundMark x1="51775" y1="48553" x2="52401" y2="50161"/>
                          <a14:foregroundMark x1="80585" y1="51125" x2="87683" y2="68167"/>
                          <a14:foregroundMark x1="87683" y1="68167" x2="87265" y2="68489"/>
                          <a14:foregroundMark x1="57829" y1="79100" x2="61587" y2="92283"/>
                          <a14:foregroundMark x1="42380" y1="88103" x2="43633" y2="95498"/>
                          <a14:foregroundMark x1="46764" y1="8039" x2="54489" y2="8682"/>
                          <a14:foregroundMark x1="89979" y1="7395" x2="89353" y2="17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3774" y="2546874"/>
              <a:ext cx="4007028" cy="2601640"/>
            </a:xfrm>
            <a:prstGeom prst="rect">
              <a:avLst/>
            </a:prstGeom>
          </p:spPr>
        </p:pic>
        <p:sp>
          <p:nvSpPr>
            <p:cNvPr id="18" name="사각형: 둥근 모서리 7">
              <a:extLst>
                <a:ext uri="{FF2B5EF4-FFF2-40B4-BE49-F238E27FC236}">
                  <a16:creationId xmlns:a16="http://schemas.microsoft.com/office/drawing/2014/main" id="{81F7848E-6A7D-3A47-FBCF-DCB3D104144C}"/>
                </a:ext>
              </a:extLst>
            </p:cNvPr>
            <p:cNvSpPr/>
            <p:nvPr/>
          </p:nvSpPr>
          <p:spPr>
            <a:xfrm>
              <a:off x="2117260" y="2708920"/>
              <a:ext cx="458682" cy="549430"/>
            </a:xfrm>
            <a:prstGeom prst="roundRect">
              <a:avLst/>
            </a:prstGeom>
            <a:noFill/>
            <a:ln w="50800">
              <a:solidFill>
                <a:srgbClr val="4DB8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19" name="사각형: 둥근 모서리 8">
              <a:extLst>
                <a:ext uri="{FF2B5EF4-FFF2-40B4-BE49-F238E27FC236}">
                  <a16:creationId xmlns:a16="http://schemas.microsoft.com/office/drawing/2014/main" id="{429A738E-A55A-782E-EDC2-30A2D7DA434E}"/>
                </a:ext>
              </a:extLst>
            </p:cNvPr>
            <p:cNvSpPr/>
            <p:nvPr/>
          </p:nvSpPr>
          <p:spPr>
            <a:xfrm>
              <a:off x="2872852" y="3403597"/>
              <a:ext cx="458682" cy="549430"/>
            </a:xfrm>
            <a:prstGeom prst="roundRect">
              <a:avLst/>
            </a:prstGeom>
            <a:noFill/>
            <a:ln w="50800">
              <a:solidFill>
                <a:srgbClr val="4DB8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0" name="사각형: 둥근 모서리 9">
              <a:extLst>
                <a:ext uri="{FF2B5EF4-FFF2-40B4-BE49-F238E27FC236}">
                  <a16:creationId xmlns:a16="http://schemas.microsoft.com/office/drawing/2014/main" id="{923FEB5F-12C2-D227-D6D6-007740523F29}"/>
                </a:ext>
              </a:extLst>
            </p:cNvPr>
            <p:cNvSpPr/>
            <p:nvPr/>
          </p:nvSpPr>
          <p:spPr>
            <a:xfrm>
              <a:off x="2117260" y="3797983"/>
              <a:ext cx="458682" cy="549430"/>
            </a:xfrm>
            <a:prstGeom prst="roundRect">
              <a:avLst/>
            </a:prstGeom>
            <a:noFill/>
            <a:ln w="50800">
              <a:solidFill>
                <a:srgbClr val="4DB8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1" name="사각형: 둥근 모서리 10">
              <a:extLst>
                <a:ext uri="{FF2B5EF4-FFF2-40B4-BE49-F238E27FC236}">
                  <a16:creationId xmlns:a16="http://schemas.microsoft.com/office/drawing/2014/main" id="{77FCC0C5-E1E8-3152-1870-095F06A02C42}"/>
                </a:ext>
              </a:extLst>
            </p:cNvPr>
            <p:cNvSpPr/>
            <p:nvPr/>
          </p:nvSpPr>
          <p:spPr>
            <a:xfrm>
              <a:off x="3226168" y="4516095"/>
              <a:ext cx="458682" cy="549430"/>
            </a:xfrm>
            <a:prstGeom prst="roundRect">
              <a:avLst/>
            </a:prstGeom>
            <a:noFill/>
            <a:ln w="50800">
              <a:solidFill>
                <a:srgbClr val="4DB8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2" name="사각형: 둥근 모서리 11">
              <a:extLst>
                <a:ext uri="{FF2B5EF4-FFF2-40B4-BE49-F238E27FC236}">
                  <a16:creationId xmlns:a16="http://schemas.microsoft.com/office/drawing/2014/main" id="{D2A24360-81EF-419C-E401-7E5B82A35133}"/>
                </a:ext>
              </a:extLst>
            </p:cNvPr>
            <p:cNvSpPr/>
            <p:nvPr/>
          </p:nvSpPr>
          <p:spPr>
            <a:xfrm>
              <a:off x="4199171" y="3797983"/>
              <a:ext cx="458682" cy="549430"/>
            </a:xfrm>
            <a:prstGeom prst="roundRect">
              <a:avLst/>
            </a:prstGeom>
            <a:noFill/>
            <a:ln w="50800">
              <a:solidFill>
                <a:srgbClr val="4DB8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3" name="사각형: 둥근 모서리 14">
              <a:extLst>
                <a:ext uri="{FF2B5EF4-FFF2-40B4-BE49-F238E27FC236}">
                  <a16:creationId xmlns:a16="http://schemas.microsoft.com/office/drawing/2014/main" id="{2459BA16-AE2C-04C6-7F6E-BEF84332691C}"/>
                </a:ext>
              </a:extLst>
            </p:cNvPr>
            <p:cNvSpPr/>
            <p:nvPr/>
          </p:nvSpPr>
          <p:spPr>
            <a:xfrm>
              <a:off x="2872852" y="2708920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4" name="사각형: 둥근 모서리 15">
              <a:extLst>
                <a:ext uri="{FF2B5EF4-FFF2-40B4-BE49-F238E27FC236}">
                  <a16:creationId xmlns:a16="http://schemas.microsoft.com/office/drawing/2014/main" id="{391065B2-81D7-2013-7AA7-411B67E119B1}"/>
                </a:ext>
              </a:extLst>
            </p:cNvPr>
            <p:cNvSpPr/>
            <p:nvPr/>
          </p:nvSpPr>
          <p:spPr>
            <a:xfrm>
              <a:off x="3628444" y="2708920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5" name="사각형: 둥근 모서리 16">
              <a:extLst>
                <a:ext uri="{FF2B5EF4-FFF2-40B4-BE49-F238E27FC236}">
                  <a16:creationId xmlns:a16="http://schemas.microsoft.com/office/drawing/2014/main" id="{6F289E95-3F2A-06CA-3736-A9A06981A048}"/>
                </a:ext>
              </a:extLst>
            </p:cNvPr>
            <p:cNvSpPr/>
            <p:nvPr/>
          </p:nvSpPr>
          <p:spPr>
            <a:xfrm>
              <a:off x="4211447" y="2708920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7" name="사각형: 둥근 모서리 17">
              <a:extLst>
                <a:ext uri="{FF2B5EF4-FFF2-40B4-BE49-F238E27FC236}">
                  <a16:creationId xmlns:a16="http://schemas.microsoft.com/office/drawing/2014/main" id="{205AEFED-3DE7-BE4D-817C-C87DDCB07AEA}"/>
                </a:ext>
              </a:extLst>
            </p:cNvPr>
            <p:cNvSpPr/>
            <p:nvPr/>
          </p:nvSpPr>
          <p:spPr>
            <a:xfrm>
              <a:off x="1537655" y="3795846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8" name="사각형: 둥근 모서리 18">
              <a:extLst>
                <a:ext uri="{FF2B5EF4-FFF2-40B4-BE49-F238E27FC236}">
                  <a16:creationId xmlns:a16="http://schemas.microsoft.com/office/drawing/2014/main" id="{9AAD92E0-7A2F-4E06-413F-AAEB5F7FA51E}"/>
                </a:ext>
              </a:extLst>
            </p:cNvPr>
            <p:cNvSpPr/>
            <p:nvPr/>
          </p:nvSpPr>
          <p:spPr>
            <a:xfrm>
              <a:off x="3619566" y="3792050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  <p:sp>
          <p:nvSpPr>
            <p:cNvPr id="29" name="사각형: 둥근 모서리 19">
              <a:extLst>
                <a:ext uri="{FF2B5EF4-FFF2-40B4-BE49-F238E27FC236}">
                  <a16:creationId xmlns:a16="http://schemas.microsoft.com/office/drawing/2014/main" id="{E684359C-4FD8-3346-9056-9F6833C92840}"/>
                </a:ext>
              </a:extLst>
            </p:cNvPr>
            <p:cNvSpPr/>
            <p:nvPr/>
          </p:nvSpPr>
          <p:spPr>
            <a:xfrm>
              <a:off x="2549308" y="4517998"/>
              <a:ext cx="458682" cy="549430"/>
            </a:xfrm>
            <a:prstGeom prst="roundRect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endParaRPr>
            </a:p>
          </p:txBody>
        </p: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7820B155-319D-D72F-5262-379DE36645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1221" t="9474" r="11992" b="8175"/>
          <a:stretch>
            <a:fillRect/>
          </a:stretch>
        </p:blipFill>
        <p:spPr>
          <a:xfrm>
            <a:off x="6402276" y="2403297"/>
            <a:ext cx="1041756" cy="1041756"/>
          </a:xfrm>
          <a:custGeom>
            <a:avLst/>
            <a:gdLst>
              <a:gd name="connsiteX0" fmla="*/ 811843 w 1623686"/>
              <a:gd name="connsiteY0" fmla="*/ 0 h 1623686"/>
              <a:gd name="connsiteX1" fmla="*/ 1623686 w 1623686"/>
              <a:gd name="connsiteY1" fmla="*/ 811843 h 1623686"/>
              <a:gd name="connsiteX2" fmla="*/ 811843 w 1623686"/>
              <a:gd name="connsiteY2" fmla="*/ 1623686 h 1623686"/>
              <a:gd name="connsiteX3" fmla="*/ 0 w 1623686"/>
              <a:gd name="connsiteY3" fmla="*/ 811843 h 1623686"/>
              <a:gd name="connsiteX4" fmla="*/ 811843 w 1623686"/>
              <a:gd name="connsiteY4" fmla="*/ 0 h 162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86" h="1623686">
                <a:moveTo>
                  <a:pt x="811843" y="0"/>
                </a:moveTo>
                <a:cubicBezTo>
                  <a:pt x="1260212" y="0"/>
                  <a:pt x="1623686" y="363474"/>
                  <a:pt x="1623686" y="811843"/>
                </a:cubicBezTo>
                <a:cubicBezTo>
                  <a:pt x="1623686" y="1260212"/>
                  <a:pt x="1260212" y="1623686"/>
                  <a:pt x="811843" y="1623686"/>
                </a:cubicBezTo>
                <a:cubicBezTo>
                  <a:pt x="363474" y="1623686"/>
                  <a:pt x="0" y="1260212"/>
                  <a:pt x="0" y="811843"/>
                </a:cubicBezTo>
                <a:cubicBezTo>
                  <a:pt x="0" y="363474"/>
                  <a:pt x="363474" y="0"/>
                  <a:pt x="811843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07B7AFD-DEFD-D592-C7B1-42D04DC0F9B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7868" t="11124" r="13749" b="11124"/>
          <a:stretch>
            <a:fillRect/>
          </a:stretch>
        </p:blipFill>
        <p:spPr>
          <a:xfrm>
            <a:off x="8083498" y="2403297"/>
            <a:ext cx="1041756" cy="1041756"/>
          </a:xfrm>
          <a:custGeom>
            <a:avLst/>
            <a:gdLst>
              <a:gd name="connsiteX0" fmla="*/ 810934 w 1621868"/>
              <a:gd name="connsiteY0" fmla="*/ 0 h 1621868"/>
              <a:gd name="connsiteX1" fmla="*/ 1621868 w 1621868"/>
              <a:gd name="connsiteY1" fmla="*/ 810934 h 1621868"/>
              <a:gd name="connsiteX2" fmla="*/ 810934 w 1621868"/>
              <a:gd name="connsiteY2" fmla="*/ 1621868 h 1621868"/>
              <a:gd name="connsiteX3" fmla="*/ 0 w 1621868"/>
              <a:gd name="connsiteY3" fmla="*/ 810934 h 1621868"/>
              <a:gd name="connsiteX4" fmla="*/ 810934 w 1621868"/>
              <a:gd name="connsiteY4" fmla="*/ 0 h 162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868" h="1621868">
                <a:moveTo>
                  <a:pt x="810934" y="0"/>
                </a:moveTo>
                <a:cubicBezTo>
                  <a:pt x="1258800" y="0"/>
                  <a:pt x="1621868" y="363068"/>
                  <a:pt x="1621868" y="810934"/>
                </a:cubicBezTo>
                <a:cubicBezTo>
                  <a:pt x="1621868" y="1258800"/>
                  <a:pt x="1258800" y="1621868"/>
                  <a:pt x="810934" y="1621868"/>
                </a:cubicBezTo>
                <a:cubicBezTo>
                  <a:pt x="363068" y="1621868"/>
                  <a:pt x="0" y="1258800"/>
                  <a:pt x="0" y="810934"/>
                </a:cubicBezTo>
                <a:cubicBezTo>
                  <a:pt x="0" y="363068"/>
                  <a:pt x="363068" y="0"/>
                  <a:pt x="810934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04FDA72-FD3E-2E03-2F78-0109B75EFC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7248" t="17414" r="13850" b="9229"/>
          <a:stretch>
            <a:fillRect/>
          </a:stretch>
        </p:blipFill>
        <p:spPr>
          <a:xfrm>
            <a:off x="6435273" y="3818663"/>
            <a:ext cx="1058428" cy="1058428"/>
          </a:xfrm>
          <a:custGeom>
            <a:avLst/>
            <a:gdLst>
              <a:gd name="connsiteX0" fmla="*/ 810523 w 1621046"/>
              <a:gd name="connsiteY0" fmla="*/ 0 h 1621046"/>
              <a:gd name="connsiteX1" fmla="*/ 1621046 w 1621046"/>
              <a:gd name="connsiteY1" fmla="*/ 810523 h 1621046"/>
              <a:gd name="connsiteX2" fmla="*/ 810523 w 1621046"/>
              <a:gd name="connsiteY2" fmla="*/ 1621046 h 1621046"/>
              <a:gd name="connsiteX3" fmla="*/ 0 w 1621046"/>
              <a:gd name="connsiteY3" fmla="*/ 810523 h 1621046"/>
              <a:gd name="connsiteX4" fmla="*/ 810523 w 1621046"/>
              <a:gd name="connsiteY4" fmla="*/ 0 h 162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046" h="1621046">
                <a:moveTo>
                  <a:pt x="810523" y="0"/>
                </a:moveTo>
                <a:cubicBezTo>
                  <a:pt x="1258162" y="0"/>
                  <a:pt x="1621046" y="362884"/>
                  <a:pt x="1621046" y="810523"/>
                </a:cubicBezTo>
                <a:cubicBezTo>
                  <a:pt x="1621046" y="1258162"/>
                  <a:pt x="1258162" y="1621046"/>
                  <a:pt x="810523" y="1621046"/>
                </a:cubicBezTo>
                <a:cubicBezTo>
                  <a:pt x="362884" y="1621046"/>
                  <a:pt x="0" y="1258162"/>
                  <a:pt x="0" y="810523"/>
                </a:cubicBezTo>
                <a:cubicBezTo>
                  <a:pt x="0" y="362884"/>
                  <a:pt x="362884" y="0"/>
                  <a:pt x="810523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D84750F-5E96-1CCB-E82C-0BD4A4444A1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311" t="16253" r="16195" b="6633"/>
          <a:stretch>
            <a:fillRect/>
          </a:stretch>
        </p:blipFill>
        <p:spPr>
          <a:xfrm>
            <a:off x="8096199" y="3827284"/>
            <a:ext cx="1058428" cy="1058428"/>
          </a:xfrm>
          <a:custGeom>
            <a:avLst/>
            <a:gdLst>
              <a:gd name="connsiteX0" fmla="*/ 782250 w 1564500"/>
              <a:gd name="connsiteY0" fmla="*/ 0 h 1564500"/>
              <a:gd name="connsiteX1" fmla="*/ 1564500 w 1564500"/>
              <a:gd name="connsiteY1" fmla="*/ 782250 h 1564500"/>
              <a:gd name="connsiteX2" fmla="*/ 782250 w 1564500"/>
              <a:gd name="connsiteY2" fmla="*/ 1564500 h 1564500"/>
              <a:gd name="connsiteX3" fmla="*/ 0 w 1564500"/>
              <a:gd name="connsiteY3" fmla="*/ 782250 h 1564500"/>
              <a:gd name="connsiteX4" fmla="*/ 782250 w 1564500"/>
              <a:gd name="connsiteY4" fmla="*/ 0 h 156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500" h="1564500">
                <a:moveTo>
                  <a:pt x="782250" y="0"/>
                </a:moveTo>
                <a:cubicBezTo>
                  <a:pt x="1214275" y="0"/>
                  <a:pt x="1564500" y="350225"/>
                  <a:pt x="1564500" y="782250"/>
                </a:cubicBezTo>
                <a:cubicBezTo>
                  <a:pt x="1564500" y="1214275"/>
                  <a:pt x="1214275" y="1564500"/>
                  <a:pt x="782250" y="1564500"/>
                </a:cubicBezTo>
                <a:cubicBezTo>
                  <a:pt x="350225" y="1564500"/>
                  <a:pt x="0" y="1214275"/>
                  <a:pt x="0" y="782250"/>
                </a:cubicBezTo>
                <a:cubicBezTo>
                  <a:pt x="0" y="350225"/>
                  <a:pt x="350225" y="0"/>
                  <a:pt x="782250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C4E2B60-866C-B5B9-34B6-AEB2619A2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583" t="11554" r="13176" b="10047"/>
          <a:stretch>
            <a:fillRect/>
          </a:stretch>
        </p:blipFill>
        <p:spPr>
          <a:xfrm>
            <a:off x="6402276" y="5145920"/>
            <a:ext cx="1097988" cy="1097988"/>
          </a:xfrm>
          <a:custGeom>
            <a:avLst/>
            <a:gdLst>
              <a:gd name="connsiteX0" fmla="*/ 795285 w 1590570"/>
              <a:gd name="connsiteY0" fmla="*/ 0 h 1590570"/>
              <a:gd name="connsiteX1" fmla="*/ 1590570 w 1590570"/>
              <a:gd name="connsiteY1" fmla="*/ 795285 h 1590570"/>
              <a:gd name="connsiteX2" fmla="*/ 795285 w 1590570"/>
              <a:gd name="connsiteY2" fmla="*/ 1590570 h 1590570"/>
              <a:gd name="connsiteX3" fmla="*/ 0 w 1590570"/>
              <a:gd name="connsiteY3" fmla="*/ 795285 h 1590570"/>
              <a:gd name="connsiteX4" fmla="*/ 795285 w 1590570"/>
              <a:gd name="connsiteY4" fmla="*/ 0 h 159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570" h="1590570">
                <a:moveTo>
                  <a:pt x="795285" y="0"/>
                </a:moveTo>
                <a:cubicBezTo>
                  <a:pt x="1234509" y="0"/>
                  <a:pt x="1590570" y="356061"/>
                  <a:pt x="1590570" y="795285"/>
                </a:cubicBezTo>
                <a:cubicBezTo>
                  <a:pt x="1590570" y="1234509"/>
                  <a:pt x="1234509" y="1590570"/>
                  <a:pt x="795285" y="1590570"/>
                </a:cubicBezTo>
                <a:cubicBezTo>
                  <a:pt x="356061" y="1590570"/>
                  <a:pt x="0" y="1234509"/>
                  <a:pt x="0" y="795285"/>
                </a:cubicBezTo>
                <a:cubicBezTo>
                  <a:pt x="0" y="356061"/>
                  <a:pt x="356061" y="0"/>
                  <a:pt x="795285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80B2CAF9-D233-2BDA-E0E9-63C9FB46583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165" t="10121" r="12165" b="7724"/>
          <a:stretch>
            <a:fillRect/>
          </a:stretch>
        </p:blipFill>
        <p:spPr>
          <a:xfrm>
            <a:off x="8083498" y="5145920"/>
            <a:ext cx="1058428" cy="1058428"/>
          </a:xfrm>
          <a:custGeom>
            <a:avLst/>
            <a:gdLst>
              <a:gd name="connsiteX0" fmla="*/ 821654 w 1643308"/>
              <a:gd name="connsiteY0" fmla="*/ 0 h 1643308"/>
              <a:gd name="connsiteX1" fmla="*/ 1643308 w 1643308"/>
              <a:gd name="connsiteY1" fmla="*/ 821654 h 1643308"/>
              <a:gd name="connsiteX2" fmla="*/ 821654 w 1643308"/>
              <a:gd name="connsiteY2" fmla="*/ 1643308 h 1643308"/>
              <a:gd name="connsiteX3" fmla="*/ 0 w 1643308"/>
              <a:gd name="connsiteY3" fmla="*/ 821654 h 1643308"/>
              <a:gd name="connsiteX4" fmla="*/ 821654 w 1643308"/>
              <a:gd name="connsiteY4" fmla="*/ 0 h 16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308" h="1643308">
                <a:moveTo>
                  <a:pt x="821654" y="0"/>
                </a:moveTo>
                <a:cubicBezTo>
                  <a:pt x="1275441" y="0"/>
                  <a:pt x="1643308" y="367867"/>
                  <a:pt x="1643308" y="821654"/>
                </a:cubicBezTo>
                <a:cubicBezTo>
                  <a:pt x="1643308" y="1275441"/>
                  <a:pt x="1275441" y="1643308"/>
                  <a:pt x="821654" y="1643308"/>
                </a:cubicBezTo>
                <a:cubicBezTo>
                  <a:pt x="367867" y="1643308"/>
                  <a:pt x="0" y="1275441"/>
                  <a:pt x="0" y="821654"/>
                </a:cubicBezTo>
                <a:cubicBezTo>
                  <a:pt x="0" y="367867"/>
                  <a:pt x="367867" y="0"/>
                  <a:pt x="821654" y="0"/>
                </a:cubicBezTo>
                <a:close/>
              </a:path>
            </a:pathLst>
          </a:custGeom>
          <a:ln w="50800">
            <a:solidFill>
              <a:srgbClr val="AEDEAC"/>
            </a:solidFill>
          </a:ln>
        </p:spPr>
      </p:pic>
      <p:sp>
        <p:nvSpPr>
          <p:cNvPr id="36" name="사각형: 둥근 모서리 51">
            <a:extLst>
              <a:ext uri="{FF2B5EF4-FFF2-40B4-BE49-F238E27FC236}">
                <a16:creationId xmlns:a16="http://schemas.microsoft.com/office/drawing/2014/main" id="{E82152AB-1E3B-0D52-4C99-21196DD9EFBD}"/>
              </a:ext>
            </a:extLst>
          </p:cNvPr>
          <p:cNvSpPr/>
          <p:nvPr/>
        </p:nvSpPr>
        <p:spPr>
          <a:xfrm>
            <a:off x="5762810" y="2552099"/>
            <a:ext cx="1211000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위암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2.9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배</a:t>
            </a:r>
          </a:p>
        </p:txBody>
      </p:sp>
      <p:sp>
        <p:nvSpPr>
          <p:cNvPr id="37" name="사각형: 둥근 모서리 57">
            <a:extLst>
              <a:ext uri="{FF2B5EF4-FFF2-40B4-BE49-F238E27FC236}">
                <a16:creationId xmlns:a16="http://schemas.microsoft.com/office/drawing/2014/main" id="{A8678E9E-11CE-5274-A555-FEAA30FE279F}"/>
              </a:ext>
            </a:extLst>
          </p:cNvPr>
          <p:cNvSpPr/>
          <p:nvPr/>
        </p:nvSpPr>
        <p:spPr>
          <a:xfrm>
            <a:off x="7602869" y="2963176"/>
            <a:ext cx="1211000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대장암 </a:t>
            </a:r>
            <a:r>
              <a:rPr lang="en-US" altLang="ko-KR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3~4</a:t>
            </a:r>
            <a:r>
              <a:rPr lang="ko-KR" altLang="en-US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배</a:t>
            </a:r>
          </a:p>
        </p:txBody>
      </p:sp>
      <p:sp>
        <p:nvSpPr>
          <p:cNvPr id="38" name="사각형: 둥근 모서리 59">
            <a:extLst>
              <a:ext uri="{FF2B5EF4-FFF2-40B4-BE49-F238E27FC236}">
                <a16:creationId xmlns:a16="http://schemas.microsoft.com/office/drawing/2014/main" id="{33C9870B-5766-340A-C160-6EEF9F5B6440}"/>
              </a:ext>
            </a:extLst>
          </p:cNvPr>
          <p:cNvSpPr/>
          <p:nvPr/>
        </p:nvSpPr>
        <p:spPr>
          <a:xfrm>
            <a:off x="7602014" y="5870141"/>
            <a:ext cx="1454648" cy="43204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유방암 가족력이 있으면 </a:t>
            </a:r>
            <a:r>
              <a:rPr lang="en-US" altLang="ko-KR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배</a:t>
            </a:r>
          </a:p>
        </p:txBody>
      </p:sp>
      <p:sp>
        <p:nvSpPr>
          <p:cNvPr id="39" name="사각형: 둥근 모서리 60">
            <a:extLst>
              <a:ext uri="{FF2B5EF4-FFF2-40B4-BE49-F238E27FC236}">
                <a16:creationId xmlns:a16="http://schemas.microsoft.com/office/drawing/2014/main" id="{DD639AF7-EF09-EE83-6223-237BB23F9868}"/>
              </a:ext>
            </a:extLst>
          </p:cNvPr>
          <p:cNvSpPr/>
          <p:nvPr/>
        </p:nvSpPr>
        <p:spPr>
          <a:xfrm>
            <a:off x="5757729" y="3863438"/>
            <a:ext cx="1454648" cy="65852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1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BRCA1∙2</a:t>
            </a:r>
            <a:r>
              <a:rPr lang="ko-KR" altLang="en-US" sz="1200" spc="-1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유전자 돌연변이가 있으면 </a:t>
            </a:r>
            <a:r>
              <a:rPr lang="en-US" altLang="ko-KR" sz="1200" spc="-1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50~85% </a:t>
            </a:r>
            <a:endParaRPr lang="ko-KR" altLang="en-US" sz="1200" spc="-1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0" name="사각형: 둥근 모서리 61">
            <a:extLst>
              <a:ext uri="{FF2B5EF4-FFF2-40B4-BE49-F238E27FC236}">
                <a16:creationId xmlns:a16="http://schemas.microsoft.com/office/drawing/2014/main" id="{EA653E86-EB07-8201-6D89-EF635A7A5FD5}"/>
              </a:ext>
            </a:extLst>
          </p:cNvPr>
          <p:cNvSpPr/>
          <p:nvPr/>
        </p:nvSpPr>
        <p:spPr>
          <a:xfrm>
            <a:off x="7602869" y="3892387"/>
            <a:ext cx="1211000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폐암 </a:t>
            </a:r>
            <a:r>
              <a:rPr lang="en-US" altLang="ko-KR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2~3</a:t>
            </a:r>
            <a:r>
              <a:rPr lang="ko-KR" altLang="en-US" sz="1400" spc="-15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배</a:t>
            </a:r>
          </a:p>
        </p:txBody>
      </p:sp>
      <p:sp>
        <p:nvSpPr>
          <p:cNvPr id="41" name="사각형: 둥근 모서리 62">
            <a:extLst>
              <a:ext uri="{FF2B5EF4-FFF2-40B4-BE49-F238E27FC236}">
                <a16:creationId xmlns:a16="http://schemas.microsoft.com/office/drawing/2014/main" id="{63467140-8F06-7687-8B30-DC7BFD769FCF}"/>
              </a:ext>
            </a:extLst>
          </p:cNvPr>
          <p:cNvSpPr/>
          <p:nvPr/>
        </p:nvSpPr>
        <p:spPr>
          <a:xfrm>
            <a:off x="5762810" y="5870139"/>
            <a:ext cx="1211000" cy="432049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전립선암 </a:t>
            </a:r>
            <a:r>
              <a:rPr lang="en-US" altLang="ko-KR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4.5~8</a:t>
            </a:r>
            <a:r>
              <a:rPr lang="ko-KR" alt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교보서체 Bold" panose="020B0600000101010101" pitchFamily="50" charset="-127"/>
                <a:ea typeface="교보서체 Bold" panose="020B0600000101010101" pitchFamily="50" charset="-127"/>
              </a:rPr>
              <a:t>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40EA77-963D-3178-F090-76DC0642CA6D}"/>
              </a:ext>
            </a:extLst>
          </p:cNvPr>
          <p:cNvSpPr txBox="1"/>
          <p:nvPr/>
        </p:nvSpPr>
        <p:spPr>
          <a:xfrm>
            <a:off x="5700366" y="1751543"/>
            <a:ext cx="359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【</a:t>
            </a:r>
            <a:r>
              <a:rPr lang="ko-KR" altLang="en-US" sz="1600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가족력과 주요 </a:t>
            </a:r>
            <a:r>
              <a:rPr lang="ko-KR" altLang="en-US" sz="1600" b="1" dirty="0" err="1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암종별</a:t>
            </a:r>
            <a:r>
              <a:rPr lang="ko-KR" altLang="en-US" sz="1600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발생확률</a:t>
            </a:r>
            <a:r>
              <a:rPr lang="en-US" altLang="ko-KR" sz="1600" b="1" dirty="0">
                <a:solidFill>
                  <a:srgbClr val="4DB84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】</a:t>
            </a:r>
            <a:endParaRPr lang="ko-KR" altLang="en-US" sz="1600" b="1" dirty="0">
              <a:solidFill>
                <a:srgbClr val="4DB84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9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C6D74F-05C4-C6AD-2BCA-EDC6CB1B53A4}"/>
              </a:ext>
            </a:extLst>
          </p:cNvPr>
          <p:cNvSpPr txBox="1"/>
          <p:nvPr/>
        </p:nvSpPr>
        <p:spPr>
          <a:xfrm>
            <a:off x="151359" y="171053"/>
            <a:ext cx="8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암진단비</a:t>
            </a:r>
            <a:r>
              <a:rPr lang="ko-KR" altLang="en-US" sz="24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증액이 필요한 이유</a:t>
            </a:r>
            <a:r>
              <a:rPr lang="en-US" altLang="ko-KR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!!</a:t>
            </a:r>
            <a:endParaRPr lang="ko-KR" altLang="en-US" sz="2400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55" y="1846209"/>
            <a:ext cx="7913349" cy="4877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80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45" y="1323181"/>
            <a:ext cx="5040560" cy="34563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9" name="자유형: 도형 3">
            <a:extLst>
              <a:ext uri="{FF2B5EF4-FFF2-40B4-BE49-F238E27FC236}">
                <a16:creationId xmlns:a16="http://schemas.microsoft.com/office/drawing/2014/main" id="{FBC9B6A7-AA10-BB72-5EEA-7FEACA49743D}"/>
              </a:ext>
            </a:extLst>
          </p:cNvPr>
          <p:cNvSpPr/>
          <p:nvPr/>
        </p:nvSpPr>
        <p:spPr>
          <a:xfrm>
            <a:off x="519345" y="4923581"/>
            <a:ext cx="9189530" cy="2088232"/>
          </a:xfrm>
          <a:custGeom>
            <a:avLst/>
            <a:gdLst>
              <a:gd name="connsiteX0" fmla="*/ 900100 w 7129314"/>
              <a:gd name="connsiteY0" fmla="*/ 0 h 1800200"/>
              <a:gd name="connsiteX1" fmla="*/ 7129314 w 7129314"/>
              <a:gd name="connsiteY1" fmla="*/ 0 h 1800200"/>
              <a:gd name="connsiteX2" fmla="*/ 7129314 w 7129314"/>
              <a:gd name="connsiteY2" fmla="*/ 1800200 h 1800200"/>
              <a:gd name="connsiteX3" fmla="*/ 900100 w 7129314"/>
              <a:gd name="connsiteY3" fmla="*/ 1800200 h 1800200"/>
              <a:gd name="connsiteX4" fmla="*/ 0 w 7129314"/>
              <a:gd name="connsiteY4" fmla="*/ 900100 h 1800200"/>
              <a:gd name="connsiteX5" fmla="*/ 900100 w 7129314"/>
              <a:gd name="connsiteY5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314" h="1800200">
                <a:moveTo>
                  <a:pt x="900100" y="0"/>
                </a:moveTo>
                <a:lnTo>
                  <a:pt x="7129314" y="0"/>
                </a:lnTo>
                <a:lnTo>
                  <a:pt x="7129314" y="1800200"/>
                </a:lnTo>
                <a:lnTo>
                  <a:pt x="900100" y="1800200"/>
                </a:lnTo>
                <a:cubicBezTo>
                  <a:pt x="402988" y="1800200"/>
                  <a:pt x="0" y="1397212"/>
                  <a:pt x="0" y="900100"/>
                </a:cubicBezTo>
                <a:cubicBezTo>
                  <a:pt x="0" y="402988"/>
                  <a:pt x="402988" y="0"/>
                  <a:pt x="900100" y="0"/>
                </a:cubicBezTo>
                <a:close/>
              </a:path>
            </a:pathLst>
          </a:custGeom>
          <a:solidFill>
            <a:schemeClr val="accent1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23B32D-A80D-7E64-67E5-8FD7603E9602}"/>
              </a:ext>
            </a:extLst>
          </p:cNvPr>
          <p:cNvSpPr txBox="1"/>
          <p:nvPr/>
        </p:nvSpPr>
        <p:spPr>
          <a:xfrm>
            <a:off x="1087463" y="5181666"/>
            <a:ext cx="8238364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3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대 </a:t>
            </a:r>
            <a:r>
              <a:rPr lang="ko-KR" altLang="en-US" b="1" i="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난치암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 생존율 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2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배로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... ‘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꿈의 암 치료’</a:t>
            </a:r>
            <a:r>
              <a:rPr lang="en-US" altLang="ko-KR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, </a:t>
            </a:r>
            <a:r>
              <a:rPr lang="ko-KR" altLang="en-US" b="1" i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올 </a:t>
            </a:r>
            <a:r>
              <a:rPr lang="ko-KR" altLang="en-US" b="1" i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itchFamily="2" charset="-127"/>
                <a:ea typeface="나눔고딕" pitchFamily="2" charset="-127"/>
              </a:rPr>
              <a:t>봄 국내서 받는다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6ADF9-6463-C661-F8B9-1B26A7FEE815}"/>
              </a:ext>
            </a:extLst>
          </p:cNvPr>
          <p:cNvSpPr txBox="1"/>
          <p:nvPr/>
        </p:nvSpPr>
        <p:spPr>
          <a:xfrm>
            <a:off x="583929" y="5644531"/>
            <a:ext cx="883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중입자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 치료는 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5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년 생존율이 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30% 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이하여서 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3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대 난치암으로 꼽히는 췌장암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, 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폐암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, 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간암 생존율을 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2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배 이상 끌어올릴 수 있을 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것”이라며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 “골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·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연부조직 육종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, 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척삭종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, 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악성 흑색종 등의 희귀암의 치료 등에서도 널리 활용될 수 있다”고 했다</a:t>
            </a:r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.”  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– </a:t>
            </a:r>
            <a:r>
              <a:rPr lang="ko-KR" altLang="en-US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조선일보 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2022</a:t>
            </a:r>
            <a:r>
              <a:rPr lang="ko-KR" altLang="en-US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년 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9</a:t>
            </a:r>
            <a:r>
              <a:rPr lang="ko-KR" altLang="en-US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월 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20</a:t>
            </a:r>
            <a:r>
              <a:rPr lang="ko-KR" altLang="en-US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일 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-</a:t>
            </a:r>
            <a:endParaRPr lang="ko-KR" altLang="en-US" sz="1000" b="1" i="0" dirty="0">
              <a:solidFill>
                <a:schemeClr val="bg1"/>
              </a:solidFill>
              <a:effectLst/>
              <a:latin typeface="나눔고딕" pitchFamily="2" charset="-127"/>
              <a:ea typeface="나눔고딕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9958ED-7366-CC42-B903-4C3AA7EDFBFD}"/>
              </a:ext>
            </a:extLst>
          </p:cNvPr>
          <p:cNvSpPr txBox="1"/>
          <p:nvPr/>
        </p:nvSpPr>
        <p:spPr>
          <a:xfrm>
            <a:off x="939525" y="6384395"/>
            <a:ext cx="87168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“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그러나 </a:t>
            </a:r>
            <a:r>
              <a:rPr lang="ko-KR" altLang="en-US" sz="1400" b="1" i="0" dirty="0">
                <a:solidFill>
                  <a:schemeClr val="bg1"/>
                </a:solidFill>
                <a:effectLst/>
                <a:highlight>
                  <a:srgbClr val="4DB848"/>
                </a:highlight>
                <a:latin typeface="나눔고딕" pitchFamily="2" charset="-127"/>
                <a:ea typeface="나눔고딕" pitchFamily="2" charset="-127"/>
              </a:rPr>
              <a:t>중입자치료는 비용이 </a:t>
            </a:r>
            <a:r>
              <a:rPr lang="en-US" altLang="ko-KR" sz="1400" b="1" i="0" dirty="0">
                <a:solidFill>
                  <a:schemeClr val="bg1"/>
                </a:solidFill>
                <a:effectLst/>
                <a:highlight>
                  <a:srgbClr val="4DB848"/>
                </a:highlight>
                <a:latin typeface="나눔고딕" pitchFamily="2" charset="-127"/>
                <a:ea typeface="나눔고딕" pitchFamily="2" charset="-127"/>
              </a:rPr>
              <a:t>5000</a:t>
            </a:r>
            <a:r>
              <a:rPr lang="ko-KR" altLang="en-US" sz="1400" b="1" i="0" dirty="0">
                <a:solidFill>
                  <a:schemeClr val="bg1"/>
                </a:solidFill>
                <a:effectLst/>
                <a:highlight>
                  <a:srgbClr val="4DB848"/>
                </a:highlight>
                <a:latin typeface="나눔고딕" pitchFamily="2" charset="-127"/>
                <a:ea typeface="나눔고딕" pitchFamily="2" charset="-127"/>
              </a:rPr>
              <a:t>만원 이상 고가여서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 실제 치료가 가능한 암환자는 극히 일부에 불과할 것으로 보인다</a:t>
            </a:r>
            <a:r>
              <a:rPr lang="en-US" altLang="ko-KR" sz="1000" b="1" i="0" dirty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.” </a:t>
            </a:r>
            <a:r>
              <a:rPr lang="en-US" altLang="ko-KR" sz="1000" b="1" i="0" dirty="0" smtClean="0">
                <a:solidFill>
                  <a:schemeClr val="bg1"/>
                </a:solidFill>
                <a:effectLst/>
                <a:latin typeface="나눔고딕" pitchFamily="2" charset="-127"/>
                <a:ea typeface="나눔고딕" pitchFamily="2" charset="-127"/>
              </a:rPr>
              <a:t>        – 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매일경제 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2022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년 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8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월 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10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일 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>-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  <a:t/>
            </a:r>
            <a:br>
              <a:rPr lang="ko-KR" altLang="en-US" sz="1000" b="1" dirty="0">
                <a:solidFill>
                  <a:schemeClr val="bg1"/>
                </a:solidFill>
                <a:latin typeface="나눔고딕" pitchFamily="2" charset="-127"/>
                <a:ea typeface="나눔고딕" pitchFamily="2" charset="-127"/>
              </a:rPr>
            </a:br>
            <a:endParaRPr lang="ko-KR" altLang="en-US" sz="1000" b="1" dirty="0">
              <a:solidFill>
                <a:schemeClr val="bg1"/>
              </a:solidFill>
              <a:latin typeface="나눔고딕" pitchFamily="2" charset="-127"/>
              <a:ea typeface="나눔고딕" pitchFamily="2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AE2542DE-FCA2-D014-2D20-44C213D4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967" y="1323182"/>
            <a:ext cx="4084909" cy="34563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DC6D74F-05C4-C6AD-2BCA-EDC6CB1B53A4}"/>
              </a:ext>
            </a:extLst>
          </p:cNvPr>
          <p:cNvSpPr txBox="1"/>
          <p:nvPr/>
        </p:nvSpPr>
        <p:spPr>
          <a:xfrm>
            <a:off x="151359" y="171053"/>
            <a:ext cx="8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암진단비</a:t>
            </a:r>
            <a:r>
              <a:rPr lang="ko-KR" altLang="en-US" sz="24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증액이 필요한 이유</a:t>
            </a:r>
            <a:r>
              <a:rPr lang="en-US" altLang="ko-KR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!!</a:t>
            </a:r>
            <a:endParaRPr lang="ko-KR" altLang="en-US" sz="2400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2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583407" y="1339046"/>
            <a:ext cx="4392488" cy="5312726"/>
            <a:chOff x="557309" y="1855275"/>
            <a:chExt cx="3960440" cy="5256583"/>
          </a:xfrm>
        </p:grpSpPr>
        <p:grpSp>
          <p:nvGrpSpPr>
            <p:cNvPr id="14" name="그룹 13"/>
            <p:cNvGrpSpPr/>
            <p:nvPr/>
          </p:nvGrpSpPr>
          <p:grpSpPr>
            <a:xfrm>
              <a:off x="557309" y="1855275"/>
              <a:ext cx="3960440" cy="5256583"/>
              <a:chOff x="2755193" y="396256"/>
              <a:chExt cx="3487766" cy="4824535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8" b="38099"/>
              <a:stretch/>
            </p:blipFill>
            <p:spPr>
              <a:xfrm>
                <a:off x="2755193" y="396256"/>
                <a:ext cx="3487766" cy="410445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481" b="16043"/>
              <a:stretch/>
            </p:blipFill>
            <p:spPr>
              <a:xfrm>
                <a:off x="2755193" y="4428703"/>
                <a:ext cx="3487766" cy="79208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sp>
          <p:nvSpPr>
            <p:cNvPr id="15" name="직사각형 14"/>
            <p:cNvSpPr/>
            <p:nvPr/>
          </p:nvSpPr>
          <p:spPr>
            <a:xfrm>
              <a:off x="557309" y="6248836"/>
              <a:ext cx="3960440" cy="8630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1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196459" y="1323181"/>
            <a:ext cx="4675980" cy="5328591"/>
            <a:chOff x="5802506" y="1783267"/>
            <a:chExt cx="4055410" cy="5328591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9" r="3170" b="15090"/>
            <a:stretch/>
          </p:blipFill>
          <p:spPr>
            <a:xfrm>
              <a:off x="5802506" y="1783267"/>
              <a:ext cx="4008690" cy="532859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0" name="직사각형 19"/>
            <p:cNvSpPr/>
            <p:nvPr/>
          </p:nvSpPr>
          <p:spPr>
            <a:xfrm>
              <a:off x="5802506" y="6229978"/>
              <a:ext cx="4055410" cy="8630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1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Regular"/>
                <a:ea typeface="교보서체 Regular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C6D74F-05C4-C6AD-2BCA-EDC6CB1B53A4}"/>
              </a:ext>
            </a:extLst>
          </p:cNvPr>
          <p:cNvSpPr txBox="1"/>
          <p:nvPr/>
        </p:nvSpPr>
        <p:spPr>
          <a:xfrm>
            <a:off x="151359" y="171053"/>
            <a:ext cx="84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1"/>
              </a:buClr>
            </a:pPr>
            <a:r>
              <a:rPr lang="ko-KR" altLang="en-US" sz="24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암진단비</a:t>
            </a:r>
            <a:r>
              <a:rPr lang="ko-KR" altLang="en-US" sz="24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증액이 필요한 이유</a:t>
            </a:r>
            <a:r>
              <a:rPr lang="en-US" altLang="ko-KR" sz="2400" b="1" dirty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!!</a:t>
            </a:r>
            <a:endParaRPr lang="ko-KR" altLang="en-US" sz="2400" b="1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35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err="1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</a:t>
            </a:r>
            <a:r>
              <a:rPr lang="ko-KR" altLang="en-US" sz="24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괜찮아요</a:t>
            </a:r>
            <a:r>
              <a:rPr lang="ko-KR" altLang="en-US" sz="2400" b="1" dirty="0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400" b="1" dirty="0" err="1" smtClean="0">
                <a:solidFill>
                  <a:srgbClr val="01366A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암보험</a:t>
            </a:r>
            <a:endParaRPr lang="ko-KR" altLang="en-US" sz="24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8" name="그룹 1004"/>
          <p:cNvGrpSpPr/>
          <p:nvPr/>
        </p:nvGrpSpPr>
        <p:grpSpPr>
          <a:xfrm>
            <a:off x="865461" y="1503209"/>
            <a:ext cx="373372" cy="379663"/>
            <a:chOff x="5314776" y="3223014"/>
            <a:chExt cx="888110" cy="955845"/>
          </a:xfrm>
        </p:grpSpPr>
        <p:pic>
          <p:nvPicPr>
            <p:cNvPr id="9" name="Object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3223014"/>
              <a:ext cx="888110" cy="955845"/>
            </a:xfrm>
            <a:prstGeom prst="rect">
              <a:avLst/>
            </a:prstGeom>
          </p:spPr>
        </p:pic>
      </p:grpSp>
      <p:grpSp>
        <p:nvGrpSpPr>
          <p:cNvPr id="10" name="그룹 1005"/>
          <p:cNvGrpSpPr/>
          <p:nvPr/>
        </p:nvGrpSpPr>
        <p:grpSpPr>
          <a:xfrm>
            <a:off x="865461" y="2560635"/>
            <a:ext cx="373372" cy="379663"/>
            <a:chOff x="5314776" y="4578704"/>
            <a:chExt cx="888110" cy="955845"/>
          </a:xfrm>
        </p:grpSpPr>
        <p:pic>
          <p:nvPicPr>
            <p:cNvPr id="11" name="Object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4578704"/>
              <a:ext cx="888110" cy="955845"/>
            </a:xfrm>
            <a:prstGeom prst="rect">
              <a:avLst/>
            </a:prstGeom>
          </p:spPr>
        </p:pic>
      </p:grpSp>
      <p:grpSp>
        <p:nvGrpSpPr>
          <p:cNvPr id="12" name="그룹 1006"/>
          <p:cNvGrpSpPr/>
          <p:nvPr/>
        </p:nvGrpSpPr>
        <p:grpSpPr>
          <a:xfrm>
            <a:off x="865461" y="3660054"/>
            <a:ext cx="373372" cy="379663"/>
            <a:chOff x="5314776" y="5860994"/>
            <a:chExt cx="888110" cy="955845"/>
          </a:xfrm>
        </p:grpSpPr>
        <p:pic>
          <p:nvPicPr>
            <p:cNvPr id="13" name="Object 2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5860994"/>
              <a:ext cx="888110" cy="955845"/>
            </a:xfrm>
            <a:prstGeom prst="rect">
              <a:avLst/>
            </a:prstGeom>
          </p:spPr>
        </p:pic>
      </p:grpSp>
      <p:grpSp>
        <p:nvGrpSpPr>
          <p:cNvPr id="14" name="그룹 1007"/>
          <p:cNvGrpSpPr/>
          <p:nvPr/>
        </p:nvGrpSpPr>
        <p:grpSpPr>
          <a:xfrm>
            <a:off x="865461" y="4428487"/>
            <a:ext cx="373372" cy="379663"/>
            <a:chOff x="5314776" y="7216684"/>
            <a:chExt cx="888110" cy="955845"/>
          </a:xfrm>
        </p:grpSpPr>
        <p:pic>
          <p:nvPicPr>
            <p:cNvPr id="15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1323021" y="2030268"/>
            <a:ext cx="8283924" cy="92012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일반암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가입한도 최대 </a:t>
            </a:r>
            <a:r>
              <a:rPr lang="en-US" altLang="ko-KR" sz="302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302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en-US" altLang="ko-KR" sz="1891" b="1" spc="-78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en-US" altLang="ko-KR" sz="756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pPr defTabSz="906237">
              <a:defRPr/>
            </a:pP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유방암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초기제외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갑상선암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특정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갑상선암을 </a:t>
            </a:r>
            <a:r>
              <a:rPr lang="ko-KR" altLang="en-US" sz="1513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제외한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수질암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미분화암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여성생식기암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=&gt;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일반암</a:t>
            </a:r>
            <a:endParaRPr lang="en-US" altLang="ko-KR" sz="1513" b="1" spc="-78" dirty="0">
              <a:solidFill>
                <a:srgbClr val="0033CC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29315" y="3085222"/>
            <a:ext cx="8283924" cy="95169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 err="1" smtClean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초기</a:t>
            </a:r>
            <a:r>
              <a:rPr lang="ko-KR" altLang="en-US" sz="1891" b="1" spc="-78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유방암</a:t>
            </a: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전립선암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2647" b="1" spc="-78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최대 </a:t>
            </a:r>
            <a:r>
              <a:rPr lang="en-US" altLang="ko-KR" sz="2647" b="1" spc="-78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4,000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 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en-US" altLang="ko-KR" sz="1702" b="1" spc="-78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ko-KR" altLang="en-US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특정갑상선암 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200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유두암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1200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여포암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), </a:t>
            </a:r>
            <a:r>
              <a:rPr lang="ko-KR" altLang="en-US" sz="1200" b="1" spc="-78" dirty="0" err="1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경계성종양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200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양성뇌종양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기타피부암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대장점막내암</a:t>
            </a:r>
            <a:r>
              <a:rPr lang="en-US" altLang="ko-KR" sz="120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200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제자리암</a:t>
            </a:r>
            <a:r>
              <a:rPr lang="ko-KR" altLang="en-US" sz="2269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2647" b="1" spc="-78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최대 </a:t>
            </a:r>
            <a:r>
              <a:rPr lang="en-US" altLang="ko-KR" sz="2647" b="1" spc="-78" dirty="0" smtClean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2,000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 </a:t>
            </a:r>
            <a:r>
              <a:rPr lang="ko-KR" altLang="en-US" sz="1702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보장</a:t>
            </a:r>
            <a:endParaRPr lang="ko-KR" altLang="en-US" sz="1040" b="1" spc="-78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23021" y="1401605"/>
            <a:ext cx="8283924" cy="50429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세부터 최대 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80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까지 가입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513" b="1" spc="-78" dirty="0" err="1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무진단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기준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15~54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 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55~80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5</a:t>
            </a:r>
            <a:r>
              <a:rPr lang="ko-KR" altLang="en-US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천</a:t>
            </a:r>
            <a:r>
              <a:rPr lang="en-US" altLang="ko-KR" sz="1513" b="1" spc="-78" dirty="0">
                <a:solidFill>
                  <a:srgbClr val="0033C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3026" b="1" spc="-78" dirty="0">
              <a:solidFill>
                <a:srgbClr val="0033CC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335610" y="5809321"/>
            <a:ext cx="8283924" cy="69190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주계약</a:t>
            </a:r>
            <a:r>
              <a:rPr lang="en-US" altLang="ko-KR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특약 </a:t>
            </a:r>
            <a:r>
              <a:rPr lang="ko-KR" altLang="en-US" sz="1891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1891" b="1" spc="-78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 3</a:t>
            </a:r>
            <a:r>
              <a:rPr lang="ko-KR" altLang="en-US" sz="1891" b="1" spc="-78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ko-KR" altLang="en-US" sz="1891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이상시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헬스케어서비스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647" b="1" spc="-78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암특화형</a:t>
            </a:r>
            <a:r>
              <a:rPr lang="en-US" altLang="ko-KR" sz="2647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en-US" altLang="ko-KR" sz="1702" b="1" spc="-78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제공</a:t>
            </a:r>
            <a:endParaRPr lang="en-US" altLang="ko-KR" sz="2647" b="1" spc="-78" dirty="0">
              <a:solidFill>
                <a:srgbClr val="0000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906237">
              <a:defRPr/>
            </a:pPr>
            <a:r>
              <a:rPr lang="en-US" altLang="ko-KR" sz="1040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전단간호사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건강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질병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·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 상담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병원 예약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 (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암진단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후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정기적 암 관리 콜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3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 질병 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진단시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대질병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특화 서비스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제휴서비스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35" b="1" spc="-78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힐인우대</a:t>
            </a:r>
            <a:r>
              <a:rPr lang="en-US" altLang="ko-KR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135" b="1" spc="-78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1135" b="1" spc="-78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335610" y="4197747"/>
            <a:ext cx="8283924" cy="603648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lnSpc>
                <a:spcPct val="150000"/>
              </a:lnSpc>
              <a:defRPr/>
            </a:pP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업계 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타사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한도합산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억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(CI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포함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),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유사암한도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891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없음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35610" y="4970019"/>
            <a:ext cx="8283924" cy="69190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85" tIns="35143" rIns="70285" bIns="35143" anchor="ctr"/>
          <a:lstStyle/>
          <a:p>
            <a:pPr defTabSz="906237">
              <a:defRPr/>
            </a:pP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암보험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언더라이팅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647" b="1" dirty="0" err="1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기준완화</a:t>
            </a:r>
            <a:r>
              <a:rPr lang="ko-KR" altLang="en-US" sz="2647" b="1" dirty="0">
                <a:solidFill>
                  <a:srgbClr val="0000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암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진단금만</a:t>
            </a:r>
            <a:r>
              <a:rPr lang="ko-KR" altLang="en-US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가입시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91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특약제외</a:t>
            </a:r>
            <a:r>
              <a:rPr lang="en-US" altLang="ko-KR" sz="1891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defTabSz="906237">
              <a:defRPr/>
            </a:pP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당뇨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형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, 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고혈압 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고지혈증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경우에도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무진단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135" b="1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인수가능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사전질의가능</a:t>
            </a:r>
            <a:r>
              <a:rPr lang="en-US" altLang="ko-KR" sz="1135" b="1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</p:txBody>
      </p:sp>
      <p:grpSp>
        <p:nvGrpSpPr>
          <p:cNvPr id="22" name="그룹 1007"/>
          <p:cNvGrpSpPr/>
          <p:nvPr/>
        </p:nvGrpSpPr>
        <p:grpSpPr>
          <a:xfrm>
            <a:off x="865461" y="5275994"/>
            <a:ext cx="373372" cy="379663"/>
            <a:chOff x="5314776" y="7216684"/>
            <a:chExt cx="888110" cy="955845"/>
          </a:xfrm>
        </p:grpSpPr>
        <p:pic>
          <p:nvPicPr>
            <p:cNvPr id="23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  <p:grpSp>
        <p:nvGrpSpPr>
          <p:cNvPr id="24" name="그룹 1007"/>
          <p:cNvGrpSpPr/>
          <p:nvPr/>
        </p:nvGrpSpPr>
        <p:grpSpPr>
          <a:xfrm>
            <a:off x="865461" y="6128094"/>
            <a:ext cx="373372" cy="379663"/>
            <a:chOff x="5314776" y="7216684"/>
            <a:chExt cx="888110" cy="95584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4776" y="7216684"/>
              <a:ext cx="888110" cy="955845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5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67383" y="139265"/>
            <a:ext cx="6972913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lang="ko-KR" altLang="en-US" sz="24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금융소비자보호법 </a:t>
            </a:r>
            <a:r>
              <a:rPr lang="en-US" altLang="ko-KR" sz="2400" spc="-1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_</a:t>
            </a:r>
            <a:r>
              <a:rPr lang="en-US" altLang="ko-KR" sz="2000" spc="-1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6</a:t>
            </a:r>
            <a:r>
              <a:rPr lang="ko-KR" altLang="en-US" sz="20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</a:t>
            </a:r>
            <a:r>
              <a:rPr lang="ko-KR" altLang="en-US" sz="2000" spc="-100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판매원칙</a:t>
            </a:r>
            <a:r>
              <a:rPr lang="ko-KR" altLang="en-US" sz="2000" spc="-100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준수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10181"/>
              </p:ext>
            </p:extLst>
          </p:nvPr>
        </p:nvGraphicFramePr>
        <p:xfrm>
          <a:off x="511399" y="1265420"/>
          <a:ext cx="9433047" cy="528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884278816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78507022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747172896"/>
                    </a:ext>
                  </a:extLst>
                </a:gridCol>
              </a:tblGrid>
              <a:tr h="5072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판매원칙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           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GA-FP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핵심 실천사항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103280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적합성 원칙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판매자 입장에서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소비자의 재산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취득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처분목적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경험에   비추어  부적합한 상품 체결 권유 금지 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천만원 이하 과태료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13752"/>
                  </a:ext>
                </a:extLst>
              </a:tr>
              <a:tr h="517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적정성 원칙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변액보험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적합성 진단 프로세스 준수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자발적으로 구매하려는 상품이 소비자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재산등에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</a:t>
                      </a:r>
                      <a:r>
                        <a:rPr lang="en-US" altLang="ko-KR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비추어 </a:t>
                      </a:r>
                      <a:r>
                        <a:rPr lang="ko-KR" altLang="en-US" sz="900" b="0" spc="-138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부적정할</a:t>
                      </a:r>
                      <a:r>
                        <a:rPr lang="ko-KR" altLang="en-US" sz="900" b="0" spc="-138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경우 그 사실을 알리고 확인 받아야함 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263001"/>
                  </a:ext>
                </a:extLst>
              </a:tr>
              <a:tr h="9931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설명의무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844174">
                        <a:defRPr/>
                      </a:pP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상품을 권유하거나 소비자가 설명을 요청하는 경우 상품설명서의 모든 항목을 반드시 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설명하며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원하는 부분은 추가하여 설명해야 함 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합리적인 판단 또는 상품 가치에 중대한 영향을 미칠 수 있는 사항을 거짓 또는 왜곡하여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설명해서는 안됨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상품의 중요한 사항을 빠뜨리지 않고 설명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561032"/>
                  </a:ext>
                </a:extLst>
              </a:tr>
              <a:tr h="805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불공정영업금지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 관련 알려야 할 사항 안내 준수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!!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 </a:t>
                      </a: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판매시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우월적 지위를 이용하여 소비자 권익 침해 행위 금지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 의사에 반한 상품 강요 및 계약체결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회사의 부당 담보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편익 요구 및 제공 받는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연계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제휴서비스를 부당하게 축소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변경하는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  → 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82231"/>
                  </a:ext>
                </a:extLst>
              </a:tr>
              <a:tr h="1073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부당권유금지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신의성실 원칙에 근거한 고지의무 작성</a:t>
                      </a: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단정적 판단 제공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오인할 소지의 내용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중요한 사항을 사실과 다르게 알리거나 알리지 않도록 부당하게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권유하는 행위 금지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불확실한 사항에 대한 단정적 판단을 제공하는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객관적 근거없이 금융상품을 비교하여 우수하거나 유리하다고 알리는 행위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금융상품의 내용을 사실과 다르게 알리는 행위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defTabSz="844174"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고지의무를 방해하거나 부실하게 알리도록 하는 행위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이내 해지 요구 가능</a:t>
                      </a: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판매자  →  최대  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   과태료</a:t>
                      </a:r>
                      <a:endParaRPr lang="en-US" altLang="ko-KR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회사    →  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190526"/>
                  </a:ext>
                </a:extLst>
              </a:tr>
              <a:tr h="8535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광고 규제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교보생명이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승인한 광고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·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안내자료 사용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! </a:t>
                      </a:r>
                    </a:p>
                    <a:p>
                      <a:pPr marL="0" marR="0" indent="0" algn="l" defTabSz="912025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※ 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교육자료를 광고 및 </a:t>
                      </a: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인터텟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블로그 등 </a:t>
                      </a:r>
                      <a:r>
                        <a:rPr lang="ko-KR" altLang="en-US" sz="1200" b="1" dirty="0" err="1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사용엄금</a:t>
                      </a:r>
                      <a:endParaRPr lang="ko-KR" altLang="en-US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소비자가 금융상품을 오해하지 않도록 명확하고 공정하게 전달 </a:t>
                      </a:r>
                      <a:endParaRPr lang="en-US" altLang="ko-KR" sz="900" b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필수사항 포함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금지 행위 등을 규제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미승인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자료 사용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과장 광고 금지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★ 최대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과태료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endParaRPr lang="ko-KR" altLang="en-US" sz="1200" b="1" spc="-138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회사  수입의 </a:t>
                      </a:r>
                      <a:r>
                        <a:rPr lang="en-US" altLang="ko-KR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 </a:t>
                      </a:r>
                      <a:r>
                        <a:rPr lang="ko-KR" altLang="en-US" sz="1200" b="1" spc="-138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과징금</a:t>
                      </a:r>
                      <a:endParaRPr lang="en-US" altLang="ko-KR" sz="1200" b="1" dirty="0" smtClean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0522" marR="80522" marT="40261" marB="4026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7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6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1" y="1779612"/>
            <a:ext cx="8972738" cy="5040560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547770" y="1164692"/>
            <a:ext cx="8901114" cy="590537"/>
          </a:xfrm>
          <a:prstGeom prst="rect">
            <a:avLst/>
          </a:prstGeom>
          <a:solidFill>
            <a:schemeClr val="accent2">
              <a:lumMod val="20000"/>
              <a:lumOff val="80000"/>
              <a:alpha val="30196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55" tIns="40377" rIns="80755" bIns="403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가입기준</a:t>
            </a:r>
            <a:r>
              <a:rPr kumimoji="0" lang="en-US" altLang="ko-KR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0" lang="ko-KR" altLang="en-US" sz="1236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소액암</a:t>
            </a:r>
            <a:r>
              <a:rPr kumimoji="0" lang="en-US" altLang="ko-KR" sz="1236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236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갱신</a:t>
            </a:r>
            <a:r>
              <a:rPr kumimoji="0" lang="en-US" altLang="ko-KR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+ </a:t>
            </a:r>
            <a:r>
              <a:rPr kumimoji="0" lang="ko-KR" altLang="en-US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 납입면제특약 </a:t>
            </a:r>
            <a:endParaRPr kumimoji="0" lang="en-US" altLang="ko-KR" sz="1236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가입연령별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진단기준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15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~54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55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~80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endParaRPr kumimoji="0" lang="en-US" altLang="ko-KR" sz="1236" b="1" dirty="0"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③ 월 보험료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 이상 가입시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236" b="1" dirty="0" err="1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암특화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서비스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무료제공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1798" y="1492526"/>
            <a:ext cx="2281858" cy="228204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*77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남자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이후 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ko-KR" altLang="en-US" sz="883" dirty="0" err="1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비갱신형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설계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FF7AF5-2894-4D00-7D7F-328672617080}"/>
              </a:ext>
            </a:extLst>
          </p:cNvPr>
          <p:cNvSpPr txBox="1"/>
          <p:nvPr/>
        </p:nvSpPr>
        <p:spPr>
          <a:xfrm>
            <a:off x="295375" y="198055"/>
            <a:ext cx="9374150" cy="4770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500" b="1" dirty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재난적 의료비에 대비하는 최적 </a:t>
            </a:r>
            <a:r>
              <a:rPr lang="ko-KR" altLang="en-US" sz="2500" b="1" dirty="0" smtClean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솔루션 → 괜찮아요 </a:t>
            </a:r>
            <a:r>
              <a:rPr lang="ko-KR" altLang="en-US" sz="2500" b="1" dirty="0" err="1" smtClean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암보험</a:t>
            </a:r>
            <a:endParaRPr lang="ko-KR" altLang="en-US" sz="2500" b="1" dirty="0">
              <a:solidFill>
                <a:srgbClr val="003874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7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37" name="그림 3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0" y="1827237"/>
            <a:ext cx="8934845" cy="496791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547770" y="1092684"/>
            <a:ext cx="8901114" cy="590537"/>
          </a:xfrm>
          <a:prstGeom prst="rect">
            <a:avLst/>
          </a:prstGeom>
          <a:solidFill>
            <a:schemeClr val="accent2">
              <a:lumMod val="20000"/>
              <a:lumOff val="80000"/>
              <a:alpha val="30196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55" tIns="40377" rIns="80755" bIns="403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가입기준</a:t>
            </a:r>
            <a:r>
              <a:rPr kumimoji="0" lang="en-US" altLang="ko-KR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0" lang="ko-KR" altLang="en-US" sz="1236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소액암</a:t>
            </a:r>
            <a:r>
              <a:rPr kumimoji="0" lang="en-US" altLang="ko-KR" sz="1236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236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비갱신</a:t>
            </a:r>
            <a:r>
              <a:rPr kumimoji="0" lang="en-US" altLang="ko-KR" sz="1236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0" lang="en-US" altLang="ko-KR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kumimoji="0" lang="ko-KR" altLang="en-US" sz="1236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 납입면제특약 </a:t>
            </a:r>
            <a:endParaRPr kumimoji="0" lang="en-US" altLang="ko-KR" sz="1236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가입연령별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진단기준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15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~54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55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~80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</a:t>
            </a:r>
            <a:r>
              <a:rPr kumimoji="0" lang="en-US" altLang="ko-KR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236" b="1" dirty="0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천만 </a:t>
            </a:r>
            <a:r>
              <a:rPr kumimoji="0" lang="ko-KR" altLang="en-US" sz="1236" b="1" dirty="0" err="1">
                <a:solidFill>
                  <a:srgbClr val="1408F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무진단</a:t>
            </a:r>
            <a:endParaRPr kumimoji="0" lang="en-US" altLang="ko-KR" sz="1236" b="1" dirty="0">
              <a:solidFill>
                <a:srgbClr val="1408F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③ 월 보험료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 이상 가입시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236" b="1" dirty="0" err="1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암특화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서비스 </a:t>
            </a:r>
            <a:r>
              <a:rPr kumimoji="0" lang="en-US" altLang="ko-KR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kumimoji="0" lang="ko-KR" altLang="en-US" sz="1236" b="1" dirty="0">
                <a:solidFill>
                  <a:srgbClr val="F79646">
                    <a:lumMod val="50000"/>
                  </a:srgb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무료제공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1798" y="1420518"/>
            <a:ext cx="2281858" cy="228204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 defTabSz="85341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*77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남자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이후 </a:t>
            </a:r>
            <a:r>
              <a:rPr kumimoji="0" lang="en-US" altLang="ko-KR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ko-KR" altLang="en-US" sz="883" dirty="0" err="1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비갱신형</a:t>
            </a:r>
            <a:r>
              <a:rPr kumimoji="0" lang="ko-KR" altLang="en-US" sz="883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설계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FF7AF5-2894-4D00-7D7F-328672617080}"/>
              </a:ext>
            </a:extLst>
          </p:cNvPr>
          <p:cNvSpPr txBox="1"/>
          <p:nvPr/>
        </p:nvSpPr>
        <p:spPr>
          <a:xfrm>
            <a:off x="295375" y="198055"/>
            <a:ext cx="9374150" cy="4770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ko-KR" altLang="en-US" sz="2500" b="1" dirty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재난적 의료비에 대비하는 최적 </a:t>
            </a:r>
            <a:r>
              <a:rPr lang="ko-KR" altLang="en-US" sz="2500" b="1" dirty="0" smtClean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솔루션 → 괜찮아요 </a:t>
            </a:r>
            <a:r>
              <a:rPr lang="ko-KR" altLang="en-US" sz="2500" b="1" dirty="0" err="1" smtClean="0">
                <a:solidFill>
                  <a:srgbClr val="003874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암보험</a:t>
            </a:r>
            <a:endParaRPr lang="ko-KR" altLang="en-US" sz="2500" b="1" dirty="0">
              <a:solidFill>
                <a:srgbClr val="003874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75989-444D-6C7A-991D-EFA07798B4BB}"/>
              </a:ext>
            </a:extLst>
          </p:cNvPr>
          <p:cNvSpPr txBox="1"/>
          <p:nvPr/>
        </p:nvSpPr>
        <p:spPr>
          <a:xfrm>
            <a:off x="378148" y="161067"/>
            <a:ext cx="933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※ </a:t>
            </a:r>
            <a:r>
              <a:rPr kumimoji="0" lang="ko-KR" altLang="en-US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괜찮아요 </a:t>
            </a:r>
            <a:r>
              <a:rPr kumimoji="0" lang="ko-KR" altLang="en-US" sz="2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암보험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언더라이팅으로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계약체결사례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모서리가 둥근 직사각형 2">
            <a:extLst>
              <a:ext uri="{FF2B5EF4-FFF2-40B4-BE49-F238E27FC236}">
                <a16:creationId xmlns:a16="http://schemas.microsoft.com/office/drawing/2014/main" id="{B9BCFEFD-462A-486F-8155-DE132943E122}"/>
              </a:ext>
            </a:extLst>
          </p:cNvPr>
          <p:cNvSpPr/>
          <p:nvPr/>
        </p:nvSpPr>
        <p:spPr>
          <a:xfrm>
            <a:off x="410513" y="1404367"/>
            <a:ext cx="9649072" cy="5400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경기도 안양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OOO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지사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12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계약건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고객님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피보험자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) : 56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 남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고혈압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당뇨약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복용중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               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주계약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소액암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유사암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표적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                +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다빈치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방사선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세기조절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등 가입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                        =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월보험료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79,309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지인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(S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생명 전속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FC)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에게 가입 내용 말해주자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잘못된 것 같다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며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모니터링에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문의하라함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kumimoji="0" lang="ko-KR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유병자인데</a:t>
            </a:r>
            <a:r>
              <a:rPr kumimoji="0" lang="ko-KR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보험료가 너무 저렴하다는 이유</a:t>
            </a:r>
            <a:r>
              <a:rPr kumimoji="0" lang="en-US" altLang="ko-K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지점장 및 모니터링 상담원이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유병자도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동일하게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암보장가능하다는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just" defTabSz="9951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부분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설명드리고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정상 인수되었음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31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3" y="2812108"/>
            <a:ext cx="3926532" cy="21114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0" y="2771048"/>
            <a:ext cx="4931338" cy="4024741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4" y="1187698"/>
            <a:ext cx="9007585" cy="132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52284" y="5152262"/>
            <a:ext cx="479406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3321050" algn="l"/>
              </a:tabLst>
            </a:pP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★ </a:t>
            </a:r>
            <a:r>
              <a:rPr lang="ko-KR" altLang="en-US" sz="1600" b="1" dirty="0" err="1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제공기간</a:t>
            </a:r>
            <a:r>
              <a:rPr lang="ko-KR" altLang="en-US" sz="1600" b="1" dirty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en-US" altLang="ko-KR" sz="1600" b="1" dirty="0">
              <a:solidFill>
                <a:srgbClr val="00236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>
              <a:lnSpc>
                <a:spcPct val="120000"/>
              </a:lnSpc>
              <a:tabLst>
                <a:tab pos="3321050" algn="l"/>
              </a:tabLst>
            </a:pP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가입시</a:t>
            </a:r>
            <a:r>
              <a:rPr lang="en-US" altLang="ko-KR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~15</a:t>
            </a: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년간 </a:t>
            </a:r>
            <a:r>
              <a:rPr lang="en-US" altLang="ko-KR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(3</a:t>
            </a:r>
            <a:r>
              <a:rPr lang="ko-KR" altLang="en-US" sz="1300" b="1" dirty="0" err="1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대질병</a:t>
            </a:r>
            <a:r>
              <a:rPr lang="ko-KR" altLang="en-US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300" b="1" dirty="0" err="1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진단시</a:t>
            </a:r>
            <a:r>
              <a:rPr lang="ko-KR" altLang="en-US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en-US" altLang="ko-KR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</a:t>
            </a:r>
            <a:r>
              <a:rPr lang="ko-KR" altLang="en-US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확정</a:t>
            </a:r>
            <a:r>
              <a:rPr lang="en-US" altLang="ko-KR" sz="1300" b="1" dirty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제공</a:t>
            </a:r>
            <a:r>
              <a:rPr lang="en-US" altLang="ko-KR" sz="13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</a:p>
          <a:p>
            <a:pPr>
              <a:lnSpc>
                <a:spcPct val="120000"/>
              </a:lnSpc>
              <a:tabLst>
                <a:tab pos="3321050" algn="l"/>
              </a:tabLst>
            </a:pP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★ </a:t>
            </a:r>
            <a:r>
              <a:rPr lang="ko-KR" altLang="en-US" sz="1600" b="1" dirty="0" err="1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제공범위</a:t>
            </a: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en-US" altLang="ko-KR" sz="1600" b="1" dirty="0" smtClean="0">
              <a:solidFill>
                <a:srgbClr val="00236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>
              <a:lnSpc>
                <a:spcPct val="120000"/>
              </a:lnSpc>
              <a:tabLst>
                <a:tab pos="3321050" algn="l"/>
              </a:tabLst>
            </a:pPr>
            <a:r>
              <a:rPr lang="en-US" altLang="ko-KR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    </a:t>
            </a:r>
            <a:r>
              <a:rPr lang="ko-KR" altLang="en-US" sz="1600" b="1" dirty="0" smtClean="0">
                <a:solidFill>
                  <a:srgbClr val="00236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피보험자 본인</a:t>
            </a:r>
            <a:endParaRPr lang="en-US" altLang="ko-KR" sz="1600" b="1" dirty="0" smtClean="0">
              <a:solidFill>
                <a:srgbClr val="00236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>
              <a:lnSpc>
                <a:spcPct val="120000"/>
              </a:lnSpc>
              <a:tabLst>
                <a:tab pos="3321050" algn="l"/>
              </a:tabLst>
            </a:pP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★ 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헬스케어 </a:t>
            </a:r>
            <a:r>
              <a:rPr lang="ko-KR" alt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암특화형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콜센터 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: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1588-2711</a:t>
            </a:r>
          </a:p>
        </p:txBody>
      </p:sp>
      <p:sp>
        <p:nvSpPr>
          <p:cNvPr id="41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헬스케어서비스</a:t>
            </a:r>
            <a:r>
              <a:rPr lang="en-US" altLang="ko-KR" sz="24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_</a:t>
            </a:r>
            <a:r>
              <a:rPr lang="ko-KR" altLang="en-US" sz="2400" b="1" dirty="0" err="1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암특화형</a:t>
            </a:r>
            <a:endParaRPr lang="ko-KR" altLang="en-US" sz="2400" b="1" dirty="0">
              <a:solidFill>
                <a:srgbClr val="01366A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2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1"/>
          <p:cNvSpPr>
            <a:spLocks noChangeArrowheads="1"/>
          </p:cNvSpPr>
          <p:nvPr/>
        </p:nvSpPr>
        <p:spPr bwMode="gray">
          <a:xfrm>
            <a:off x="1735535" y="3051373"/>
            <a:ext cx="6665342" cy="152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892" tIns="21545" rIns="45892" bIns="21545">
            <a:spAutoFit/>
          </a:bodyPr>
          <a:lstStyle/>
          <a:p>
            <a:pPr algn="ctr" defTabSz="911920"/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교보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</a:t>
            </a:r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실속있는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</a:t>
            </a:r>
            <a:endParaRPr lang="en-US" altLang="ko-KR" sz="4800" kern="0" dirty="0" smtClean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  <a:p>
            <a:pPr algn="ctr" defTabSz="911920"/>
            <a:r>
              <a:rPr lang="ko-KR" altLang="en-US" sz="4800" kern="0" dirty="0" err="1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평생든든</a:t>
            </a:r>
            <a:r>
              <a:rPr lang="ko-KR" altLang="en-US" sz="4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나눔고딕 ExtraBold" pitchFamily="50" charset="-127"/>
                <a:ea typeface="나눔고딕 ExtraBold" pitchFamily="50" charset="-127"/>
                <a:cs typeface="Verdana" panose="020B0604030504040204" pitchFamily="34" charset="0"/>
              </a:rPr>
              <a:t> 건강종신보험</a:t>
            </a:r>
            <a:endParaRPr lang="en-US" altLang="ko-KR" sz="4800" kern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latin typeface="나눔고딕 ExtraBold" pitchFamily="50" charset="-127"/>
              <a:ea typeface="나눔고딕 ExtraBold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7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0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자녀에게 좋은 보험 물려주기</a:t>
            </a:r>
            <a:endParaRPr lang="ko-KR" altLang="en-US" sz="3000" b="1" dirty="0">
              <a:solidFill>
                <a:srgbClr val="01366A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375" y="1081404"/>
            <a:ext cx="9352344" cy="240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526" dirty="0" err="1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실속있는평생든든</a:t>
            </a:r>
            <a:r>
              <a:rPr lang="ko-KR" altLang="en-US" sz="4526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건강종신보험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 </a:t>
            </a:r>
            <a:endParaRPr kumimoji="0" lang="en-US" altLang="ko-KR" sz="4526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판매한 </a:t>
            </a:r>
            <a:r>
              <a:rPr kumimoji="0" lang="ko-KR" altLang="en-US" sz="4526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교보생명은</a:t>
            </a:r>
            <a:endParaRPr kumimoji="0" lang="en-US" altLang="ko-KR" sz="4526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어떤 경우에 </a:t>
            </a:r>
            <a:r>
              <a:rPr kumimoji="0" lang="ko-KR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이익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 볼까</a:t>
            </a:r>
            <a:r>
              <a:rPr kumimoji="0" lang="en-US" altLang="ko-KR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?</a:t>
            </a:r>
            <a:endParaRPr kumimoji="0" lang="ko-KR" altLang="en-US" sz="45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8" name="Rectangle 91"/>
          <p:cNvSpPr>
            <a:spLocks noChangeArrowheads="1"/>
          </p:cNvSpPr>
          <p:nvPr/>
        </p:nvSpPr>
        <p:spPr bwMode="gray">
          <a:xfrm>
            <a:off x="1879551" y="3905944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아무일 없이 </a:t>
            </a:r>
            <a:r>
              <a:rPr lang="ko-KR" altLang="en-US" sz="44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건강하게 장수</a:t>
            </a: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한 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 </a:t>
            </a:r>
            <a:r>
              <a:rPr lang="ko-KR" altLang="en-US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피보험자</a:t>
            </a:r>
            <a:endParaRPr kumimoji="0" lang="en-US" altLang="ko-KR" sz="28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193130" y="4158865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0" name="Rectangle 91"/>
          <p:cNvSpPr>
            <a:spLocks noChangeArrowheads="1"/>
          </p:cNvSpPr>
          <p:nvPr/>
        </p:nvSpPr>
        <p:spPr bwMode="gray">
          <a:xfrm>
            <a:off x="1876311" y="6092806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95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상품 가입 후 </a:t>
            </a:r>
            <a:r>
              <a:rPr lang="ko-KR" altLang="en-US" sz="44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조기에 해지 </a:t>
            </a: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한 계약자</a:t>
            </a:r>
            <a:endParaRPr kumimoji="0" lang="en-US" altLang="ko-KR" sz="4400" b="0" i="0" u="none" strike="noStrike" kern="0" cap="none" spc="-96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189890" y="6339739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2" name="Rectangle 91"/>
          <p:cNvSpPr>
            <a:spLocks noChangeArrowheads="1"/>
          </p:cNvSpPr>
          <p:nvPr/>
        </p:nvSpPr>
        <p:spPr bwMode="gray">
          <a:xfrm>
            <a:off x="1876311" y="4973825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상품 가입 후 </a:t>
            </a:r>
            <a:r>
              <a:rPr lang="ko-KR" altLang="en-US" sz="44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조기에 진단 </a:t>
            </a: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받은 피보험자</a:t>
            </a:r>
            <a:endParaRPr kumimoji="0" lang="en-US" altLang="ko-KR" sz="44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189890" y="5217588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38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8" name="Rectangle 91"/>
          <p:cNvSpPr>
            <a:spLocks noChangeArrowheads="1"/>
          </p:cNvSpPr>
          <p:nvPr/>
        </p:nvSpPr>
        <p:spPr bwMode="gray">
          <a:xfrm>
            <a:off x="1211648" y="1124428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아무일 없이 </a:t>
            </a:r>
            <a:r>
              <a:rPr lang="ko-KR" altLang="en-US" sz="44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건강하게 장수</a:t>
            </a: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한 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 </a:t>
            </a:r>
            <a:r>
              <a:rPr lang="ko-KR" altLang="en-US" sz="2800" kern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피보험자</a:t>
            </a:r>
            <a:endParaRPr kumimoji="0" lang="en-US" altLang="ko-KR" sz="28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525227" y="1377349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3" y="2789729"/>
            <a:ext cx="7216765" cy="1318374"/>
          </a:xfrm>
          <a:prstGeom prst="rect">
            <a:avLst/>
          </a:prstGeom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976198" y="1977081"/>
            <a:ext cx="8968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77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latinLnBrk="0"/>
            <a:r>
              <a:rPr lang="ko-KR" altLang="en-US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★</a:t>
            </a:r>
            <a:r>
              <a:rPr lang="ko-KR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기준 </a:t>
            </a:r>
            <a:r>
              <a:rPr kumimoji="0" lang="en-US" altLang="ko-K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가입금액 </a:t>
            </a:r>
            <a:r>
              <a:rPr lang="en-US" altLang="ko-KR" sz="20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7</a:t>
            </a:r>
            <a:r>
              <a:rPr lang="ko-KR" altLang="en-US" sz="20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천만</a:t>
            </a:r>
            <a:r>
              <a:rPr lang="en-US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, </a:t>
            </a:r>
            <a:r>
              <a:rPr lang="ko-KR" altLang="en-US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男 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2</a:t>
            </a:r>
            <a:r>
              <a:rPr lang="en-US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세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, 2</a:t>
            </a:r>
            <a:r>
              <a:rPr lang="en-US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0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년납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, </a:t>
            </a:r>
            <a:r>
              <a:rPr lang="ko-KR" altLang="en-US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최저보증이율 </a:t>
            </a:r>
            <a:r>
              <a:rPr lang="ko-KR" altLang="en-US" sz="2000" b="1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가정</a:t>
            </a:r>
            <a:r>
              <a:rPr lang="en-US" altLang="ko-KR" sz="2000" dirty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, </a:t>
            </a:r>
            <a:r>
              <a:rPr lang="ko-KR" altLang="en-US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계약 해당일</a:t>
            </a:r>
            <a:r>
              <a:rPr lang="en-US" altLang="ko-KR" sz="2000" dirty="0" smtClean="0">
                <a:latin typeface="교보서체 Bold" panose="020B0600000101010101" pitchFamily="50" charset="-127"/>
                <a:ea typeface="교보서체 Bold" panose="020B0600000101010101" pitchFamily="50" charset="-127"/>
                <a:cs typeface="굴림" panose="020B0600000101010101" pitchFamily="50" charset="-127"/>
              </a:rPr>
              <a:t> </a:t>
            </a:r>
            <a:endParaRPr lang="ko-KR" altLang="en-US" sz="2000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 rot="20243566">
            <a:off x="7520767" y="2943782"/>
            <a:ext cx="28121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42</a:t>
            </a:r>
            <a:r>
              <a:rPr lang="ko-KR" altLang="en-US" sz="36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endParaRPr lang="en-US" altLang="ko-KR" sz="3600" b="1" dirty="0" smtClean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ko-KR" altLang="en-US" sz="3600" b="1" dirty="0" smtClean="0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원금보장</a:t>
            </a:r>
            <a:r>
              <a:rPr lang="en-US" altLang="ko-KR" sz="36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(4,200</a:t>
            </a:r>
            <a:r>
              <a:rPr lang="ko-KR" altLang="en-US" sz="36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r>
              <a:rPr lang="en-US" altLang="ko-KR" sz="3600" b="1" dirty="0" smtClean="0">
                <a:solidFill>
                  <a:srgbClr val="14145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ko-KR" altLang="en-US" sz="3600" b="1" dirty="0">
              <a:solidFill>
                <a:srgbClr val="14145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 rot="20243566">
            <a:off x="7357873" y="5294456"/>
            <a:ext cx="2812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98</a:t>
            </a:r>
            <a:r>
              <a:rPr lang="ko-KR" altLang="en-US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세</a:t>
            </a:r>
            <a:endParaRPr lang="en-US" altLang="ko-KR" sz="4000" b="1" dirty="0" smtClean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r>
              <a:rPr lang="ko-KR" altLang="en-US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억 보장</a:t>
            </a:r>
            <a:endParaRPr lang="ko-KR" altLang="en-US" sz="40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6" y="3260454"/>
            <a:ext cx="7226161" cy="8710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84" y="4347517"/>
            <a:ext cx="7262423" cy="914528"/>
          </a:xfrm>
          <a:prstGeom prst="rect">
            <a:avLst/>
          </a:prstGeom>
        </p:spPr>
      </p:pic>
      <p:pic>
        <p:nvPicPr>
          <p:cNvPr id="41" name="그래픽 3">
            <a:extLst>
              <a:ext uri="{FF2B5EF4-FFF2-40B4-BE49-F238E27FC236}">
                <a16:creationId xmlns:a16="http://schemas.microsoft.com/office/drawing/2014/main" id="{2C693C4F-79AF-41FE-9BB1-4B00F8B941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67118" y="4238084"/>
            <a:ext cx="614909" cy="70458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784" y="5536795"/>
            <a:ext cx="7262423" cy="943107"/>
          </a:xfrm>
          <a:prstGeom prst="rect">
            <a:avLst/>
          </a:prstGeom>
        </p:spPr>
      </p:pic>
      <p:pic>
        <p:nvPicPr>
          <p:cNvPr id="42" name="그래픽 3">
            <a:extLst>
              <a:ext uri="{FF2B5EF4-FFF2-40B4-BE49-F238E27FC236}">
                <a16:creationId xmlns:a16="http://schemas.microsoft.com/office/drawing/2014/main" id="{2C693C4F-79AF-41FE-9BB1-4B00F8B941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56015" y="5283621"/>
            <a:ext cx="614909" cy="704582"/>
          </a:xfrm>
          <a:prstGeom prst="rect">
            <a:avLst/>
          </a:prstGeom>
        </p:spPr>
      </p:pic>
      <p:sp>
        <p:nvSpPr>
          <p:cNvPr id="43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0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자녀에게 좋은 보험 물려주기</a:t>
            </a:r>
            <a:endParaRPr lang="ko-KR" altLang="en-US" sz="3000" b="1" dirty="0">
              <a:solidFill>
                <a:srgbClr val="01366A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88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34" name="Rectangle 91"/>
          <p:cNvSpPr>
            <a:spLocks noChangeArrowheads="1"/>
          </p:cNvSpPr>
          <p:nvPr/>
        </p:nvSpPr>
        <p:spPr bwMode="gray">
          <a:xfrm>
            <a:off x="1547292" y="819125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상품 가입 후 </a:t>
            </a:r>
            <a:r>
              <a:rPr lang="ko-KR" altLang="en-US" sz="44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조기에 진단 </a:t>
            </a:r>
            <a:r>
              <a:rPr lang="ko-KR" altLang="en-US" sz="2800" kern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받은 피보험자</a:t>
            </a:r>
            <a:endParaRPr kumimoji="0" lang="en-US" altLang="ko-KR" sz="44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860871" y="1062888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48" y="1871008"/>
            <a:ext cx="5459639" cy="5390964"/>
          </a:xfrm>
          <a:prstGeom prst="rect">
            <a:avLst/>
          </a:prstGeom>
        </p:spPr>
      </p:pic>
      <p:sp>
        <p:nvSpPr>
          <p:cNvPr id="37" name="Oval 62"/>
          <p:cNvSpPr>
            <a:spLocks noChangeArrowheads="1"/>
          </p:cNvSpPr>
          <p:nvPr/>
        </p:nvSpPr>
        <p:spPr bwMode="auto">
          <a:xfrm>
            <a:off x="4131796" y="4566490"/>
            <a:ext cx="1353206" cy="13643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ko-KR" altLang="en-US" sz="1601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일반사망</a:t>
            </a:r>
            <a:endParaRPr lang="en-US" altLang="ko-KR" sz="8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3676088" y="2439472"/>
            <a:ext cx="1043625" cy="104077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lang="ko-KR" altLang="en-US" sz="1400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대질병</a:t>
            </a:r>
            <a:endParaRPr lang="en-US" altLang="ko-KR" sz="1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07134">
              <a:spcBef>
                <a:spcPts val="300"/>
              </a:spcBef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</a:t>
            </a:r>
            <a:endParaRPr lang="ja-JP" altLang="en-US" sz="1601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9" name="Oval 62"/>
          <p:cNvSpPr>
            <a:spLocks noChangeArrowheads="1"/>
          </p:cNvSpPr>
          <p:nvPr/>
        </p:nvSpPr>
        <p:spPr bwMode="auto">
          <a:xfrm>
            <a:off x="2152106" y="1539205"/>
            <a:ext cx="1142785" cy="116334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ko-KR" altLang="en-US" sz="1601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주요질병</a:t>
            </a:r>
            <a:endParaRPr lang="en-US" altLang="ko-KR" sz="1601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07134">
              <a:spcBef>
                <a:spcPts val="300"/>
              </a:spcBef>
              <a:defRPr/>
            </a:pP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</a:t>
            </a:r>
            <a:r>
              <a:rPr lang="en-US" altLang="ko-KR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(9</a:t>
            </a: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</a:t>
            </a:r>
            <a:r>
              <a:rPr lang="en-US" altLang="ko-KR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ja-JP" altLang="en-US" sz="1601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0" name="Oval 62"/>
          <p:cNvSpPr>
            <a:spLocks noChangeArrowheads="1"/>
          </p:cNvSpPr>
          <p:nvPr/>
        </p:nvSpPr>
        <p:spPr bwMode="auto">
          <a:xfrm>
            <a:off x="716963" y="2191979"/>
            <a:ext cx="1081697" cy="112434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ko-KR" altLang="en-US" sz="1400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주요수술</a:t>
            </a:r>
            <a:endParaRPr lang="en-US" altLang="ko-KR" sz="1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07134">
              <a:spcBef>
                <a:spcPts val="300"/>
              </a:spcBef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보장</a:t>
            </a:r>
            <a:r>
              <a:rPr lang="en-US" altLang="ko-KR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(4</a:t>
            </a:r>
            <a:r>
              <a:rPr lang="ko-KR" altLang="en-US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</a:t>
            </a:r>
            <a:r>
              <a:rPr lang="en-US" altLang="ko-KR" sz="1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  <a:endParaRPr lang="ja-JP" altLang="en-US" sz="8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1" name="Oval 62"/>
          <p:cNvSpPr>
            <a:spLocks noChangeArrowheads="1"/>
          </p:cNvSpPr>
          <p:nvPr/>
        </p:nvSpPr>
        <p:spPr bwMode="auto">
          <a:xfrm>
            <a:off x="193030" y="4006075"/>
            <a:ext cx="1141994" cy="112161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ko-KR" altLang="en-US" sz="1601" b="1" dirty="0" err="1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장기간병</a:t>
            </a:r>
            <a:endParaRPr lang="en-US" altLang="ko-KR" sz="1601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07134">
              <a:spcBef>
                <a:spcPts val="300"/>
              </a:spcBef>
              <a:defRPr/>
            </a:pPr>
            <a:r>
              <a:rPr lang="en-US" altLang="ja-JP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(</a:t>
            </a: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치매</a:t>
            </a:r>
            <a:r>
              <a:rPr lang="en-US" altLang="ko-KR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,</a:t>
            </a: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장해</a:t>
            </a:r>
            <a:r>
              <a:rPr lang="en-US" altLang="ko-KR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)</a:t>
            </a:r>
          </a:p>
          <a:p>
            <a:pPr algn="ctr" defTabSz="907134">
              <a:spcBef>
                <a:spcPts val="300"/>
              </a:spcBef>
              <a:defRPr/>
            </a:pP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화상</a:t>
            </a:r>
            <a:r>
              <a:rPr lang="en-US" altLang="ko-KR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/</a:t>
            </a:r>
            <a:r>
              <a:rPr lang="ko-KR" altLang="en-US" sz="1601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부식</a:t>
            </a:r>
            <a:endParaRPr lang="ja-JP" altLang="en-US" sz="1601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2" name="Oval 62"/>
          <p:cNvSpPr>
            <a:spLocks noChangeArrowheads="1"/>
          </p:cNvSpPr>
          <p:nvPr/>
        </p:nvSpPr>
        <p:spPr bwMode="auto">
          <a:xfrm>
            <a:off x="2010167" y="4275113"/>
            <a:ext cx="1689941" cy="161213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07134">
              <a:spcBef>
                <a:spcPts val="300"/>
              </a:spcBef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가장 중요한</a:t>
            </a:r>
            <a:endParaRPr lang="en-US" altLang="ko-KR" sz="1400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 defTabSz="907134">
              <a:spcBef>
                <a:spcPts val="300"/>
              </a:spcBef>
              <a:defRPr/>
            </a:pPr>
            <a:r>
              <a:rPr lang="ko-KR" altLang="en-US" sz="2401" b="1" dirty="0" err="1">
                <a:solidFill>
                  <a:prstClr val="white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종신보장</a:t>
            </a:r>
            <a:endParaRPr lang="ja-JP" altLang="en-US" sz="2401" b="1" dirty="0">
              <a:solidFill>
                <a:prstClr val="white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352265" y="2483768"/>
            <a:ext cx="36477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defTabSz="878981">
              <a:defRPr/>
            </a:pPr>
            <a:r>
              <a:rPr lang="ko-KR" altLang="en-US" sz="40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암</a:t>
            </a:r>
            <a:r>
              <a:rPr lang="ko-KR" altLang="en-US" sz="32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3200" dirty="0" smtClean="0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등 </a:t>
            </a:r>
            <a:r>
              <a:rPr lang="ko-KR" altLang="en-US" sz="3200" dirty="0" err="1" smtClean="0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주요질병</a:t>
            </a:r>
            <a:r>
              <a:rPr lang="ko-KR" altLang="en-US" sz="3200" dirty="0" smtClean="0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lang="en-US" altLang="ko-KR" sz="3200" dirty="0" smtClean="0">
              <a:solidFill>
                <a:srgbClr val="0000FF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878981">
              <a:defRPr/>
            </a:pPr>
            <a:r>
              <a:rPr lang="en-US" altLang="ko-KR" sz="40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23</a:t>
            </a:r>
            <a:r>
              <a:rPr lang="ko-KR" altLang="en-US" sz="4000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 </a:t>
            </a:r>
            <a:r>
              <a:rPr lang="ko-KR" altLang="en-US" sz="3200" dirty="0" err="1" smtClean="0">
                <a:solidFill>
                  <a:srgbClr val="0000FF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발병시</a:t>
            </a:r>
            <a:endParaRPr lang="ko-KR" altLang="en-US" sz="2400" dirty="0">
              <a:solidFill>
                <a:srgbClr val="0000FF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 rot="20243566">
            <a:off x="6031986" y="4393952"/>
            <a:ext cx="2812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5,600</a:t>
            </a:r>
            <a:r>
              <a:rPr lang="ko-KR" altLang="en-US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만원</a:t>
            </a:r>
            <a:endParaRPr lang="en-US" altLang="ko-KR" sz="4000" b="1" dirty="0" smtClean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+ </a:t>
            </a:r>
            <a:r>
              <a:rPr lang="ko-KR" altLang="en-US" sz="4000" b="1" dirty="0" smtClean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납입면제</a:t>
            </a:r>
            <a:endParaRPr lang="ko-KR" altLang="en-US" sz="4000" b="1" dirty="0">
              <a:solidFill>
                <a:srgbClr val="FF0000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46" name="폭발 1 45"/>
          <p:cNvSpPr/>
          <p:nvPr/>
        </p:nvSpPr>
        <p:spPr bwMode="auto">
          <a:xfrm rot="20175223">
            <a:off x="7526469" y="5412824"/>
            <a:ext cx="2448272" cy="1280472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4256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5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62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0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자녀에게 좋은 보험 물려주기</a:t>
            </a:r>
            <a:endParaRPr lang="ko-KR" altLang="en-US" sz="3000" b="1" dirty="0">
              <a:solidFill>
                <a:srgbClr val="01366A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44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383" y="1206507"/>
            <a:ext cx="9352344" cy="240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2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4526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실속있는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kumimoji="0" lang="ko-KR" altLang="en-US" sz="4526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평생든든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 건강 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종신보험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</a:t>
            </a:r>
            <a:endParaRPr kumimoji="0" lang="en-US" altLang="ko-KR" sz="4526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가입한 </a:t>
            </a:r>
            <a:r>
              <a:rPr lang="ko-KR" altLang="en-US" sz="4526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고객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은</a:t>
            </a:r>
            <a:endParaRPr kumimoji="0" lang="en-US" altLang="ko-KR" sz="4526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marL="0" marR="0" lvl="0" indent="0" algn="ctr" defTabSz="86229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어떤 경우에 </a:t>
            </a:r>
            <a:r>
              <a:rPr kumimoji="0" lang="ko-KR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이익</a:t>
            </a:r>
            <a:r>
              <a:rPr kumimoji="0" lang="ko-KR" altLang="en-US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을 볼까</a:t>
            </a:r>
            <a:r>
              <a:rPr kumimoji="0" lang="en-US" altLang="ko-KR" sz="452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?</a:t>
            </a:r>
            <a:endParaRPr kumimoji="0" lang="ko-KR" altLang="en-US" sz="45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9" name="Rectangle 91"/>
          <p:cNvSpPr>
            <a:spLocks noChangeArrowheads="1"/>
          </p:cNvSpPr>
          <p:nvPr/>
        </p:nvSpPr>
        <p:spPr bwMode="gray">
          <a:xfrm>
            <a:off x="1345076" y="4031047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아무일 없이 </a:t>
            </a:r>
            <a:r>
              <a:rPr kumimoji="0" lang="ko-KR" altLang="en-US" sz="44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건강하게 장수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한  경우</a:t>
            </a:r>
            <a:endParaRPr kumimoji="0" lang="en-US" altLang="ko-KR" sz="28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658655" y="4283968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1" name="Rectangle 91"/>
          <p:cNvSpPr>
            <a:spLocks noChangeArrowheads="1"/>
          </p:cNvSpPr>
          <p:nvPr/>
        </p:nvSpPr>
        <p:spPr bwMode="gray">
          <a:xfrm>
            <a:off x="1341836" y="6217909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958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상품 가입 후 </a:t>
            </a:r>
            <a:r>
              <a:rPr kumimoji="0" lang="ko-KR" altLang="en-US" sz="44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조기에 해지 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한</a:t>
            </a:r>
            <a:r>
              <a:rPr kumimoji="0" lang="ko-KR" altLang="en-US" sz="2800" b="0" i="0" u="none" strike="noStrike" kern="0" cap="none" spc="0" normalizeH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 경우</a:t>
            </a:r>
            <a:endParaRPr kumimoji="0" lang="en-US" altLang="ko-KR" sz="4400" b="0" i="0" u="none" strike="noStrike" kern="0" cap="none" spc="-96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655415" y="6464842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3" name="Rectangle 91"/>
          <p:cNvSpPr>
            <a:spLocks noChangeArrowheads="1"/>
          </p:cNvSpPr>
          <p:nvPr/>
        </p:nvSpPr>
        <p:spPr bwMode="gray">
          <a:xfrm>
            <a:off x="1341836" y="5098928"/>
            <a:ext cx="7911692" cy="721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7239" tIns="22177" rIns="47239" bIns="22177">
            <a:spAutoFit/>
          </a:bodyPr>
          <a:lstStyle/>
          <a:p>
            <a:pPr marL="0" marR="0" lvl="0" indent="0" algn="l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상품 가입 후 </a:t>
            </a:r>
            <a:r>
              <a:rPr kumimoji="0" lang="ko-KR" altLang="en-US" sz="44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조기에 진단 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Verdana" panose="020B0604030504040204" pitchFamily="34" charset="0"/>
              </a:rPr>
              <a:t>받은 경우</a:t>
            </a:r>
            <a:endParaRPr kumimoji="0" lang="en-US" altLang="ko-KR" sz="4400" b="0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1408F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55415" y="5342691"/>
            <a:ext cx="461687" cy="463209"/>
          </a:xfrm>
          <a:prstGeom prst="ellipse">
            <a:avLst/>
          </a:prstGeom>
          <a:solidFill>
            <a:srgbClr val="4DB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387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</a:rPr>
              <a:t>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9964" y="3614286"/>
            <a:ext cx="1957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295">
              <a:defRPr/>
            </a:pPr>
            <a:r>
              <a:rPr lang="ko-KR" altLang="en-US" sz="7200" dirty="0" smtClean="0">
                <a:solidFill>
                  <a:srgbClr val="FC10A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이익</a:t>
            </a:r>
            <a:endParaRPr lang="ko-KR" altLang="en-US" sz="7200" dirty="0">
              <a:solidFill>
                <a:srgbClr val="FC10A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25392" y="4916097"/>
            <a:ext cx="1957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295">
              <a:defRPr/>
            </a:pPr>
            <a:r>
              <a:rPr lang="ko-KR" altLang="en-US" sz="7200" dirty="0" smtClean="0">
                <a:solidFill>
                  <a:srgbClr val="FC10A8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이익</a:t>
            </a:r>
            <a:endParaRPr lang="ko-KR" altLang="en-US" sz="7200" dirty="0">
              <a:solidFill>
                <a:srgbClr val="FC10A8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6020" y="5955500"/>
            <a:ext cx="1957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295">
              <a:defRPr/>
            </a:pPr>
            <a:r>
              <a:rPr lang="ko-KR" altLang="en-US" sz="7200" dirty="0" smtClean="0">
                <a:solidFill>
                  <a:srgbClr val="FF0066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손해</a:t>
            </a:r>
            <a:endParaRPr lang="ko-KR" altLang="en-US" sz="7200" dirty="0">
              <a:solidFill>
                <a:srgbClr val="FF0066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30" name="제목 4"/>
          <p:cNvSpPr txBox="1">
            <a:spLocks/>
          </p:cNvSpPr>
          <p:nvPr/>
        </p:nvSpPr>
        <p:spPr>
          <a:xfrm>
            <a:off x="110122" y="172225"/>
            <a:ext cx="8494325" cy="4308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797997" rtl="0" eaLnBrk="1" latinLnBrk="1" hangingPunct="1">
              <a:spcBef>
                <a:spcPct val="0"/>
              </a:spcBef>
              <a:buNone/>
              <a:defRPr sz="3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000" b="1" dirty="0" smtClean="0">
                <a:solidFill>
                  <a:srgbClr val="01366A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자녀에게 좋은 보험 물려주기</a:t>
            </a:r>
            <a:endParaRPr lang="ko-KR" altLang="en-US" sz="3000" b="1" dirty="0">
              <a:solidFill>
                <a:srgbClr val="01366A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99045"/>
            <a:ext cx="543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   </a:t>
            </a:r>
            <a:r>
              <a:rPr lang="ko-KR" altLang="en-US" sz="3000" b="1" dirty="0" err="1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교보생명</a:t>
            </a:r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 헬스케어서비스  </a:t>
            </a:r>
            <a:endParaRPr lang="en-US" altLang="ko-KR" sz="3000" b="1" dirty="0">
              <a:solidFill>
                <a:schemeClr val="tx2">
                  <a:lumMod val="50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  <a:sym typeface="Wingdings 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392" y="1035149"/>
            <a:ext cx="892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헬스케어서비스 </a:t>
            </a:r>
            <a:r>
              <a:rPr lang="ko-KR" altLang="en-US" sz="18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제공대상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진료예약 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본인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00" b="1" dirty="0" err="1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직계존비속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배우자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  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기간 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MAX(70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or20</a:t>
            </a:r>
            <a:r>
              <a:rPr lang="ko-KR" altLang="en-US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r>
              <a:rPr lang="en-US" altLang="ko-KR" sz="1800" b="1" dirty="0">
                <a:solidFill>
                  <a:schemeClr val="tx2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z="1800" b="1" dirty="0">
              <a:solidFill>
                <a:schemeClr val="tx2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46676"/>
              </p:ext>
            </p:extLst>
          </p:nvPr>
        </p:nvGraphicFramePr>
        <p:xfrm>
          <a:off x="511399" y="1539205"/>
          <a:ext cx="9298376" cy="5197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186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625452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3798738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524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8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679807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뉴프리미어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VIP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뉴더든든한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VIP</a:t>
                      </a:r>
                      <a:r>
                        <a:rPr lang="ko-KR" altLang="en-US" sz="1200" baseline="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/>
                      <a:r>
                        <a:rPr lang="en-US" altLang="ko-KR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억이상</a:t>
                      </a:r>
                      <a:endParaRPr lang="ko-KR" alt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교보프레스티지헬스케어서비스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PLUS 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802753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간편해요실속있는체증형종신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/>
                      <a:r>
                        <a:rPr lang="en-US" altLang="ko-KR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7</a:t>
                      </a:r>
                      <a:r>
                        <a:rPr lang="ko-KR" altLang="en-U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천만이상</a:t>
                      </a:r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체증형종신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(3·2·5)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957224"/>
                  </a:ext>
                </a:extLst>
              </a:tr>
              <a:tr h="306418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실속있는체증형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61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조기체증형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4353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 GI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5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일반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20733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교보실속있는평생든든건강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보장강화형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암보장형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051106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뉴더든든한종신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  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(23.3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월限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:15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,6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,7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주력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392689"/>
                  </a:ext>
                </a:extLst>
              </a:tr>
              <a:tr h="313510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교보뉴프리미어종신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    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(23.3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월限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:15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rgbClr val="FF0000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20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일반종신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유니버셜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269462"/>
                  </a:ext>
                </a:extLst>
              </a:tr>
              <a:tr h="320601"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실속있는평생든든종신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주계약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</a:t>
                      </a: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억이상</a:t>
                      </a:r>
                      <a:endParaRPr kumimoji="0" lang="ko-KR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년납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100%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주력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166745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385527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간편해요실속있는종신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 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 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(3·2·5)</a:t>
                      </a:r>
                      <a:endParaRPr lang="ko-KR" altLang="en-US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837530"/>
                  </a:ext>
                </a:extLst>
              </a:tr>
              <a:tr h="3547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실속있는초간편가입종신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유병자형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초간편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종신  </a:t>
                      </a:r>
                      <a:r>
                        <a:rPr lang="en-US" altLang="ko-KR" sz="12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(3·5)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992493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New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플러스하이브리드변액종신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ko-KR" sz="105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사망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보험금감액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생활자금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수령시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최저보증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04918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형정기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간편가입형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개인정기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90</a:t>
                      </a:r>
                      <a:r>
                        <a:rPr lang="ko-KR" altLang="en-US" sz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세만기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90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r>
                        <a:rPr lang="en-US" altLang="ko-KR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/80</a:t>
                      </a:r>
                      <a:r>
                        <a:rPr lang="ko-KR" altLang="en-US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15667"/>
                  </a:ext>
                </a:extLst>
              </a:tr>
              <a:tr h="3175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경영인정기보험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간편가입형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202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법인계약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체증형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90</a:t>
                      </a:r>
                      <a:r>
                        <a:rPr lang="ko-KR" altLang="en-US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세만기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90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r>
                        <a:rPr lang="en-US" altLang="ko-KR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/80</a:t>
                      </a:r>
                      <a:r>
                        <a:rPr lang="ko-KR" altLang="en-US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세납</a:t>
                      </a:r>
                      <a:endParaRPr lang="ko-KR" alt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6868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977906"/>
            <a:ext cx="10383838" cy="27696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endParaRPr lang="ko-KR" altLang="en-US" sz="12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87" y="2043261"/>
            <a:ext cx="720081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42" y="154986"/>
            <a:ext cx="8181375" cy="461521"/>
          </a:xfrm>
          <a:prstGeom prst="rect">
            <a:avLst/>
          </a:prstGeom>
          <a:noFill/>
        </p:spPr>
        <p:txBody>
          <a:bodyPr wrap="square" lIns="91299" tIns="45649" rIns="91299" bIns="45649">
            <a:spAutoFit/>
          </a:bodyPr>
          <a:lstStyle/>
          <a:p>
            <a:pPr marL="0" marR="0" lvl="0" indent="0" algn="l" defTabSz="911522" rtl="0" eaLnBrk="1" fontAlgn="auto" latinLnBrk="1" hangingPunct="1">
              <a:lnSpc>
                <a:spcPct val="100000"/>
              </a:lnSpc>
              <a:spcBef>
                <a:spcPts val="22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25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Arial" charset="0"/>
              </a:rPr>
              <a:t>업계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Arial" charset="0"/>
              </a:rPr>
              <a:t>최고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25000"/>
                  </a:srgbClr>
                </a:solidFill>
                <a:effectLst/>
                <a:uLnTx/>
                <a:uFillTx/>
                <a:latin typeface="교보서체 Bold" panose="020B0600000101010101" pitchFamily="50" charset="-127"/>
                <a:ea typeface="교보서체 Bold" panose="020B0600000101010101" pitchFamily="50" charset="-127"/>
                <a:cs typeface="Arial" charset="0"/>
              </a:rPr>
              <a:t>의 신용등급</a:t>
            </a:r>
          </a:p>
        </p:txBody>
      </p:sp>
      <p:sp>
        <p:nvSpPr>
          <p:cNvPr id="13" name="Rectangle 101"/>
          <p:cNvSpPr>
            <a:spLocks noChangeArrowheads="1"/>
          </p:cNvSpPr>
          <p:nvPr/>
        </p:nvSpPr>
        <p:spPr bwMode="gray">
          <a:xfrm>
            <a:off x="403865" y="1107157"/>
            <a:ext cx="9215502" cy="1069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wrap="none" lIns="89797" tIns="46698" rIns="89797" bIns="46698" anchor="ctr"/>
          <a:lstStyle/>
          <a:p>
            <a:pPr marL="0" marR="0" lvl="0" indent="0" algn="ctr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Arial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83407" y="1196788"/>
            <a:ext cx="8893087" cy="845951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8" rIns="91236" bIns="45618" rtlCol="0" anchor="ctr"/>
          <a:lstStyle/>
          <a:p>
            <a:pPr marL="0" marR="0" lvl="0" indent="0" algn="l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r>
              <a:rPr kumimoji="0" lang="ko-KR" altLang="en-US" sz="1300" b="1" i="0" u="none" strike="noStrike" kern="1200" cap="none" spc="-5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교보생명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국내 </a:t>
            </a:r>
            <a:r>
              <a:rPr kumimoji="0" lang="ko-KR" altLang="en-US" sz="1300" b="1" i="0" u="none" strike="noStrike" kern="1200" cap="none" spc="-5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생보사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최초로 글로벌 </a:t>
            </a: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3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대 신용평가기관 중 </a:t>
            </a: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2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곳</a:t>
            </a: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(Moody’s, Fitch)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에서 신용등급을 획득함</a:t>
            </a:r>
            <a:endParaRPr kumimoji="0" lang="en-US" altLang="ko-KR" sz="1300" b="1" i="0" u="none" strike="noStrike" kern="1200" cap="none" spc="-5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0" marR="0" lvl="0" indent="0" algn="l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당사의 안정적인 재무건전성과 탁월한 </a:t>
            </a:r>
            <a:r>
              <a:rPr kumimoji="0" lang="ko-KR" altLang="en-US" sz="1300" b="1" i="0" u="none" strike="noStrike" kern="1200" cap="none" spc="-5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리스크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관리 능력 </a:t>
            </a: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생명보험 본업에 충실한 영업문화를 인정받은 결과임</a:t>
            </a:r>
            <a:endParaRPr kumimoji="0" lang="en-US" altLang="ko-KR" sz="1300" b="1" i="0" u="none" strike="noStrike" kern="1200" cap="none" spc="-5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0" marR="0" lvl="0" indent="0" algn="l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IFRS17(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국제보험회계기준</a:t>
            </a:r>
            <a:r>
              <a:rPr kumimoji="0" lang="en-US" altLang="ko-KR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 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도입이라는 예고된 변화에 흔들림 없는 자본적정성 </a:t>
            </a:r>
            <a:r>
              <a:rPr kumimoji="0" lang="ko-KR" altLang="en-US" sz="1300" b="1" i="0" u="none" strike="noStrike" kern="1200" cap="none" spc="-5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ㆍ</a:t>
            </a:r>
            <a:r>
              <a:rPr kumimoji="0" lang="ko-KR" altLang="en-US" sz="1300" b="1" i="0" u="none" strike="noStrike" kern="1200" cap="none" spc="-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수익성을 입증</a:t>
            </a:r>
            <a:endParaRPr kumimoji="0" lang="ko-KR" altLang="en-US" sz="13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438" y="2465014"/>
            <a:ext cx="4136003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79219" y="2465110"/>
            <a:ext cx="4004743" cy="1164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407962" y="3631463"/>
            <a:ext cx="3775963" cy="461562"/>
          </a:xfrm>
          <a:prstGeom prst="rect">
            <a:avLst/>
          </a:prstGeom>
          <a:noFill/>
        </p:spPr>
        <p:txBody>
          <a:bodyPr wrap="square" lIns="91236" tIns="45618" rIns="91236" bIns="45618" rtlCol="0">
            <a:spAutoFit/>
          </a:bodyPr>
          <a:lstStyle/>
          <a:p>
            <a:pPr marL="0" marR="0" lvl="0" indent="0" algn="r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Fitch Ratings </a:t>
            </a:r>
          </a:p>
          <a:p>
            <a:pPr marL="0" marR="0" lvl="0" indent="0" algn="r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(2013~2022)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432" y="3631463"/>
            <a:ext cx="4496043" cy="461562"/>
          </a:xfrm>
          <a:prstGeom prst="rect">
            <a:avLst/>
          </a:prstGeom>
          <a:noFill/>
        </p:spPr>
        <p:txBody>
          <a:bodyPr wrap="square" lIns="91236" tIns="45618" rIns="91236" bIns="45618" rtlCol="0">
            <a:spAutoFit/>
          </a:bodyPr>
          <a:lstStyle/>
          <a:p>
            <a:pPr marL="0" marR="0" lvl="0" indent="0" algn="r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Moody’s </a:t>
            </a: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lnvestors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Service </a:t>
            </a:r>
          </a:p>
          <a:p>
            <a:pPr marL="0" marR="0" lvl="0" indent="0" algn="r" defTabSz="88398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(2015~2022)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8365" y="4331769"/>
            <a:ext cx="4704074" cy="276793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□ 피치 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A+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등급은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국내 시중은행보다 같거나 더 높은 수준의 신용등급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4044" y="6145644"/>
            <a:ext cx="4229204" cy="279810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□ 당사의 강력한 시장 지위와 안정적인 재무 건전성을 인정받음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54335" y="6457199"/>
            <a:ext cx="4377858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-10775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당사의 강력한 시장지위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안정적인 재무성과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,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탁월한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리스크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관리 능력 및 재무 건전성을    </a:t>
            </a: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0" marR="0" lvl="0" indent="-10775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  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무디스에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이어 글로벌 기준으로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재인정받은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결과임</a:t>
            </a: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238504"/>
              </p:ext>
            </p:extLst>
          </p:nvPr>
        </p:nvGraphicFramePr>
        <p:xfrm>
          <a:off x="5240408" y="4694624"/>
          <a:ext cx="3953673" cy="1325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등급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국내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생보사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2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A+</a:t>
                      </a:r>
                      <a:endParaRPr lang="ko-KR" altLang="en-US" sz="1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교보생명</a:t>
                      </a:r>
                      <a:r>
                        <a:rPr lang="en-US" altLang="ko-KR" sz="14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(10</a:t>
                      </a:r>
                      <a:r>
                        <a:rPr lang="ko-KR" altLang="en-US" sz="14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4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국민은행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신한은행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한화생명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(3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＊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A+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에서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2020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</a:t>
                      </a:r>
                      <a:r>
                        <a:rPr lang="ko-KR" altLang="en-US" sz="8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로 </a:t>
                      </a:r>
                      <a:r>
                        <a:rPr lang="ko-KR" altLang="en-US" sz="800" b="1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등급하향됨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BBB+ _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동양생명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(5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흥국생명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(6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</a:t>
                      </a:r>
                    </a:p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BBB-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_ KDB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생명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(5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6739" y="4272671"/>
            <a:ext cx="43335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-10775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□ 국내 </a:t>
            </a:r>
            <a:r>
              <a:rPr kumimoji="0" lang="ko-KR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생보사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中 최초로 </a:t>
            </a:r>
            <a:r>
              <a:rPr kumimoji="0" lang="ko-KR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무디스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해외신용등급 획득 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(2008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년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7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월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3407" y="4499315"/>
            <a:ext cx="4235599" cy="279810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□ 국내 </a:t>
            </a:r>
            <a:r>
              <a:rPr kumimoji="0" lang="ko-KR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금융사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최고 수준의 신용등급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9848" y="6137422"/>
            <a:ext cx="4229204" cy="279810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□ 장기적 관점의 내실 경영 및 보험 본질에  충실한 영업의 결과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85116" y="6436977"/>
            <a:ext cx="4949825" cy="420525"/>
          </a:xfrm>
          <a:prstGeom prst="rect">
            <a:avLst/>
          </a:prstGeom>
        </p:spPr>
        <p:txBody>
          <a:bodyPr lIns="91236" tIns="45618" rIns="91236" bIns="45618">
            <a:spAutoFit/>
          </a:bodyPr>
          <a:lstStyle/>
          <a:p>
            <a:pPr marL="0" marR="0" lvl="0" indent="-10775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당사의 탄탄한 재무적 적정성과 우수한 사업건전성을 반영한 결과</a:t>
            </a: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0" marR="0" lvl="0" indent="-107758" algn="l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생명보험의 본질에 충실한 상품 포트폴리오 보유</a:t>
            </a: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4975895" y="2465037"/>
            <a:ext cx="0" cy="425179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모서리가 둥근 직사각형 33"/>
          <p:cNvSpPr/>
          <p:nvPr/>
        </p:nvSpPr>
        <p:spPr>
          <a:xfrm>
            <a:off x="537511" y="3341705"/>
            <a:ext cx="1727915" cy="864073"/>
          </a:xfrm>
          <a:prstGeom prst="roundRect">
            <a:avLst>
              <a:gd name="adj" fmla="val 37498"/>
            </a:avLst>
          </a:prstGeom>
          <a:solidFill>
            <a:srgbClr val="66CCFF"/>
          </a:solidFill>
          <a:effectLst>
            <a:softEdge rad="127000"/>
          </a:effectLst>
        </p:spPr>
        <p:txBody>
          <a:bodyPr wrap="none" lIns="91236" tIns="0" rIns="91236" bIns="0" anchor="ctr" anchorCtr="0">
            <a:noAutofit/>
          </a:bodyPr>
          <a:lstStyle/>
          <a:p>
            <a:pPr marL="0" marR="0" lvl="0" indent="0" algn="ctr" defTabSz="883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회 연속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5119888" y="3341705"/>
            <a:ext cx="1727915" cy="864073"/>
          </a:xfrm>
          <a:prstGeom prst="roundRect">
            <a:avLst>
              <a:gd name="adj" fmla="val 37498"/>
            </a:avLst>
          </a:prstGeom>
          <a:solidFill>
            <a:srgbClr val="66CCFF"/>
          </a:solidFill>
          <a:effectLst>
            <a:softEdge rad="127000"/>
          </a:effectLst>
        </p:spPr>
        <p:txBody>
          <a:bodyPr wrap="none" lIns="91236" tIns="0" rIns="91236" bIns="0" anchor="ctr" anchorCtr="0">
            <a:noAutofit/>
          </a:bodyPr>
          <a:lstStyle/>
          <a:p>
            <a:pPr marL="0" marR="0" lvl="0" indent="0" algn="ctr" defTabSz="883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회 연속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45574"/>
              </p:ext>
            </p:extLst>
          </p:nvPr>
        </p:nvGraphicFramePr>
        <p:xfrm>
          <a:off x="761058" y="4785082"/>
          <a:ext cx="3953673" cy="1317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등급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국내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생보사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A1</a:t>
                      </a:r>
                      <a:endParaRPr lang="ko-KR" altLang="en-US" sz="1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교보생명</a:t>
                      </a:r>
                      <a:r>
                        <a:rPr lang="en-US" altLang="ko-KR" sz="14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(8</a:t>
                      </a:r>
                      <a:r>
                        <a:rPr lang="ko-KR" altLang="en-US" sz="14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900" b="1" dirty="0" smtClean="0">
                          <a:solidFill>
                            <a:srgbClr val="00B05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900" b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우리은행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900" b="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하나은행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나눔고딕" pitchFamily="50" charset="-127"/>
                          <a:ea typeface="나눔고딕" pitchFamily="50" charset="-127"/>
                        </a:rPr>
                        <a:t>A2</a:t>
                      </a:r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A2 _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한화생명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*A1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에서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2020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 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A2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로 </a:t>
                      </a:r>
                      <a:r>
                        <a:rPr lang="ko-KR" altLang="en-US" sz="800" b="1" baseline="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등급하향됨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나눔고딕" pitchFamily="50" charset="-127"/>
                          <a:ea typeface="나눔고딕" pitchFamily="50" charset="-127"/>
                        </a:rPr>
                        <a:t>B</a:t>
                      </a:r>
                      <a:endParaRPr lang="ko-KR" altLang="en-US" sz="10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Baa1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동양생명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(3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흥국생명</a:t>
                      </a:r>
                      <a:r>
                        <a:rPr lang="en-US" altLang="ko-KR" sz="1000" baseline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(6</a:t>
                      </a:r>
                      <a:r>
                        <a:rPr lang="ko-KR" altLang="en-US" sz="1000" baseline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Baa2 _ KDB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생명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(3</a:t>
                      </a:r>
                      <a:r>
                        <a:rPr lang="ko-KR" altLang="en-US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모서리가 둥근 직사각형 36"/>
          <p:cNvSpPr/>
          <p:nvPr/>
        </p:nvSpPr>
        <p:spPr>
          <a:xfrm>
            <a:off x="565595" y="3342431"/>
            <a:ext cx="1822356" cy="864273"/>
          </a:xfrm>
          <a:prstGeom prst="roundRect">
            <a:avLst>
              <a:gd name="adj" fmla="val 37498"/>
            </a:avLst>
          </a:prstGeom>
          <a:solidFill>
            <a:srgbClr val="002060"/>
          </a:solidFill>
          <a:effectLst>
            <a:softEdge rad="127000"/>
          </a:effectLst>
        </p:spPr>
        <p:txBody>
          <a:bodyPr wrap="none" lIns="94203" tIns="0" rIns="94203" bIns="0" anchor="ctr" anchorCtr="0">
            <a:noAutofit/>
          </a:bodyPr>
          <a:lstStyle/>
          <a:p>
            <a:pPr marL="0" marR="0" lvl="0" indent="0" algn="ctr" defTabSz="912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8</a:t>
            </a:r>
            <a:r>
              <a:rPr kumimoji="0" lang="ko-KR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회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연속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5190209" y="3342431"/>
            <a:ext cx="1822356" cy="864273"/>
          </a:xfrm>
          <a:prstGeom prst="roundRect">
            <a:avLst>
              <a:gd name="adj" fmla="val 37498"/>
            </a:avLst>
          </a:prstGeom>
          <a:solidFill>
            <a:srgbClr val="002060"/>
          </a:solidFill>
          <a:effectLst>
            <a:softEdge rad="127000"/>
          </a:effectLst>
        </p:spPr>
        <p:txBody>
          <a:bodyPr wrap="none" lIns="94203" tIns="0" rIns="94203" bIns="0" anchor="ctr" anchorCtr="0">
            <a:noAutofit/>
          </a:bodyPr>
          <a:lstStyle/>
          <a:p>
            <a:pPr marL="0" marR="0" lvl="0" indent="0" algn="ctr" defTabSz="912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10</a:t>
            </a:r>
            <a:r>
              <a:rPr kumimoji="0" lang="ko-KR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회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연속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74017" y="5058240"/>
            <a:ext cx="3953673" cy="3409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52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249227" y="4985294"/>
            <a:ext cx="3953673" cy="3282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52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20924" y="4830165"/>
            <a:ext cx="1351648" cy="215238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r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2022 12</a:t>
            </a:r>
            <a:r>
              <a:rPr kumimoji="0" lang="ko-KR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월 기준</a:t>
            </a:r>
            <a:endParaRPr kumimoji="0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65703" y="4756300"/>
            <a:ext cx="1351648" cy="215238"/>
          </a:xfrm>
          <a:prstGeom prst="rect">
            <a:avLst/>
          </a:prstGeom>
          <a:noFill/>
        </p:spPr>
        <p:txBody>
          <a:bodyPr wrap="square" lIns="0" tIns="45618" rIns="91236" bIns="45618" rtlCol="0">
            <a:spAutoFit/>
          </a:bodyPr>
          <a:lstStyle/>
          <a:p>
            <a:pPr marL="272438" marR="0" lvl="0" indent="-272438" algn="r" defTabSz="883985" rtl="0" eaLnBrk="1" fontAlgn="auto" latinLnBrk="1" hangingPunct="1">
              <a:lnSpc>
                <a:spcPct val="100000"/>
              </a:lnSpc>
              <a:spcBef>
                <a:spcPts val="194"/>
              </a:spcBef>
              <a:spcAft>
                <a:spcPts val="194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2022 12</a:t>
            </a:r>
            <a:r>
              <a:rPr kumimoji="0" lang="ko-KR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월 기준</a:t>
            </a:r>
            <a:endParaRPr kumimoji="0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6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99045"/>
            <a:ext cx="543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   </a:t>
            </a:r>
            <a:r>
              <a:rPr lang="ko-KR" altLang="en-US" sz="3000" b="1" dirty="0" err="1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교보생명</a:t>
            </a:r>
            <a:r>
              <a:rPr lang="ko-KR" altLang="en-US" sz="3000" b="1" dirty="0" smtClean="0">
                <a:solidFill>
                  <a:schemeClr val="tx2">
                    <a:lumMod val="50000"/>
                  </a:schemeClr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  <a:sym typeface="Wingdings 2"/>
              </a:rPr>
              <a:t> 헬스케어서비스  </a:t>
            </a:r>
            <a:endParaRPr lang="en-US" altLang="ko-KR" sz="3000" b="1" dirty="0">
              <a:solidFill>
                <a:schemeClr val="tx2">
                  <a:lumMod val="50000"/>
                </a:schemeClr>
              </a:solidFill>
              <a:latin typeface="교보서체 Bold" panose="020B0600000101010101" pitchFamily="50" charset="-127"/>
              <a:ea typeface="교보서체 Bold" panose="020B0600000101010101" pitchFamily="50" charset="-127"/>
              <a:sym typeface="Wingdings 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997" y="2880943"/>
            <a:ext cx="848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 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베이직서비스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Ⅱ 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 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000" b="1" dirty="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041" y="4995589"/>
            <a:ext cx="935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암특화형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)_</a:t>
            </a:r>
            <a:r>
              <a:rPr lang="en-US" altLang="ko-KR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대중대질환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진단후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기본제공</a:t>
            </a:r>
            <a:endParaRPr lang="ko-KR" altLang="en-US" sz="16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60601"/>
              </p:ext>
            </p:extLst>
          </p:nvPr>
        </p:nvGraphicFramePr>
        <p:xfrm>
          <a:off x="804963" y="5397722"/>
          <a:ext cx="8486987" cy="106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146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558860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4701981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379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교보괜찮아요암보험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가입전건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보험료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만이상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15-80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 가입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갱신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비갱신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세만기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 85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종특약</a:t>
                      </a:r>
                      <a:endParaRPr lang="en-US" altLang="ko-KR" sz="1400" kern="1200" dirty="0" smtClean="0">
                        <a:solidFill>
                          <a:schemeClr val="dk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갱신형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순수보장형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무사고보장형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</a:p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비갱신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기본보장형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400" kern="1200" dirty="0" err="1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맞춤보장형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</a:t>
                      </a:r>
                      <a:endParaRPr lang="ko-KR" altLang="en-US" sz="1400" kern="1200" dirty="0" smtClean="0">
                        <a:solidFill>
                          <a:schemeClr val="dk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33758"/>
              </p:ext>
            </p:extLst>
          </p:nvPr>
        </p:nvGraphicFramePr>
        <p:xfrm>
          <a:off x="803041" y="3336233"/>
          <a:ext cx="8493334" cy="1418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595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558860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4705879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2826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내맘쏙</a:t>
                      </a:r>
                      <a:r>
                        <a:rPr lang="ko-KR" altLang="en-US" sz="1400" b="1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en-US" altLang="ko-KR" sz="1400" b="1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가입전건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보험료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3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만이상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</a:t>
                      </a: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표준체가입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재해사망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+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특약조립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DIY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형 건강보험</a:t>
                      </a:r>
                      <a:endParaRPr lang="en-US" altLang="ko-KR" sz="1400" b="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간편해요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ko-KR" altLang="en-US" sz="1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0316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3.2.5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간편심사형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(30~80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세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재해사망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+ 51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개 특약</a:t>
                      </a:r>
                      <a:endParaRPr lang="en-US" altLang="ko-KR" sz="1400" b="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109672"/>
                  </a:ext>
                </a:extLst>
              </a:tr>
              <a:tr h="373579"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400" b="1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초간편가입</a:t>
                      </a:r>
                      <a:r>
                        <a:rPr lang="ko-KR" altLang="en-US" sz="1400" b="1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건강</a:t>
                      </a:r>
                      <a:endParaRPr lang="ko-KR" altLang="en-US" sz="1400" b="1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4845" marR="84845" marT="42422" marB="424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0316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3.5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간편심사형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(30~80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세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재해사망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주계약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+ 28</a:t>
                      </a:r>
                      <a:r>
                        <a:rPr lang="ko-KR" altLang="en-US" sz="1400" b="0" kern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개 특약</a:t>
                      </a:r>
                      <a:endParaRPr lang="ko-KR" altLang="en-US" sz="1400" b="0" kern="12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4845" marR="84845" marT="42422" marB="424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802753"/>
                  </a:ext>
                </a:extLst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43961"/>
              </p:ext>
            </p:extLst>
          </p:nvPr>
        </p:nvGraphicFramePr>
        <p:xfrm>
          <a:off x="809997" y="1478392"/>
          <a:ext cx="8484475" cy="1209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073">
                  <a:extLst>
                    <a:ext uri="{9D8B030D-6E8A-4147-A177-3AD203B41FA5}">
                      <a16:colId xmlns:a16="http://schemas.microsoft.com/office/drawing/2014/main" val="840192832"/>
                    </a:ext>
                  </a:extLst>
                </a:gridCol>
                <a:gridCol w="1483174">
                  <a:extLst>
                    <a:ext uri="{9D8B030D-6E8A-4147-A177-3AD203B41FA5}">
                      <a16:colId xmlns:a16="http://schemas.microsoft.com/office/drawing/2014/main" val="3385684575"/>
                    </a:ext>
                  </a:extLst>
                </a:gridCol>
                <a:gridCol w="3466228">
                  <a:extLst>
                    <a:ext uri="{9D8B030D-6E8A-4147-A177-3AD203B41FA5}">
                      <a16:colId xmlns:a16="http://schemas.microsoft.com/office/drawing/2014/main" val="1522801900"/>
                    </a:ext>
                  </a:extLst>
                </a:gridCol>
              </a:tblGrid>
              <a:tr h="3224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상품명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제공 기준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상품특징</a:t>
                      </a:r>
                      <a:endParaRPr lang="ko-KR" altLang="en-US" sz="1400" dirty="0"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60792"/>
                  </a:ext>
                </a:extLst>
              </a:tr>
              <a:tr h="41277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무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) 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교보실속있는평생든든건강</a:t>
                      </a:r>
                      <a:r>
                        <a:rPr lang="ko-KR" altLang="en-US" sz="14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종신</a:t>
                      </a:r>
                      <a:endParaRPr lang="en-US" altLang="ko-KR" sz="14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주계약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~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7</a:t>
                      </a:r>
                      <a:r>
                        <a:rPr lang="ko-KR" altLang="en-US" sz="14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천만미만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GI,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보장강화형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/</a:t>
                      </a:r>
                      <a:r>
                        <a:rPr lang="ko-KR" altLang="en-US" sz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암보장형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10585"/>
                  </a:ext>
                </a:extLst>
              </a:tr>
              <a:tr h="473812">
                <a:tc>
                  <a:txBody>
                    <a:bodyPr/>
                    <a:lstStyle/>
                    <a:p>
                      <a:pPr marL="0" marR="0" indent="0" algn="l" defTabSz="12727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무</a:t>
                      </a:r>
                      <a:r>
                        <a:rPr lang="en-US" altLang="ko-KR" sz="1400" kern="12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400" kern="12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교보간편해요실속있는건강플러스</a:t>
                      </a:r>
                      <a:r>
                        <a:rPr lang="ko-KR" altLang="en-US" sz="1400" kern="1200" baseline="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종신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  <a:cs typeface="+mn-cs"/>
                      </a:endParaRPr>
                    </a:p>
                  </a:txBody>
                  <a:tcPr marL="86438" marR="86438" marT="43219" marB="4321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GI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12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종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저해지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50%/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일반형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기본형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86438" marR="86438" marT="43219" marB="432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523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3041" y="1080743"/>
            <a:ext cx="87093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4992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헬스케어서비스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Ⅲ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제공대상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진료예약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본인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직계존비속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배우자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977906"/>
            <a:ext cx="10383838" cy="27696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endParaRPr lang="ko-KR" altLang="en-US" sz="12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94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2"/>
            <a:ext cx="10383838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440" y="171053"/>
            <a:ext cx="8654449" cy="429528"/>
          </a:xfrm>
          <a:prstGeom prst="rect">
            <a:avLst/>
          </a:prstGeom>
          <a:noFill/>
        </p:spPr>
        <p:txBody>
          <a:bodyPr wrap="square" lIns="0" tIns="44672" rIns="89343" bIns="44672" rtlCol="0">
            <a:noAutofit/>
          </a:bodyPr>
          <a:lstStyle/>
          <a:p>
            <a:pPr defTabSz="914217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2022</a:t>
            </a:r>
            <a:r>
              <a:rPr kumimoji="1" lang="ko-KR" altLang="en-US" sz="24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년 </a:t>
            </a:r>
            <a:r>
              <a:rPr kumimoji="1" lang="ko-KR" altLang="en-US" sz="2400" b="1" dirty="0">
                <a:solidFill>
                  <a:srgbClr val="0099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국내 </a:t>
            </a:r>
            <a:r>
              <a:rPr kumimoji="1" lang="en-US" altLang="ko-KR" sz="2400" b="1" dirty="0" smtClean="0">
                <a:solidFill>
                  <a:srgbClr val="0099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3</a:t>
            </a:r>
            <a:r>
              <a:rPr kumimoji="1" lang="ko-KR" altLang="en-US" sz="2400" b="1" dirty="0" smtClean="0">
                <a:solidFill>
                  <a:srgbClr val="0099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대 </a:t>
            </a:r>
            <a:r>
              <a:rPr kumimoji="1" lang="ko-KR" altLang="en-US" sz="2400" b="1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신용평가사 </a:t>
            </a:r>
            <a:r>
              <a:rPr kumimoji="1" lang="ko-KR" altLang="en-US" sz="2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최고등급 </a:t>
            </a:r>
            <a:r>
              <a:rPr kumimoji="1" lang="en-US" altLang="ko-KR" sz="2400" b="1" dirty="0">
                <a:solidFill>
                  <a:srgbClr val="FF0000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AAA </a:t>
            </a:r>
            <a:r>
              <a:rPr kumimoji="1" lang="ko-KR" altLang="en-US" sz="2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획득</a:t>
            </a:r>
            <a:r>
              <a:rPr kumimoji="1" lang="en-US" altLang="ko-KR" sz="2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kumimoji="1" lang="en-US" altLang="ko-KR" sz="2400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  <a:p>
            <a:pPr defTabSz="914217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b="1" dirty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endParaRPr kumimoji="1" lang="en-US" altLang="ko-KR" sz="2400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63422" y="1066274"/>
            <a:ext cx="9863515" cy="32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국내 </a:t>
            </a:r>
            <a:r>
              <a:rPr kumimoji="1" lang="en-US" altLang="ko-KR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kumimoji="1" lang="ko-KR" altLang="en-US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 신용평가사</a:t>
            </a:r>
            <a:r>
              <a:rPr kumimoji="1" lang="en-US" altLang="ko-KR" sz="1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(NICE </a:t>
            </a:r>
            <a:r>
              <a:rPr kumimoji="1" lang="ko-KR" altLang="en-US" sz="1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신용평가</a:t>
            </a:r>
            <a:r>
              <a:rPr kumimoji="1" lang="en-US" altLang="ko-KR" sz="1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1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한국기업평가</a:t>
            </a:r>
            <a:r>
              <a:rPr kumimoji="1" lang="en-US" altLang="ko-KR" sz="12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1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한국신용평가</a:t>
            </a:r>
            <a:r>
              <a:rPr kumimoji="1" lang="en-US" altLang="ko-KR" sz="1200" dirty="0" smtClean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1" lang="ko-KR" altLang="en-US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로부터 </a:t>
            </a:r>
            <a:r>
              <a:rPr kumimoji="1" lang="ko-KR" altLang="en-US" sz="1500" dirty="0">
                <a:solidFill>
                  <a:srgbClr val="0099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최고 신용등급인 </a:t>
            </a:r>
            <a:r>
              <a:rPr kumimoji="1" lang="en-US" altLang="ko-KR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'AAA/</a:t>
            </a:r>
            <a:r>
              <a:rPr kumimoji="1" lang="ko-KR" altLang="en-US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안정적</a:t>
            </a:r>
            <a:r>
              <a:rPr kumimoji="1" lang="en-US" altLang="ko-KR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'</a:t>
            </a:r>
            <a:r>
              <a:rPr kumimoji="1" lang="ko-KR" altLang="en-US" sz="1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을 획득함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5357"/>
              </p:ext>
            </p:extLst>
          </p:nvPr>
        </p:nvGraphicFramePr>
        <p:xfrm>
          <a:off x="846827" y="4756037"/>
          <a:ext cx="8158121" cy="1021480"/>
        </p:xfrm>
        <a:graphic>
          <a:graphicData uri="http://schemas.openxmlformats.org/drawingml/2006/table">
            <a:tbl>
              <a:tblPr/>
              <a:tblGrid>
                <a:gridCol w="947184">
                  <a:extLst>
                    <a:ext uri="{9D8B030D-6E8A-4147-A177-3AD203B41FA5}">
                      <a16:colId xmlns:a16="http://schemas.microsoft.com/office/drawing/2014/main" val="1477558692"/>
                    </a:ext>
                  </a:extLst>
                </a:gridCol>
                <a:gridCol w="2333845">
                  <a:extLst>
                    <a:ext uri="{9D8B030D-6E8A-4147-A177-3AD203B41FA5}">
                      <a16:colId xmlns:a16="http://schemas.microsoft.com/office/drawing/2014/main" val="1788554025"/>
                    </a:ext>
                  </a:extLst>
                </a:gridCol>
                <a:gridCol w="2533552">
                  <a:extLst>
                    <a:ext uri="{9D8B030D-6E8A-4147-A177-3AD203B41FA5}">
                      <a16:colId xmlns:a16="http://schemas.microsoft.com/office/drawing/2014/main" val="368688732"/>
                    </a:ext>
                  </a:extLst>
                </a:gridCol>
                <a:gridCol w="2343540">
                  <a:extLst>
                    <a:ext uri="{9D8B030D-6E8A-4147-A177-3AD203B41FA5}">
                      <a16:colId xmlns:a16="http://schemas.microsoft.com/office/drawing/2014/main" val="2200090446"/>
                    </a:ext>
                  </a:extLst>
                </a:gridCol>
              </a:tblGrid>
              <a:tr h="25537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10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NICE</a:t>
                      </a:r>
                      <a:r>
                        <a:rPr lang="en-US" altLang="ko-KR" sz="1100" b="1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1" baseline="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신용</a:t>
                      </a:r>
                      <a:r>
                        <a:rPr lang="ko-KR" altLang="en-US" sz="1100" b="1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</a:t>
                      </a:r>
                      <a:endParaRPr lang="ko-KR" altLang="en-US" sz="110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한국기업평가</a:t>
                      </a:r>
                      <a:endParaRPr lang="ko-KR" altLang="en-US" sz="110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한국신용평가</a:t>
                      </a:r>
                      <a:endParaRPr lang="ko-KR" altLang="en-US" sz="110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4614911"/>
                  </a:ext>
                </a:extLst>
              </a:tr>
              <a:tr h="25537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신용등급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AAA/ </a:t>
                      </a:r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안정적 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AAA/ </a:t>
                      </a:r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안정적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AAA/</a:t>
                      </a:r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안정적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845352"/>
                  </a:ext>
                </a:extLst>
              </a:tr>
              <a:tr h="25537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평가대상</a:t>
                      </a:r>
                      <a:endParaRPr lang="ko-KR" altLang="en-US" sz="105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보험금지급능력평가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보험금지급능력평가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보험금지급능력평가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52149"/>
                  </a:ext>
                </a:extLst>
              </a:tr>
              <a:tr h="25537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평가일</a:t>
                      </a:r>
                      <a:endParaRPr lang="ko-KR" altLang="en-US" sz="105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2022.6.24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2022.6.24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2022.6.24</a:t>
                      </a:r>
                      <a:endParaRPr lang="ko-KR" altLang="en-US" sz="1050" dirty="0">
                        <a:effectLst/>
                      </a:endParaRPr>
                    </a:p>
                  </a:txBody>
                  <a:tcPr marL="28570" marR="28570" marT="28570" marB="285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565665"/>
                  </a:ext>
                </a:extLst>
              </a:tr>
            </a:tbl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452449" y="6039805"/>
            <a:ext cx="9215502" cy="900000"/>
            <a:chOff x="3195328" y="5958000"/>
            <a:chExt cx="9215502" cy="900000"/>
          </a:xfrm>
        </p:grpSpPr>
        <p:sp>
          <p:nvSpPr>
            <p:cNvPr id="14" name="Rectangle 101"/>
            <p:cNvSpPr>
              <a:spLocks noChangeArrowheads="1"/>
            </p:cNvSpPr>
            <p:nvPr/>
          </p:nvSpPr>
          <p:spPr bwMode="gray">
            <a:xfrm>
              <a:off x="3195328" y="5958000"/>
              <a:ext cx="9215502" cy="900000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 w="6350" algn="ctr">
              <a:noFill/>
              <a:miter lim="800000"/>
              <a:headEnd/>
              <a:tailEnd/>
            </a:ln>
          </p:spPr>
          <p:txBody>
            <a:bodyPr wrap="none" lIns="89797" tIns="46698" rIns="89797" bIns="46698" anchor="ctr"/>
            <a:lstStyle/>
            <a:p>
              <a:pPr algn="ctr" defTabSz="883985"/>
              <a:endParaRPr lang="ko-KR" alt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4526733" y="6034197"/>
              <a:ext cx="7776864" cy="756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36" tIns="45618" rIns="91236" bIns="45618" rtlCol="0" anchor="ctr"/>
            <a:lstStyle/>
            <a:p>
              <a:pPr lvl="0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200" b="1" spc="-50" dirty="0" err="1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ㆍ</a:t>
              </a:r>
              <a:r>
                <a:rPr kumimoji="1" lang="ko-KR" altLang="en-US" sz="1200" b="1" dirty="0" err="1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당사가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kumimoji="1"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장기적인 보험금 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지급능력 최고수준</a:t>
              </a:r>
              <a:r>
                <a:rPr kumimoji="1" lang="en-US" altLang="ko-KR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kumimoji="1" lang="ko-KR" altLang="en-US" sz="1200" b="1" dirty="0" err="1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예측가능한</a:t>
              </a:r>
              <a:r>
                <a:rPr kumimoji="1"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kumimoji="1" lang="ko-KR" altLang="en-US" sz="1200" b="1" dirty="0" err="1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환경악화로</a:t>
              </a:r>
              <a:r>
                <a:rPr kumimoji="1"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지급능력이 하락할 가능성이 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거의 없음을 </a:t>
              </a:r>
              <a:r>
                <a:rPr kumimoji="1"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의미</a:t>
              </a:r>
              <a:endParaRPr kumimoji="1" lang="en-US" altLang="ko-KR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lvl="0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ko-KR" altLang="en-US" sz="1200" b="1" spc="-50" dirty="0" err="1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ㆍ</a:t>
              </a:r>
              <a:r>
                <a:rPr kumimoji="1" lang="ko-KR" altLang="en-US" sz="1200" b="1" dirty="0" err="1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고객과의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kumimoji="1" lang="ko-KR" altLang="en-US" sz="1200" b="1" dirty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약속을 지킬 재무적 능력을 갖추고 있음을 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독립적인 외부기관으로 </a:t>
              </a:r>
              <a:r>
                <a:rPr kumimoji="1" lang="ko-KR" altLang="en-US" sz="1200" b="1" dirty="0" err="1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부터</a:t>
              </a:r>
              <a:r>
                <a:rPr kumimoji="1" lang="ko-KR" altLang="en-US" sz="1200" b="1" dirty="0" smtClean="0">
                  <a:solidFill>
                    <a:prstClr val="black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공식 인정받음</a:t>
              </a:r>
              <a:endParaRPr kumimoji="1" lang="ko-KR" altLang="en-US" sz="12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398651" y="6215470"/>
            <a:ext cx="143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prstClr val="black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AAA</a:t>
            </a:r>
          </a:p>
          <a:p>
            <a:pPr algn="ctr" defTabSz="914217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dirty="0" smtClean="0">
                <a:solidFill>
                  <a:prstClr val="black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신용등급</a:t>
            </a:r>
            <a:r>
              <a:rPr kumimoji="1" lang="en-US" altLang="ko-KR" sz="1400" dirty="0">
                <a:solidFill>
                  <a:prstClr val="black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</a:t>
            </a:r>
            <a:r>
              <a:rPr kumimoji="1" lang="ko-KR" altLang="en-US" sz="1100" dirty="0" smtClean="0">
                <a:solidFill>
                  <a:prstClr val="black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의미</a:t>
            </a:r>
            <a:endParaRPr kumimoji="1" lang="ko-KR" altLang="en-US" sz="1100" dirty="0">
              <a:solidFill>
                <a:prstClr val="black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684409" y="1653864"/>
            <a:ext cx="6434098" cy="2812212"/>
            <a:chOff x="1684409" y="1509622"/>
            <a:chExt cx="6434098" cy="2812212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75" t="6918" r="20159" b="52076"/>
            <a:stretch/>
          </p:blipFill>
          <p:spPr>
            <a:xfrm>
              <a:off x="1684409" y="1509622"/>
              <a:ext cx="2096219" cy="281221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75" t="6918" r="20159" b="52076"/>
            <a:stretch/>
          </p:blipFill>
          <p:spPr>
            <a:xfrm>
              <a:off x="3858311" y="1509622"/>
              <a:ext cx="2096219" cy="2812212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0235" y="1806930"/>
              <a:ext cx="1670849" cy="2309615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6906" y="1772816"/>
              <a:ext cx="1635088" cy="2271162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75" t="6918" r="20159" b="52076"/>
            <a:stretch/>
          </p:blipFill>
          <p:spPr>
            <a:xfrm>
              <a:off x="6022288" y="1509622"/>
              <a:ext cx="2096219" cy="2812212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350" y="1772816"/>
              <a:ext cx="1627492" cy="2271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5133" y="171053"/>
            <a:ext cx="10164472" cy="4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705" rIns="97412" bIns="48705">
            <a:spAutoFit/>
          </a:bodyPr>
          <a:lstStyle/>
          <a:p>
            <a:pPr defTabSz="942098" fontAlgn="auto">
              <a:spcBef>
                <a:spcPts val="0"/>
              </a:spcBef>
              <a:spcAft>
                <a:spcPts val="0"/>
              </a:spcAft>
              <a:tabLst>
                <a:tab pos="2585443" algn="l"/>
              </a:tabLst>
            </a:pPr>
            <a:r>
              <a:rPr kumimoji="0" lang="ko-KR" altLang="en-US" sz="24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 </a:t>
            </a:r>
            <a:r>
              <a:rPr lang="ko-KR" altLang="en-US" sz="2400" b="1" dirty="0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남다른 역사와 </a:t>
            </a:r>
            <a:r>
              <a:rPr lang="ko-KR" altLang="en-US" sz="2400" b="1" dirty="0" err="1" smtClean="0">
                <a:latin typeface="교보서체 Bold" panose="020B0600000101010101" pitchFamily="50" charset="-127"/>
                <a:ea typeface="교보서체 Bold" panose="020B0600000101010101" pitchFamily="50" charset="-127"/>
              </a:rPr>
              <a:t>창립이념</a:t>
            </a:r>
            <a:endParaRPr kumimoji="0" lang="ko-KR" altLang="en-US" sz="2400" b="1" spc="-103" dirty="0"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5727" y="1960610"/>
            <a:ext cx="3744952" cy="2058998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5153" y="963142"/>
            <a:ext cx="8784976" cy="697336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67955" y="4168739"/>
            <a:ext cx="3732724" cy="442156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60" y="1970628"/>
            <a:ext cx="4104458" cy="261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2" name="그룹 21"/>
          <p:cNvGrpSpPr/>
          <p:nvPr/>
        </p:nvGrpSpPr>
        <p:grpSpPr>
          <a:xfrm>
            <a:off x="567160" y="4781775"/>
            <a:ext cx="8712969" cy="2081327"/>
            <a:chOff x="-1448206" y="5094867"/>
            <a:chExt cx="8253211" cy="166611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grpSpPr>
        <p:sp>
          <p:nvSpPr>
            <p:cNvPr id="23" name="모서리가 둥근 직사각형 22"/>
            <p:cNvSpPr/>
            <p:nvPr/>
          </p:nvSpPr>
          <p:spPr>
            <a:xfrm>
              <a:off x="-1448206" y="5094867"/>
              <a:ext cx="8253211" cy="16661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152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5039" y="6228184"/>
              <a:ext cx="674799" cy="3999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299" tIns="45649" rIns="91299" bIns="45649">
              <a:spAutoFit/>
            </a:bodyPr>
            <a:lstStyle/>
            <a:p>
              <a:pPr marL="0" marR="0" lvl="0" indent="0" algn="l" defTabSz="911522" rtl="0" eaLnBrk="1" fontAlgn="auto" latinLnBrk="1" hangingPunct="1">
                <a:lnSpc>
                  <a:spcPct val="100000"/>
                </a:lnSpc>
                <a:spcBef>
                  <a:spcPts val="221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charset="0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1279798" y="4937637"/>
            <a:ext cx="85689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ko-KR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대한민국의 애국애족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愛國愛族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정신을 바탕으로 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en-US" altLang="ko-KR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1958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국민교육진흥</a:t>
            </a:r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과 </a:t>
            </a:r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민족자본형성</a:t>
            </a:r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이라는</a:t>
            </a:r>
            <a:r>
              <a:rPr lang="en-US" altLang="ko-KR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창립이념</a:t>
            </a:r>
            <a:r>
              <a:rPr lang="ko-KR" alt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아래 </a:t>
            </a:r>
            <a:r>
              <a:rPr lang="en-US" altLang="ko-KR" sz="14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‘</a:t>
            </a:r>
            <a:r>
              <a:rPr lang="ko-KR" altLang="en-US" sz="14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대한교육보험</a:t>
            </a:r>
            <a:r>
              <a:rPr lang="en-US" altLang="ko-KR" sz="14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’</a:t>
            </a:r>
            <a:r>
              <a:rPr lang="ko-KR" altLang="en-US" sz="14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을 </a:t>
            </a:r>
            <a:r>
              <a:rPr lang="en-US" altLang="ko-KR" sz="11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1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現 </a:t>
            </a:r>
            <a:r>
              <a:rPr lang="ko-KR" altLang="en-US" sz="1100" b="1" u="sng" dirty="0" err="1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교보생명</a:t>
            </a:r>
            <a:r>
              <a:rPr lang="en-US" altLang="ko-KR" sz="11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1400" b="1" u="sng" dirty="0" smtClean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을 </a:t>
            </a:r>
            <a:r>
              <a:rPr lang="ko-KR" altLang="en-US" sz="1400" b="1" u="sng" dirty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설립</a:t>
            </a:r>
            <a:endParaRPr lang="en-US" altLang="ko-KR" sz="1400" b="1" u="sng" dirty="0">
              <a:solidFill>
                <a:srgbClr val="0070C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lvl="0" defTabSz="914400">
              <a:defRPr/>
            </a:pPr>
            <a:endParaRPr lang="en-US" altLang="ko-KR" sz="600" b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defTabSz="914400">
              <a:spcBef>
                <a:spcPts val="100"/>
              </a:spcBef>
              <a:spcAft>
                <a:spcPts val="200"/>
              </a:spcAft>
              <a:defRPr/>
            </a:pP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200" b="1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1200" b="1" i="1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교보생명을</a:t>
            </a:r>
            <a:r>
              <a:rPr lang="ko-KR" altLang="en-US" sz="1200" b="1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창립한 것은 </a:t>
            </a: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어려웠던 시절 우리나라가 발전하기 위해서는</a:t>
            </a:r>
            <a:endParaRPr lang="en-US" altLang="ko-KR" sz="1200" i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defTabSz="914400">
              <a:spcBef>
                <a:spcPts val="100"/>
              </a:spcBef>
              <a:spcAft>
                <a:spcPts val="200"/>
              </a:spcAft>
              <a:defRPr/>
            </a:pP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인적자원을 키워내고</a:t>
            </a: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민족자본을 형성해 </a:t>
            </a:r>
            <a:r>
              <a:rPr lang="ko-KR" altLang="en-US" sz="1200" i="1" dirty="0" err="1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경제자립의</a:t>
            </a: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기반을 구축하는 길밖에 없다고</a:t>
            </a:r>
            <a:endParaRPr lang="en-US" altLang="ko-KR" sz="1200" i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defTabSz="914400">
              <a:spcBef>
                <a:spcPts val="100"/>
              </a:spcBef>
              <a:spcAft>
                <a:spcPts val="200"/>
              </a:spcAft>
              <a:defRPr/>
            </a:pP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생각했습니다</a:t>
            </a: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200" b="1" i="1" u="sng" dirty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그래서 보험업에 일생을 바치기로 결심했습니다 </a:t>
            </a: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중략</a:t>
            </a: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lvl="0" defTabSz="914400">
              <a:spcBef>
                <a:spcPts val="100"/>
              </a:spcBef>
              <a:spcAft>
                <a:spcPts val="200"/>
              </a:spcAft>
              <a:defRPr/>
            </a:pP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</a:t>
            </a:r>
            <a:r>
              <a:rPr lang="ko-KR" altLang="en-US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앞으로 소망이 있다면 교육과 민족을 사랑한 기업가로 영원히 남고 싶습니다</a:t>
            </a:r>
            <a:r>
              <a:rPr lang="en-US" altLang="ko-KR" sz="12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 defTabSz="914400">
              <a:spcBef>
                <a:spcPts val="600"/>
              </a:spcBef>
              <a:defRPr/>
            </a:pPr>
            <a:r>
              <a:rPr lang="en-US" altLang="ko-KR" sz="10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                                                                                           </a:t>
            </a:r>
            <a:r>
              <a:rPr lang="en-US" altLang="ko-KR" sz="10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                                        </a:t>
            </a:r>
            <a:r>
              <a:rPr lang="en-US" altLang="ko-KR" sz="1000" b="1" i="1" dirty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- 1973</a:t>
            </a:r>
            <a:r>
              <a:rPr lang="ko-KR" altLang="en-US" sz="1000" b="1" i="1" dirty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년 초등학교 사회 교과서 中 </a:t>
            </a:r>
            <a:r>
              <a:rPr lang="en-US" altLang="ko-KR" sz="1000" i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endParaRPr lang="en-US" altLang="ko-KR" sz="1000" b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7" name="그림 49" descr="circ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6603">
            <a:off x="6854753" y="1025425"/>
            <a:ext cx="1153276" cy="60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7682006" y="4738009"/>
            <a:ext cx="432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1626">
              <a:buFont typeface="Wingdings" pitchFamily="2" charset="2"/>
              <a:buChar char="ü"/>
              <a:defRPr/>
            </a:pPr>
            <a:r>
              <a:rPr lang="en-US" altLang="ko-KR" sz="4800" dirty="0">
                <a:solidFill>
                  <a:srgbClr val="CC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4800" dirty="0">
              <a:solidFill>
                <a:srgbClr val="CC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" name="그림 49" descr="circl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6603">
            <a:off x="7347340" y="6437127"/>
            <a:ext cx="747020" cy="3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4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8763970" y="-4779"/>
            <a:ext cx="1582381" cy="330366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txBody>
          <a:bodyPr wrap="square" lIns="35906" tIns="35906" rIns="35906" bIns="35906" anchor="ctr" anchorCtr="0">
            <a:no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사내교육용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대외비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5776" y="151284"/>
            <a:ext cx="8335836" cy="463836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35996" tIns="46795" rIns="35996" bIns="46795">
            <a:spAutoFit/>
          </a:bodyPr>
          <a:lstStyle/>
          <a:p>
            <a:pPr lvl="0" defTabSz="914295" eaLnBrk="0" fontAlgn="auto" latinLnBrk="0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[</a:t>
            </a:r>
            <a:r>
              <a:rPr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상품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]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신종 여성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GI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교보서체 Bold" panose="020B0600000101010101" pitchFamily="50" charset="-127"/>
                <a:ea typeface="교보서체 Bold" panose="020B0600000101010101" pitchFamily="50" charset="-127"/>
              </a:rPr>
              <a:t>보험</a:t>
            </a:r>
            <a:endParaRPr kumimoji="0" lang="ko-KR" altLang="en-US" sz="2400" b="1" dirty="0">
              <a:solidFill>
                <a:prstClr val="black"/>
              </a:solidFill>
              <a:latin typeface="교보서체 Bold" panose="020B0600000101010101" pitchFamily="50" charset="-127"/>
              <a:ea typeface="교보서체 Bold" panose="020B060000010101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32896"/>
              </p:ext>
            </p:extLst>
          </p:nvPr>
        </p:nvGraphicFramePr>
        <p:xfrm>
          <a:off x="788194" y="1460078"/>
          <a:ext cx="8860627" cy="3440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5163">
                  <a:extLst>
                    <a:ext uri="{9D8B030D-6E8A-4147-A177-3AD203B41FA5}">
                      <a16:colId xmlns:a16="http://schemas.microsoft.com/office/drawing/2014/main" val="3445547145"/>
                    </a:ext>
                  </a:extLst>
                </a:gridCol>
                <a:gridCol w="3527732">
                  <a:extLst>
                    <a:ext uri="{9D8B030D-6E8A-4147-A177-3AD203B41FA5}">
                      <a16:colId xmlns:a16="http://schemas.microsoft.com/office/drawing/2014/main" val="874997507"/>
                    </a:ext>
                  </a:extLst>
                </a:gridCol>
                <a:gridCol w="3527732">
                  <a:extLst>
                    <a:ext uri="{9D8B030D-6E8A-4147-A177-3AD203B41FA5}">
                      <a16:colId xmlns:a16="http://schemas.microsoft.com/office/drawing/2014/main" val="95214682"/>
                    </a:ext>
                  </a:extLst>
                </a:gridCol>
              </a:tblGrid>
              <a:tr h="302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구분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[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현행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] 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평생든든건강종신보험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[</a:t>
                      </a:r>
                      <a:r>
                        <a:rPr lang="ko-KR" altLang="en-US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신종</a:t>
                      </a:r>
                      <a:r>
                        <a:rPr lang="en-US" altLang="ko-KR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] </a:t>
                      </a:r>
                      <a:r>
                        <a:rPr lang="ko-KR" altLang="en-US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여성</a:t>
                      </a:r>
                      <a:r>
                        <a:rPr lang="en-US" altLang="ko-KR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GI</a:t>
                      </a:r>
                      <a:r>
                        <a:rPr lang="ko-KR" altLang="en-US" sz="1200" b="1" u="none" strike="noStrike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65692"/>
                  </a:ext>
                </a:extLst>
              </a:tr>
              <a:tr h="85289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보험종류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저해약형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일반형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기본형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/ </a:t>
                      </a:r>
                      <a:r>
                        <a:rPr lang="ko-KR" alt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보장강화형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</a:t>
                      </a:r>
                      <a:r>
                        <a:rPr lang="ko-KR" alt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암보장형</a:t>
                      </a:r>
                      <a:endParaRPr lang="en-US" altLang="ko-KR" sz="12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해지보증형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해지미보증형</a:t>
                      </a:r>
                      <a:endParaRPr lang="en-US" altLang="ko-KR" sz="12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표준체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/ 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건강체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비흡연체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저해약형</a:t>
                      </a:r>
                      <a:endParaRPr lang="en-US" altLang="ko-KR" sz="1200" b="1" i="0" u="sng" strike="noStrike" dirty="0" smtClean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ctr" rtl="0" fontAlgn="ctr"/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표준체</a:t>
                      </a:r>
                      <a:endParaRPr lang="en-US" altLang="ko-KR" sz="1200" b="1" i="0" u="sng" strike="noStrike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506833"/>
                  </a:ext>
                </a:extLst>
              </a:tr>
              <a:tr h="85289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이율체계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금리연동형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r>
                        <a:rPr lang="en-US" altLang="ko-KR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 - </a:t>
                      </a:r>
                      <a:r>
                        <a:rPr lang="ko-KR" altLang="en-US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예정이율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2.0%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 -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공시이율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'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23.1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월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2.5%(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최저보증이율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0.75%)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sng" strike="noStrike" dirty="0" err="1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금리확정형</a:t>
                      </a:r>
                      <a:endParaRPr lang="en-US" altLang="ko-KR" sz="1200" b="1" i="0" u="sng" strike="noStrike" dirty="0" smtClean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  <a:p>
                      <a:pPr algn="l" rtl="0" fontAlgn="ctr"/>
                      <a:r>
                        <a:rPr lang="en-US" altLang="ko-KR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 -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 이전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2.5%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 - 15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 이후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2.15%</a:t>
                      </a:r>
                    </a:p>
                    <a:p>
                      <a:pPr algn="l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※ 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진단보험금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지급사유 발생후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2.15%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1986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저해약구조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저해약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50% [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납입기간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]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좌동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4037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가입나이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최고 만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15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최고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70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endParaRPr lang="ko-KR" altLang="en-US" sz="1200" b="1" i="0" u="sng" strike="noStrike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최고 만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15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~ 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최고 </a:t>
                      </a:r>
                      <a:r>
                        <a:rPr lang="en-US" altLang="ko-KR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56</a:t>
                      </a:r>
                      <a:r>
                        <a:rPr lang="ko-KR" altLang="en-US" sz="1200" b="1" i="0" u="sng" strike="noStrike" dirty="0" smtClean="0">
                          <a:solidFill>
                            <a:srgbClr val="0033CC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세</a:t>
                      </a:r>
                      <a:endParaRPr lang="en-US" altLang="ko-KR" sz="1200" b="1" i="0" u="sng" strike="noStrike" dirty="0">
                        <a:solidFill>
                          <a:srgbClr val="0033CC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292331"/>
                  </a:ext>
                </a:extLst>
              </a:tr>
              <a:tr h="413614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납입기간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41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5/7/10/12/15/20/25/30/40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5/10/15/20/25/30</a:t>
                      </a:r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년납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024867"/>
                  </a:ext>
                </a:extLst>
              </a:tr>
              <a:tr h="413614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부가서비스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헬스케어서비스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우먼헬스케어서비스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(GI)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821259"/>
                  </a:ext>
                </a:extLst>
              </a:tr>
            </a:tbl>
          </a:graphicData>
        </a:graphic>
      </p:graphicFrame>
      <p:sp>
        <p:nvSpPr>
          <p:cNvPr id="22" name="직사각형 21"/>
          <p:cNvSpPr/>
          <p:nvPr/>
        </p:nvSpPr>
        <p:spPr>
          <a:xfrm>
            <a:off x="434032" y="1107157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상품안내 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: 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출시 예정일 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2.13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일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(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월</a:t>
            </a:r>
            <a:r>
              <a:rPr lang="en-US" altLang="ko-KR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) </a:t>
            </a:r>
            <a:r>
              <a:rPr lang="ko-KR" altLang="en-US" sz="1500" b="1" u="sng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예정</a:t>
            </a:r>
            <a:endParaRPr lang="en-US" altLang="ko-KR" sz="1500" b="1" u="sng" dirty="0">
              <a:solidFill>
                <a:srgbClr val="0033CC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pic>
        <p:nvPicPr>
          <p:cNvPr id="23" name="그림 22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4160" y="2537709"/>
            <a:ext cx="180000" cy="1800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431800" y="5021965"/>
            <a:ext cx="76306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○</a:t>
            </a:r>
            <a:r>
              <a:rPr lang="en-US" altLang="ko-KR" sz="1500" b="1" dirty="0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 </a:t>
            </a:r>
            <a:r>
              <a:rPr lang="ko-KR" altLang="en-US" sz="1500" b="1" dirty="0" err="1" smtClean="0">
                <a:solidFill>
                  <a:prstClr val="black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신규특약</a:t>
            </a:r>
            <a:endParaRPr lang="en-US" altLang="ko-KR" sz="1500" b="1" dirty="0">
              <a:solidFill>
                <a:prstClr val="black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348947"/>
              </p:ext>
            </p:extLst>
          </p:nvPr>
        </p:nvGraphicFramePr>
        <p:xfrm>
          <a:off x="788195" y="5377588"/>
          <a:ext cx="8860627" cy="1488924"/>
        </p:xfrm>
        <a:graphic>
          <a:graphicData uri="http://schemas.openxmlformats.org/drawingml/2006/table">
            <a:tbl>
              <a:tblPr firstRow="1" firstCol="1" bandRow="1"/>
              <a:tblGrid>
                <a:gridCol w="2379909">
                  <a:extLst>
                    <a:ext uri="{9D8B030D-6E8A-4147-A177-3AD203B41FA5}">
                      <a16:colId xmlns:a16="http://schemas.microsoft.com/office/drawing/2014/main" val="87693966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314112993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1126674713"/>
                    </a:ext>
                  </a:extLst>
                </a:gridCol>
                <a:gridCol w="1296142">
                  <a:extLst>
                    <a:ext uri="{9D8B030D-6E8A-4147-A177-3AD203B41FA5}">
                      <a16:colId xmlns:a16="http://schemas.microsoft.com/office/drawing/2014/main" val="301864985"/>
                    </a:ext>
                  </a:extLst>
                </a:gridCol>
              </a:tblGrid>
              <a:tr h="34314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200" b="1" kern="100" dirty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보험가입금액</a:t>
                      </a: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보험기간</a:t>
                      </a:r>
                      <a:endParaRPr lang="ko-KR" sz="12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보험료 예시</a:t>
                      </a:r>
                      <a:r>
                        <a:rPr lang="en-US" altLang="ko-KR" sz="12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en-US" altLang="ko-KR" sz="1000" b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(</a:t>
                      </a:r>
                      <a:r>
                        <a:rPr lang="ko-KR" altLang="en-US" sz="1000" b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가입금액 </a:t>
                      </a:r>
                      <a:r>
                        <a:rPr lang="en-US" altLang="ko-KR" sz="1000" b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1</a:t>
                      </a:r>
                      <a:r>
                        <a:rPr lang="ko-KR" altLang="en-US" sz="1000" b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천만</a:t>
                      </a:r>
                      <a:r>
                        <a:rPr lang="en-US" altLang="ko-KR" sz="1000" b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,</a:t>
                      </a:r>
                      <a:r>
                        <a:rPr lang="en-US" altLang="ko-KR" sz="1000" b="0" baseline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 </a:t>
                      </a:r>
                      <a:r>
                        <a:rPr lang="ko-KR" altLang="en-US" sz="1000" b="0" baseline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단위 </a:t>
                      </a:r>
                      <a:r>
                        <a:rPr lang="en-US" altLang="ko-KR" sz="1000" b="0" baseline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: </a:t>
                      </a:r>
                      <a:r>
                        <a:rPr lang="ko-KR" altLang="en-US" sz="1000" b="0" baseline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원</a:t>
                      </a:r>
                      <a:r>
                        <a:rPr lang="en-US" altLang="ko-KR" sz="1000" b="0" baseline="0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)</a:t>
                      </a:r>
                      <a:endParaRPr lang="ko-KR" altLang="en-US" sz="1000" b="0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</a:rPr>
                        <a:t>비고</a:t>
                      </a:r>
                      <a:endParaRPr lang="ko-KR" altLang="en-US" sz="1200" b="1" dirty="0">
                        <a:latin typeface="교보서체 Regular" panose="020B0600000101010101" pitchFamily="50" charset="-127"/>
                        <a:ea typeface="교보서체 Regular" panose="020B0600000101010101" pitchFamily="50" charset="-127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9847"/>
                  </a:ext>
                </a:extLst>
              </a:tr>
              <a:tr h="34314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여성특화진단특약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갱신형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 갱신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최대 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ko-KR" altLang="en-US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최초계약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: 20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804 / 30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2,565 / 40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5,059</a:t>
                      </a: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갱신계약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: 20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835 / 30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2,798 / 40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5,717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관련부서 협의중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86324"/>
                  </a:ext>
                </a:extLst>
              </a:tr>
              <a:tr h="34314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여성특화수술특약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갱신형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 갱신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최대 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ko-KR" altLang="en-US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</a:t>
                      </a:r>
                      <a:r>
                        <a:rPr lang="en-US" altLang="ko-KR" sz="10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최초계약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: 20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192 / 30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812 / 40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1,701</a:t>
                      </a:r>
                    </a:p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ko-KR" altLang="en-US" sz="1200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갱신계약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: 20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223 / 30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932 / 40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세 </a:t>
                      </a: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2,579</a:t>
                      </a:r>
                      <a:endParaRPr lang="ko-KR" alt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관련부서 협의중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779197"/>
                  </a:ext>
                </a:extLst>
              </a:tr>
              <a:tr h="34314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b="1" kern="100" dirty="0" err="1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뇌심질환케어특약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서비스선택형</a:t>
                      </a:r>
                      <a:r>
                        <a:rPr lang="en-US" altLang="ko-KR" sz="1000" b="1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ko-KR" sz="1000" b="1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년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-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200" kern="100" dirty="0" smtClean="0">
                          <a:effectLst/>
                          <a:latin typeface="교보서체 Regular" panose="020B0600000101010101" pitchFamily="50" charset="-127"/>
                          <a:ea typeface="교보서체 Regular" panose="020B0600000101010101" pitchFamily="50" charset="-127"/>
                          <a:cs typeface="Times New Roman" panose="02020603050405020304" pitchFamily="18" charset="0"/>
                        </a:rPr>
                        <a:t>관련부서 협의중</a:t>
                      </a:r>
                      <a:endParaRPr lang="ko-KR" sz="1200" kern="100" dirty="0">
                        <a:effectLst/>
                        <a:latin typeface="교보서체 Regular" panose="020B0600000101010101" pitchFamily="50" charset="-127"/>
                        <a:ea typeface="교보서체 Regular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00451"/>
                  </a:ext>
                </a:extLst>
              </a:tr>
            </a:tbl>
          </a:graphicData>
        </a:graphic>
      </p:graphicFrame>
      <p:sp>
        <p:nvSpPr>
          <p:cNvPr id="27" name="직사각형 26"/>
          <p:cNvSpPr/>
          <p:nvPr/>
        </p:nvSpPr>
        <p:spPr>
          <a:xfrm>
            <a:off x="6048424" y="5107369"/>
            <a:ext cx="36003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n-US" altLang="ko-KR" sz="1100" b="1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※ </a:t>
            </a:r>
            <a:r>
              <a:rPr lang="ko-KR" altLang="en-US" sz="1100" b="1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신규 특약의 경우 신종 여성 </a:t>
            </a:r>
            <a:r>
              <a:rPr lang="en-US" altLang="ko-KR" sz="1100" b="1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GI</a:t>
            </a:r>
            <a:r>
              <a:rPr lang="ko-KR" altLang="en-US" sz="1100" b="1" dirty="0" smtClean="0">
                <a:solidFill>
                  <a:srgbClr val="0033CC"/>
                </a:solidFill>
                <a:latin typeface="교보서체 Regular" panose="020B0600000101010101" pitchFamily="50" charset="-127"/>
                <a:ea typeface="교보서체 Regular" panose="020B0600000101010101" pitchFamily="50" charset="-127"/>
              </a:rPr>
              <a:t>보험에 한하여 부가 가능</a:t>
            </a:r>
            <a:endParaRPr lang="en-US" altLang="ko-KR" sz="1100" b="1" dirty="0">
              <a:solidFill>
                <a:srgbClr val="0033CC"/>
              </a:solidFill>
              <a:latin typeface="교보서체 Regular" panose="020B0600000101010101" pitchFamily="50" charset="-127"/>
              <a:ea typeface="교보서체 Regular" panose="020B0600000101010101" pitchFamily="50" charset="-127"/>
            </a:endParaRPr>
          </a:p>
        </p:txBody>
      </p:sp>
      <p:pic>
        <p:nvPicPr>
          <p:cNvPr id="28" name="그림 27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6536" y="2712629"/>
            <a:ext cx="180000" cy="1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6997005"/>
            <a:ext cx="97284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 자료는 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GA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교육용 </a:t>
            </a:r>
            <a:r>
              <a:rPr lang="ko-KR" altLang="en-US" sz="9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요약자료이며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고객에게 제시 및 교부를 금지합니다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내용은 약관과 상품설명서를 확인하시기 바랍니다</a:t>
            </a:r>
            <a:r>
              <a:rPr lang="en-US" altLang="ko-KR" sz="9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9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39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155455</TotalTime>
  <Words>6532</Words>
  <Application>Microsoft Office PowerPoint</Application>
  <PresentationFormat>사용자 지정</PresentationFormat>
  <Paragraphs>1417</Paragraphs>
  <Slides>61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21</vt:i4>
      </vt:variant>
      <vt:variant>
        <vt:lpstr>슬라이드 제목</vt:lpstr>
      </vt:variant>
      <vt:variant>
        <vt:i4>61</vt:i4>
      </vt:variant>
    </vt:vector>
  </HeadingPairs>
  <TitlesOfParts>
    <vt:vector size="102" baseType="lpstr">
      <vt:lpstr>Gmarket Sans Bold</vt:lpstr>
      <vt:lpstr>HY견고딕</vt:lpstr>
      <vt:lpstr>KoPubWorld돋움체 Light</vt:lpstr>
      <vt:lpstr>NIXGONFONTS-M V2.0</vt:lpstr>
      <vt:lpstr>교보 손글씨 2019</vt:lpstr>
      <vt:lpstr>교보서체 Bold</vt:lpstr>
      <vt:lpstr>교보서체 Regular</vt:lpstr>
      <vt:lpstr>교보서체 SemiBold</vt:lpstr>
      <vt:lpstr>굴림</vt:lpstr>
      <vt:lpstr>나눔고딕</vt:lpstr>
      <vt:lpstr>나눔고딕 Bold</vt:lpstr>
      <vt:lpstr>나눔고딕 ExtraBold</vt:lpstr>
      <vt:lpstr>나눔명조</vt:lpstr>
      <vt:lpstr>맑은 고딕</vt:lpstr>
      <vt:lpstr>Arial</vt:lpstr>
      <vt:lpstr>Tahoma</vt:lpstr>
      <vt:lpstr>Times New Roman</vt:lpstr>
      <vt:lpstr>Verdana</vt:lpstr>
      <vt:lpstr>Wingdings</vt:lpstr>
      <vt:lpstr>Wingdings 2</vt:lpstr>
      <vt:lpstr>Office 테마</vt:lpstr>
      <vt:lpstr>2_디자인 사용자 지정</vt:lpstr>
      <vt:lpstr>3_디자인 사용자 지정</vt:lpstr>
      <vt:lpstr>4_디자인 사용자 지정</vt:lpstr>
      <vt:lpstr>5_디자인 사용자 지정</vt:lpstr>
      <vt:lpstr>1_디자인 사용자 지정</vt:lpstr>
      <vt:lpstr>6_디자인 사용자 지정</vt:lpstr>
      <vt:lpstr>7_디자인 사용자 지정</vt:lpstr>
      <vt:lpstr>8_디자인 사용자 지정</vt:lpstr>
      <vt:lpstr>9_디자인 사용자 지정</vt:lpstr>
      <vt:lpstr>디자인 사용자 지정</vt:lpstr>
      <vt:lpstr>2_Office 테마</vt:lpstr>
      <vt:lpstr>3_Office 테마</vt:lpstr>
      <vt:lpstr>4_Office 테마</vt:lpstr>
      <vt:lpstr>10_디자인 사용자 지정</vt:lpstr>
      <vt:lpstr>11_디자인 사용자 지정</vt:lpstr>
      <vt:lpstr>12_디자인 사용자 지정</vt:lpstr>
      <vt:lpstr>13_디자인 사용자 지정</vt:lpstr>
      <vt:lpstr>14_디자인 사용자 지정</vt:lpstr>
      <vt:lpstr>15_디자인 사용자 지정</vt:lpstr>
      <vt:lpstr>16_디자인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KB099</dc:creator>
  <cp:lastModifiedBy>KB099</cp:lastModifiedBy>
  <cp:revision>5706</cp:revision>
  <cp:lastPrinted>2022-10-28T02:37:58Z</cp:lastPrinted>
  <dcterms:created xsi:type="dcterms:W3CDTF">2019-03-14T06:56:12Z</dcterms:created>
  <dcterms:modified xsi:type="dcterms:W3CDTF">2023-01-27T07:54:50Z</dcterms:modified>
</cp:coreProperties>
</file>