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</p:sldIdLst>
  <p:sldSz cx="6551613" cy="925195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5"/>
    <p:restoredTop sz="94627"/>
  </p:normalViewPr>
  <p:slideViewPr>
    <p:cSldViewPr snapToGrid="0" snapToObjects="1">
      <p:cViewPr varScale="1">
        <p:scale>
          <a:sx n="97" d="100"/>
          <a:sy n="97" d="100"/>
        </p:scale>
        <p:origin x="37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C99D0-6840-4247-9530-34755267EF2E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BAA12-E6C6-B540-BCA5-E0ECDD761A7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808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71" y="1514151"/>
            <a:ext cx="5568871" cy="3221049"/>
          </a:xfrm>
        </p:spPr>
        <p:txBody>
          <a:bodyPr anchor="b"/>
          <a:lstStyle>
            <a:lvl1pPr algn="ctr"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952" y="4859416"/>
            <a:ext cx="4913710" cy="2233746"/>
          </a:xfrm>
        </p:spPr>
        <p:txBody>
          <a:bodyPr/>
          <a:lstStyle>
            <a:lvl1pPr marL="0" indent="0" algn="ctr">
              <a:buNone/>
              <a:defRPr sz="1720"/>
            </a:lvl1pPr>
            <a:lvl2pPr marL="327584" indent="0" algn="ctr">
              <a:buNone/>
              <a:defRPr sz="1433"/>
            </a:lvl2pPr>
            <a:lvl3pPr marL="655168" indent="0" algn="ctr">
              <a:buNone/>
              <a:defRPr sz="1290"/>
            </a:lvl3pPr>
            <a:lvl4pPr marL="982751" indent="0" algn="ctr">
              <a:buNone/>
              <a:defRPr sz="1146"/>
            </a:lvl4pPr>
            <a:lvl5pPr marL="1310335" indent="0" algn="ctr">
              <a:buNone/>
              <a:defRPr sz="1146"/>
            </a:lvl5pPr>
            <a:lvl6pPr marL="1637919" indent="0" algn="ctr">
              <a:buNone/>
              <a:defRPr sz="1146"/>
            </a:lvl6pPr>
            <a:lvl7pPr marL="1965503" indent="0" algn="ctr">
              <a:buNone/>
              <a:defRPr sz="1146"/>
            </a:lvl7pPr>
            <a:lvl8pPr marL="2293087" indent="0" algn="ctr">
              <a:buNone/>
              <a:defRPr sz="1146"/>
            </a:lvl8pPr>
            <a:lvl9pPr marL="2620670" indent="0" algn="ctr">
              <a:buNone/>
              <a:defRPr sz="11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8498" y="492581"/>
            <a:ext cx="1412692" cy="784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424" y="492581"/>
            <a:ext cx="4156179" cy="78406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2" y="2306565"/>
            <a:ext cx="5650766" cy="3848554"/>
          </a:xfrm>
        </p:spPr>
        <p:txBody>
          <a:bodyPr anchor="b"/>
          <a:lstStyle>
            <a:lvl1pPr>
              <a:defRPr sz="42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12" y="6191528"/>
            <a:ext cx="5650766" cy="2023863"/>
          </a:xfrm>
        </p:spPr>
        <p:txBody>
          <a:bodyPr/>
          <a:lstStyle>
            <a:lvl1pPr marL="0" indent="0">
              <a:buNone/>
              <a:defRPr sz="1720">
                <a:solidFill>
                  <a:schemeClr val="tx1"/>
                </a:solidFill>
              </a:defRPr>
            </a:lvl1pPr>
            <a:lvl2pPr marL="327584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2pPr>
            <a:lvl3pPr marL="655168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3pPr>
            <a:lvl4pPr marL="982751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4pPr>
            <a:lvl5pPr marL="1310335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5pPr>
            <a:lvl6pPr marL="1637919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6pPr>
            <a:lvl7pPr marL="1965503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7pPr>
            <a:lvl8pPr marL="2293087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8pPr>
            <a:lvl9pPr marL="2620670" indent="0">
              <a:buNone/>
              <a:defRPr sz="11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23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754" y="2462903"/>
            <a:ext cx="2784436" cy="587027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492583"/>
            <a:ext cx="5650766" cy="178828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77" y="2268014"/>
            <a:ext cx="277163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7" y="3379532"/>
            <a:ext cx="277163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754" y="2268014"/>
            <a:ext cx="2785289" cy="1111518"/>
          </a:xfrm>
        </p:spPr>
        <p:txBody>
          <a:bodyPr anchor="b"/>
          <a:lstStyle>
            <a:lvl1pPr marL="0" indent="0">
              <a:buNone/>
              <a:defRPr sz="1720" b="1"/>
            </a:lvl1pPr>
            <a:lvl2pPr marL="327584" indent="0">
              <a:buNone/>
              <a:defRPr sz="1433" b="1"/>
            </a:lvl2pPr>
            <a:lvl3pPr marL="655168" indent="0">
              <a:buNone/>
              <a:defRPr sz="1290" b="1"/>
            </a:lvl3pPr>
            <a:lvl4pPr marL="982751" indent="0">
              <a:buNone/>
              <a:defRPr sz="1146" b="1"/>
            </a:lvl4pPr>
            <a:lvl5pPr marL="1310335" indent="0">
              <a:buNone/>
              <a:defRPr sz="1146" b="1"/>
            </a:lvl5pPr>
            <a:lvl6pPr marL="1637919" indent="0">
              <a:buNone/>
              <a:defRPr sz="1146" b="1"/>
            </a:lvl6pPr>
            <a:lvl7pPr marL="1965503" indent="0">
              <a:buNone/>
              <a:defRPr sz="1146" b="1"/>
            </a:lvl7pPr>
            <a:lvl8pPr marL="2293087" indent="0">
              <a:buNone/>
              <a:defRPr sz="1146" b="1"/>
            </a:lvl8pPr>
            <a:lvl9pPr marL="2620670" indent="0">
              <a:buNone/>
              <a:defRPr sz="1146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6754" y="3379532"/>
            <a:ext cx="2785289" cy="49707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89" y="1332112"/>
            <a:ext cx="3316754" cy="6574881"/>
          </a:xfrm>
        </p:spPr>
        <p:txBody>
          <a:bodyPr/>
          <a:lstStyle>
            <a:lvl1pPr>
              <a:defRPr sz="2293"/>
            </a:lvl1pPr>
            <a:lvl2pPr>
              <a:defRPr sz="2006"/>
            </a:lvl2pPr>
            <a:lvl3pPr>
              <a:defRPr sz="1720"/>
            </a:lvl3pPr>
            <a:lvl4pPr>
              <a:defRPr sz="1433"/>
            </a:lvl4pPr>
            <a:lvl5pPr>
              <a:defRPr sz="1433"/>
            </a:lvl5pPr>
            <a:lvl6pPr>
              <a:defRPr sz="1433"/>
            </a:lvl6pPr>
            <a:lvl7pPr>
              <a:defRPr sz="1433"/>
            </a:lvl7pPr>
            <a:lvl8pPr>
              <a:defRPr sz="1433"/>
            </a:lvl8pPr>
            <a:lvl9pPr>
              <a:defRPr sz="143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616797"/>
            <a:ext cx="2113066" cy="2158788"/>
          </a:xfrm>
        </p:spPr>
        <p:txBody>
          <a:bodyPr anchor="b"/>
          <a:lstStyle>
            <a:lvl1pPr>
              <a:defRPr sz="22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289" y="1332112"/>
            <a:ext cx="3316754" cy="6574881"/>
          </a:xfrm>
        </p:spPr>
        <p:txBody>
          <a:bodyPr anchor="t"/>
          <a:lstStyle>
            <a:lvl1pPr marL="0" indent="0">
              <a:buNone/>
              <a:defRPr sz="2293"/>
            </a:lvl1pPr>
            <a:lvl2pPr marL="327584" indent="0">
              <a:buNone/>
              <a:defRPr sz="2006"/>
            </a:lvl2pPr>
            <a:lvl3pPr marL="655168" indent="0">
              <a:buNone/>
              <a:defRPr sz="1720"/>
            </a:lvl3pPr>
            <a:lvl4pPr marL="982751" indent="0">
              <a:buNone/>
              <a:defRPr sz="1433"/>
            </a:lvl4pPr>
            <a:lvl5pPr marL="1310335" indent="0">
              <a:buNone/>
              <a:defRPr sz="1433"/>
            </a:lvl5pPr>
            <a:lvl6pPr marL="1637919" indent="0">
              <a:buNone/>
              <a:defRPr sz="1433"/>
            </a:lvl6pPr>
            <a:lvl7pPr marL="1965503" indent="0">
              <a:buNone/>
              <a:defRPr sz="1433"/>
            </a:lvl7pPr>
            <a:lvl8pPr marL="2293087" indent="0">
              <a:buNone/>
              <a:defRPr sz="1433"/>
            </a:lvl8pPr>
            <a:lvl9pPr marL="2620670" indent="0">
              <a:buNone/>
              <a:defRPr sz="1433"/>
            </a:lvl9pPr>
          </a:lstStyle>
          <a:p>
            <a:r>
              <a:rPr lang="ko-KR" altLang="en-US"/>
              <a:t>그림을 개체 틀로 끌거나 아이콘을 클릭하여 추가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2775585"/>
            <a:ext cx="2113066" cy="5142115"/>
          </a:xfrm>
        </p:spPr>
        <p:txBody>
          <a:bodyPr/>
          <a:lstStyle>
            <a:lvl1pPr marL="0" indent="0">
              <a:buNone/>
              <a:defRPr sz="1146"/>
            </a:lvl1pPr>
            <a:lvl2pPr marL="327584" indent="0">
              <a:buNone/>
              <a:defRPr sz="1003"/>
            </a:lvl2pPr>
            <a:lvl3pPr marL="655168" indent="0">
              <a:buNone/>
              <a:defRPr sz="860"/>
            </a:lvl3pPr>
            <a:lvl4pPr marL="982751" indent="0">
              <a:buNone/>
              <a:defRPr sz="717"/>
            </a:lvl4pPr>
            <a:lvl5pPr marL="1310335" indent="0">
              <a:buNone/>
              <a:defRPr sz="717"/>
            </a:lvl5pPr>
            <a:lvl6pPr marL="1637919" indent="0">
              <a:buNone/>
              <a:defRPr sz="717"/>
            </a:lvl6pPr>
            <a:lvl7pPr marL="1965503" indent="0">
              <a:buNone/>
              <a:defRPr sz="717"/>
            </a:lvl7pPr>
            <a:lvl8pPr marL="2293087" indent="0">
              <a:buNone/>
              <a:defRPr sz="717"/>
            </a:lvl8pPr>
            <a:lvl9pPr marL="2620670" indent="0">
              <a:buNone/>
              <a:defRPr sz="7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424" y="492583"/>
            <a:ext cx="5650766" cy="178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24" y="2462903"/>
            <a:ext cx="5650766" cy="587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423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63FD-9268-F542-A051-589FAACDD7B3}" type="datetimeFigureOut">
              <a:rPr kumimoji="1" lang="ko-KR" altLang="en-US" smtClean="0"/>
              <a:t>2022. 12. 27.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222" y="8575189"/>
            <a:ext cx="2211169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7077" y="8575189"/>
            <a:ext cx="1474113" cy="492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8F47-68DB-4341-9E9A-3BF956BDA66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829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55168" rtl="0" eaLnBrk="1" latinLnBrk="1" hangingPunct="1">
        <a:lnSpc>
          <a:spcPct val="90000"/>
        </a:lnSpc>
        <a:spcBef>
          <a:spcPct val="0"/>
        </a:spcBef>
        <a:buNone/>
        <a:defRPr sz="31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792" indent="-163792" algn="l" defTabSz="655168" rtl="0" eaLnBrk="1" latinLnBrk="1" hangingPunct="1">
        <a:lnSpc>
          <a:spcPct val="90000"/>
        </a:lnSpc>
        <a:spcBef>
          <a:spcPts val="717"/>
        </a:spcBef>
        <a:buFont typeface="Arial" panose="020B0604020202020204" pitchFamily="34" charset="0"/>
        <a:buChar char="•"/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491376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720" kern="1200">
          <a:solidFill>
            <a:schemeClr val="tx1"/>
          </a:solidFill>
          <a:latin typeface="+mn-lt"/>
          <a:ea typeface="+mn-ea"/>
          <a:cs typeface="+mn-cs"/>
        </a:defRPr>
      </a:lvl2pPr>
      <a:lvl3pPr marL="818960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146543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474127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801711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2129295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456879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784462" indent="-163792" algn="l" defTabSz="655168" rtl="0" eaLnBrk="1" latinLnBrk="1" hangingPunct="1">
        <a:lnSpc>
          <a:spcPct val="90000"/>
        </a:lnSpc>
        <a:spcBef>
          <a:spcPts val="358"/>
        </a:spcBef>
        <a:buFont typeface="Arial" panose="020B0604020202020204" pitchFamily="34" charset="0"/>
        <a:buChar char="•"/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1pPr>
      <a:lvl2pPr marL="327584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2pPr>
      <a:lvl3pPr marL="655168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3pPr>
      <a:lvl4pPr marL="982751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4pPr>
      <a:lvl5pPr marL="1310335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5pPr>
      <a:lvl6pPr marL="1637919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6pPr>
      <a:lvl7pPr marL="1965503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7pPr>
      <a:lvl8pPr marL="2293087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70" algn="l" defTabSz="655168" rtl="0" eaLnBrk="1" latinLnBrk="1" hangingPunct="1">
        <a:defRPr sz="12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C82657-E541-5E1E-8B95-2E3A1614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2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03D117B-68B4-75AC-BB5D-26644D1D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1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7EAEBF-4895-A05C-3778-8350A9F3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6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DE95CD-DD50-569A-8855-640A4210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9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A185CC-83C9-E839-C7B2-DC981287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C81646-BEF9-2696-EA21-969D6E7A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96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BD6E4B-6C97-FE29-3603-F0F0DA9C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57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3967DFD-242F-E627-7068-247637B65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4F76F14-A831-4D5E-4622-28D6E5AD0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1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D135A4-19BA-917D-720A-669F44EB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5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A241CD-293B-2482-139F-55A690161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CE29754-9DF8-41EA-B20C-A13E36D4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153DCE-14B4-3981-D66D-1F53BA474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4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923B056-C7B0-CB4A-4F24-DB65F361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78B2EA-6BF2-6103-F649-35E1F39F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64A02D8-C47E-92B5-BBEB-B046C36C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9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B80E1E0-B85F-81B6-EF9E-88E64D8BA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1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B61F63-814D-EC6F-ACDE-B35E5F51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6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69E4AF5-8729-1D2C-CE4A-95ABEC7D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8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0583D3-6B7E-BE67-B1A1-66347B84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9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F41608-2597-0AB8-7163-D49E9EB3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9F7D76-FCF5-9648-1B2E-277E6C93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ECDCE3B-EEC2-5E9A-ABB3-46B244245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1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F7603B-63D0-6E40-4AF7-C4CBEEF8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"/>
            <a:ext cx="6551613" cy="9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0</Words>
  <Application>Microsoft Macintosh PowerPoint</Application>
  <PresentationFormat>사용자 지정</PresentationFormat>
  <Paragraphs>0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Microsoft Office User</cp:lastModifiedBy>
  <cp:revision>141</cp:revision>
  <dcterms:created xsi:type="dcterms:W3CDTF">2021-04-27T09:44:03Z</dcterms:created>
  <dcterms:modified xsi:type="dcterms:W3CDTF">2022-12-27T07:24:08Z</dcterms:modified>
</cp:coreProperties>
</file>