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1" r:id="rId2"/>
  </p:sldMasterIdLst>
  <p:notesMasterIdLst>
    <p:notesMasterId r:id="rId31"/>
  </p:notesMasterIdLst>
  <p:sldIdLst>
    <p:sldId id="411" r:id="rId3"/>
    <p:sldId id="400" r:id="rId4"/>
    <p:sldId id="401" r:id="rId5"/>
    <p:sldId id="403" r:id="rId6"/>
    <p:sldId id="404" r:id="rId7"/>
    <p:sldId id="405" r:id="rId8"/>
    <p:sldId id="406" r:id="rId9"/>
    <p:sldId id="407" r:id="rId10"/>
    <p:sldId id="408" r:id="rId11"/>
    <p:sldId id="410" r:id="rId12"/>
    <p:sldId id="409" r:id="rId13"/>
    <p:sldId id="429" r:id="rId14"/>
    <p:sldId id="431" r:id="rId15"/>
    <p:sldId id="430" r:id="rId16"/>
    <p:sldId id="412" r:id="rId17"/>
    <p:sldId id="413" r:id="rId18"/>
    <p:sldId id="414" r:id="rId19"/>
    <p:sldId id="415" r:id="rId20"/>
    <p:sldId id="419" r:id="rId21"/>
    <p:sldId id="420" r:id="rId22"/>
    <p:sldId id="421" r:id="rId23"/>
    <p:sldId id="422" r:id="rId24"/>
    <p:sldId id="423" r:id="rId25"/>
    <p:sldId id="424" r:id="rId26"/>
    <p:sldId id="432" r:id="rId27"/>
    <p:sldId id="433" r:id="rId28"/>
    <p:sldId id="427" r:id="rId29"/>
    <p:sldId id="428" r:id="rId30"/>
  </p:sldIdLst>
  <p:sldSz cx="8280400" cy="1188085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DCE6F2"/>
    <a:srgbClr val="CCDDE7"/>
    <a:srgbClr val="C00000"/>
    <a:srgbClr val="FBFEDA"/>
    <a:srgbClr val="1F497D"/>
    <a:srgbClr val="58585B"/>
    <a:srgbClr val="7C7C7F"/>
    <a:srgbClr val="F2E2D5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36F9F-9403-405C-9A71-B222F002E312}" v="145" dt="2022-10-23T22:57:27.6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1" autoAdjust="0"/>
    <p:restoredTop sz="95587" autoAdjust="0"/>
  </p:normalViewPr>
  <p:slideViewPr>
    <p:cSldViewPr>
      <p:cViewPr varScale="1">
        <p:scale>
          <a:sx n="65" d="100"/>
          <a:sy n="65" d="100"/>
        </p:scale>
        <p:origin x="3283" y="53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 원석" userId="09ef4ff13e62ac49" providerId="LiveId" clId="{F3936F9F-9403-405C-9A71-B222F002E312}"/>
    <pc:docChg chg="undo custSel addSld delSld modSld">
      <pc:chgData name="조 원석" userId="09ef4ff13e62ac49" providerId="LiveId" clId="{F3936F9F-9403-405C-9A71-B222F002E312}" dt="2022-10-23T22:58:17.767" v="1587" actId="47"/>
      <pc:docMkLst>
        <pc:docMk/>
      </pc:docMkLst>
      <pc:sldChg chg="addSp delSp modSp del mod">
        <pc:chgData name="조 원석" userId="09ef4ff13e62ac49" providerId="LiveId" clId="{F3936F9F-9403-405C-9A71-B222F002E312}" dt="2022-10-23T22:53:10.566" v="1411" actId="47"/>
        <pc:sldMkLst>
          <pc:docMk/>
          <pc:sldMk cId="1861215603" sldId="315"/>
        </pc:sldMkLst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2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10" creationId="{00000000-0000-0000-0000-000000000000}"/>
          </ac:spMkLst>
        </pc:spChg>
        <pc:spChg chg="add mod">
          <ac:chgData name="조 원석" userId="09ef4ff13e62ac49" providerId="LiveId" clId="{F3936F9F-9403-405C-9A71-B222F002E312}" dt="2022-10-23T05:55:39.613" v="313"/>
          <ac:spMkLst>
            <pc:docMk/>
            <pc:sldMk cId="1861215603" sldId="315"/>
            <ac:spMk id="13" creationId="{45F2E71B-D4C5-A7ED-A9B0-FE382C5A3694}"/>
          </ac:spMkLst>
        </pc:spChg>
        <pc:spChg chg="add mod">
          <ac:chgData name="조 원석" userId="09ef4ff13e62ac49" providerId="LiveId" clId="{F3936F9F-9403-405C-9A71-B222F002E312}" dt="2022-10-23T05:55:39.613" v="313"/>
          <ac:spMkLst>
            <pc:docMk/>
            <pc:sldMk cId="1861215603" sldId="315"/>
            <ac:spMk id="16" creationId="{4CBD5679-29FE-D1DD-2129-EE52D41E49F8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30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36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38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44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45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46" creationId="{00000000-0000-0000-0000-000000000000}"/>
          </ac:spMkLst>
        </pc:spChg>
        <pc:spChg chg="del">
          <ac:chgData name="조 원석" userId="09ef4ff13e62ac49" providerId="LiveId" clId="{F3936F9F-9403-405C-9A71-B222F002E312}" dt="2022-10-23T04:24:14.496" v="7" actId="478"/>
          <ac:spMkLst>
            <pc:docMk/>
            <pc:sldMk cId="1861215603" sldId="315"/>
            <ac:spMk id="82" creationId="{00000000-0000-0000-0000-000000000000}"/>
          </ac:spMkLst>
        </pc:spChg>
        <pc:grpChg chg="del">
          <ac:chgData name="조 원석" userId="09ef4ff13e62ac49" providerId="LiveId" clId="{F3936F9F-9403-405C-9A71-B222F002E312}" dt="2022-10-23T04:24:14.496" v="7" actId="478"/>
          <ac:grpSpMkLst>
            <pc:docMk/>
            <pc:sldMk cId="1861215603" sldId="315"/>
            <ac:grpSpMk id="7" creationId="{00000000-0000-0000-0000-000000000000}"/>
          </ac:grpSpMkLst>
        </pc:grpChg>
        <pc:grpChg chg="add mod">
          <ac:chgData name="조 원석" userId="09ef4ff13e62ac49" providerId="LiveId" clId="{F3936F9F-9403-405C-9A71-B222F002E312}" dt="2022-10-23T05:55:52.976" v="341" actId="14100"/>
          <ac:grpSpMkLst>
            <pc:docMk/>
            <pc:sldMk cId="1861215603" sldId="315"/>
            <ac:grpSpMk id="17" creationId="{241F1D08-07F8-25E1-B7D3-4F7E06D8B686}"/>
          </ac:grpSpMkLst>
        </pc:grpChg>
        <pc:grpChg chg="add mod">
          <ac:chgData name="조 원석" userId="09ef4ff13e62ac49" providerId="LiveId" clId="{F3936F9F-9403-405C-9A71-B222F002E312}" dt="2022-10-23T05:55:59.249" v="417" actId="1038"/>
          <ac:grpSpMkLst>
            <pc:docMk/>
            <pc:sldMk cId="1861215603" sldId="315"/>
            <ac:grpSpMk id="20" creationId="{375E5698-05E0-FF67-95B7-4BF193132829}"/>
          </ac:grpSpMkLst>
        </pc:grpChg>
        <pc:grpChg chg="del">
          <ac:chgData name="조 원석" userId="09ef4ff13e62ac49" providerId="LiveId" clId="{F3936F9F-9403-405C-9A71-B222F002E312}" dt="2022-10-23T04:24:14.496" v="7" actId="478"/>
          <ac:grpSpMkLst>
            <pc:docMk/>
            <pc:sldMk cId="1861215603" sldId="315"/>
            <ac:grpSpMk id="39" creationId="{00000000-0000-0000-0000-000000000000}"/>
          </ac:grpSpMkLst>
        </pc:grpChg>
        <pc:grpChg chg="del">
          <ac:chgData name="조 원석" userId="09ef4ff13e62ac49" providerId="LiveId" clId="{F3936F9F-9403-405C-9A71-B222F002E312}" dt="2022-10-23T04:24:08.359" v="5" actId="478"/>
          <ac:grpSpMkLst>
            <pc:docMk/>
            <pc:sldMk cId="1861215603" sldId="315"/>
            <ac:grpSpMk id="66" creationId="{00000000-0000-0000-0000-000000000000}"/>
          </ac:grpSpMkLst>
        </pc:grpChg>
        <pc:grpChg chg="del">
          <ac:chgData name="조 원석" userId="09ef4ff13e62ac49" providerId="LiveId" clId="{F3936F9F-9403-405C-9A71-B222F002E312}" dt="2022-10-23T04:24:08.359" v="5" actId="478"/>
          <ac:grpSpMkLst>
            <pc:docMk/>
            <pc:sldMk cId="1861215603" sldId="315"/>
            <ac:grpSpMk id="68" creationId="{00000000-0000-0000-0000-000000000000}"/>
          </ac:grpSpMkLst>
        </pc:grpChg>
        <pc:grpChg chg="del">
          <ac:chgData name="조 원석" userId="09ef4ff13e62ac49" providerId="LiveId" clId="{F3936F9F-9403-405C-9A71-B222F002E312}" dt="2022-10-23T04:24:14.496" v="7" actId="478"/>
          <ac:grpSpMkLst>
            <pc:docMk/>
            <pc:sldMk cId="1861215603" sldId="315"/>
            <ac:grpSpMk id="79" creationId="{00000000-0000-0000-0000-000000000000}"/>
          </ac:grpSpMkLst>
        </pc:grpChg>
        <pc:grpChg chg="del">
          <ac:chgData name="조 원석" userId="09ef4ff13e62ac49" providerId="LiveId" clId="{F3936F9F-9403-405C-9A71-B222F002E312}" dt="2022-10-23T04:24:14.496" v="7" actId="478"/>
          <ac:grpSpMkLst>
            <pc:docMk/>
            <pc:sldMk cId="1861215603" sldId="315"/>
            <ac:grpSpMk id="1003" creationId="{00000000-0000-0000-0000-000000000000}"/>
          </ac:grpSpMkLst>
        </pc:grpChg>
        <pc:grpChg chg="del">
          <ac:chgData name="조 원석" userId="09ef4ff13e62ac49" providerId="LiveId" clId="{F3936F9F-9403-405C-9A71-B222F002E312}" dt="2022-10-23T04:24:14.496" v="7" actId="478"/>
          <ac:grpSpMkLst>
            <pc:docMk/>
            <pc:sldMk cId="1861215603" sldId="315"/>
            <ac:grpSpMk id="1004" creationId="{00000000-0000-0000-0000-000000000000}"/>
          </ac:grpSpMkLst>
        </pc:grpChg>
        <pc:grpChg chg="del">
          <ac:chgData name="조 원석" userId="09ef4ff13e62ac49" providerId="LiveId" clId="{F3936F9F-9403-405C-9A71-B222F002E312}" dt="2022-10-23T04:24:14.496" v="7" actId="478"/>
          <ac:grpSpMkLst>
            <pc:docMk/>
            <pc:sldMk cId="1861215603" sldId="315"/>
            <ac:grpSpMk id="1006" creationId="{00000000-0000-0000-0000-000000000000}"/>
          </ac:grpSpMkLst>
        </pc:grpChg>
        <pc:graphicFrameChg chg="add mod">
          <ac:chgData name="조 원석" userId="09ef4ff13e62ac49" providerId="LiveId" clId="{F3936F9F-9403-405C-9A71-B222F002E312}" dt="2022-10-23T05:55:39.613" v="313"/>
          <ac:graphicFrameMkLst>
            <pc:docMk/>
            <pc:sldMk cId="1861215603" sldId="315"/>
            <ac:graphicFrameMk id="11" creationId="{7729D549-2970-B569-BFF1-818366AC6E0F}"/>
          </ac:graphicFrameMkLst>
        </pc:graphicFrameChg>
        <pc:graphicFrameChg chg="add mod">
          <ac:chgData name="조 원석" userId="09ef4ff13e62ac49" providerId="LiveId" clId="{F3936F9F-9403-405C-9A71-B222F002E312}" dt="2022-10-23T05:55:39.613" v="313"/>
          <ac:graphicFrameMkLst>
            <pc:docMk/>
            <pc:sldMk cId="1861215603" sldId="315"/>
            <ac:graphicFrameMk id="14" creationId="{3FDDF32B-4537-E5BF-E303-E22C71053CA4}"/>
          </ac:graphicFrameMkLst>
        </pc:graphicFrameChg>
        <pc:graphicFrameChg chg="del">
          <ac:chgData name="조 원석" userId="09ef4ff13e62ac49" providerId="LiveId" clId="{F3936F9F-9403-405C-9A71-B222F002E312}" dt="2022-10-23T04:24:14.496" v="7" actId="478"/>
          <ac:graphicFrameMkLst>
            <pc:docMk/>
            <pc:sldMk cId="1861215603" sldId="315"/>
            <ac:graphicFrameMk id="37" creationId="{00000000-0000-0000-0000-000000000000}"/>
          </ac:graphicFrameMkLst>
        </pc:graphicFrameChg>
        <pc:graphicFrameChg chg="del">
          <ac:chgData name="조 원석" userId="09ef4ff13e62ac49" providerId="LiveId" clId="{F3936F9F-9403-405C-9A71-B222F002E312}" dt="2022-10-23T04:24:14.496" v="7" actId="478"/>
          <ac:graphicFrameMkLst>
            <pc:docMk/>
            <pc:sldMk cId="1861215603" sldId="315"/>
            <ac:graphicFrameMk id="43" creationId="{00000000-0000-0000-0000-000000000000}"/>
          </ac:graphicFrameMkLst>
        </pc:graphicFrameChg>
        <pc:picChg chg="mod">
          <ac:chgData name="조 원석" userId="09ef4ff13e62ac49" providerId="LiveId" clId="{F3936F9F-9403-405C-9A71-B222F002E312}" dt="2022-10-23T05:55:46.351" v="314"/>
          <ac:picMkLst>
            <pc:docMk/>
            <pc:sldMk cId="1861215603" sldId="315"/>
            <ac:picMk id="19" creationId="{103F8A3C-FAE2-E441-E822-53F6F5FBB63D}"/>
          </ac:picMkLst>
        </pc:picChg>
        <pc:picChg chg="mod">
          <ac:chgData name="조 원석" userId="09ef4ff13e62ac49" providerId="LiveId" clId="{F3936F9F-9403-405C-9A71-B222F002E312}" dt="2022-10-23T05:55:54.414" v="342"/>
          <ac:picMkLst>
            <pc:docMk/>
            <pc:sldMk cId="1861215603" sldId="315"/>
            <ac:picMk id="21" creationId="{DD92C0BA-3388-9D6D-A7DC-470DBE8FE595}"/>
          </ac:picMkLst>
        </pc:picChg>
        <pc:picChg chg="add del">
          <ac:chgData name="조 원석" userId="09ef4ff13e62ac49" providerId="LiveId" clId="{F3936F9F-9403-405C-9A71-B222F002E312}" dt="2022-10-23T04:24:09.392" v="6" actId="478"/>
          <ac:picMkLst>
            <pc:docMk/>
            <pc:sldMk cId="1861215603" sldId="315"/>
            <ac:picMk id="67" creationId="{00000000-0000-0000-0000-000000000000}"/>
          </ac:picMkLst>
        </pc:picChg>
        <pc:picChg chg="add del">
          <ac:chgData name="조 원석" userId="09ef4ff13e62ac49" providerId="LiveId" clId="{F3936F9F-9403-405C-9A71-B222F002E312}" dt="2022-10-23T04:24:09.392" v="6" actId="478"/>
          <ac:picMkLst>
            <pc:docMk/>
            <pc:sldMk cId="1861215603" sldId="315"/>
            <ac:picMk id="69" creationId="{00000000-0000-0000-0000-000000000000}"/>
          </ac:picMkLst>
        </pc:picChg>
        <pc:cxnChg chg="del">
          <ac:chgData name="조 원석" userId="09ef4ff13e62ac49" providerId="LiveId" clId="{F3936F9F-9403-405C-9A71-B222F002E312}" dt="2022-10-23T04:24:14.496" v="7" actId="478"/>
          <ac:cxnSpMkLst>
            <pc:docMk/>
            <pc:sldMk cId="1861215603" sldId="315"/>
            <ac:cxnSpMk id="8" creationId="{00000000-0000-0000-0000-000000000000}"/>
          </ac:cxnSpMkLst>
        </pc:cxnChg>
      </pc:sldChg>
      <pc:sldChg chg="del">
        <pc:chgData name="조 원석" userId="09ef4ff13e62ac49" providerId="LiveId" clId="{F3936F9F-9403-405C-9A71-B222F002E312}" dt="2022-10-23T22:58:10.097" v="1582" actId="47"/>
        <pc:sldMkLst>
          <pc:docMk/>
          <pc:sldMk cId="2637840775" sldId="316"/>
        </pc:sldMkLst>
      </pc:sldChg>
      <pc:sldChg chg="del">
        <pc:chgData name="조 원석" userId="09ef4ff13e62ac49" providerId="LiveId" clId="{F3936F9F-9403-405C-9A71-B222F002E312}" dt="2022-10-23T22:58:11.733" v="1583" actId="47"/>
        <pc:sldMkLst>
          <pc:docMk/>
          <pc:sldMk cId="2905975207" sldId="317"/>
        </pc:sldMkLst>
      </pc:sldChg>
      <pc:sldChg chg="del">
        <pc:chgData name="조 원석" userId="09ef4ff13e62ac49" providerId="LiveId" clId="{F3936F9F-9403-405C-9A71-B222F002E312}" dt="2022-10-23T22:58:13.885" v="1584" actId="47"/>
        <pc:sldMkLst>
          <pc:docMk/>
          <pc:sldMk cId="1942994936" sldId="318"/>
        </pc:sldMkLst>
      </pc:sldChg>
      <pc:sldChg chg="del">
        <pc:chgData name="조 원석" userId="09ef4ff13e62ac49" providerId="LiveId" clId="{F3936F9F-9403-405C-9A71-B222F002E312}" dt="2022-10-23T22:58:14.974" v="1585" actId="47"/>
        <pc:sldMkLst>
          <pc:docMk/>
          <pc:sldMk cId="2445866106" sldId="319"/>
        </pc:sldMkLst>
      </pc:sldChg>
      <pc:sldChg chg="del">
        <pc:chgData name="조 원석" userId="09ef4ff13e62ac49" providerId="LiveId" clId="{F3936F9F-9403-405C-9A71-B222F002E312}" dt="2022-10-23T22:58:16.651" v="1586" actId="47"/>
        <pc:sldMkLst>
          <pc:docMk/>
          <pc:sldMk cId="876524288" sldId="320"/>
        </pc:sldMkLst>
      </pc:sldChg>
      <pc:sldChg chg="modSp del mod">
        <pc:chgData name="조 원석" userId="09ef4ff13e62ac49" providerId="LiveId" clId="{F3936F9F-9403-405C-9A71-B222F002E312}" dt="2022-10-23T22:58:17.767" v="1587" actId="47"/>
        <pc:sldMkLst>
          <pc:docMk/>
          <pc:sldMk cId="1391356253" sldId="321"/>
        </pc:sldMkLst>
        <pc:spChg chg="mod">
          <ac:chgData name="조 원석" userId="09ef4ff13e62ac49" providerId="LiveId" clId="{F3936F9F-9403-405C-9A71-B222F002E312}" dt="2022-10-23T22:57:12.855" v="1577" actId="1038"/>
          <ac:spMkLst>
            <pc:docMk/>
            <pc:sldMk cId="1391356253" sldId="321"/>
            <ac:spMk id="38" creationId="{00000000-0000-0000-0000-000000000000}"/>
          </ac:spMkLst>
        </pc:spChg>
      </pc:sldChg>
      <pc:sldChg chg="addSp delSp modSp new mod">
        <pc:chgData name="조 원석" userId="09ef4ff13e62ac49" providerId="LiveId" clId="{F3936F9F-9403-405C-9A71-B222F002E312}" dt="2022-10-23T04:38:16.585" v="147" actId="20577"/>
        <pc:sldMkLst>
          <pc:docMk/>
          <pc:sldMk cId="2446998745" sldId="335"/>
        </pc:sldMkLst>
        <pc:spChg chg="del">
          <ac:chgData name="조 원석" userId="09ef4ff13e62ac49" providerId="LiveId" clId="{F3936F9F-9403-405C-9A71-B222F002E312}" dt="2022-10-23T04:23:34.993" v="1" actId="478"/>
          <ac:spMkLst>
            <pc:docMk/>
            <pc:sldMk cId="2446998745" sldId="335"/>
            <ac:spMk id="2" creationId="{6097559E-0D50-759D-92C7-15D184292DAA}"/>
          </ac:spMkLst>
        </pc:spChg>
        <pc:spChg chg="del">
          <ac:chgData name="조 원석" userId="09ef4ff13e62ac49" providerId="LiveId" clId="{F3936F9F-9403-405C-9A71-B222F002E312}" dt="2022-10-23T04:23:34.993" v="1" actId="478"/>
          <ac:spMkLst>
            <pc:docMk/>
            <pc:sldMk cId="2446998745" sldId="335"/>
            <ac:spMk id="3" creationId="{70BD3EB1-E427-5E9C-7F7D-0E53FE805199}"/>
          </ac:spMkLst>
        </pc:spChg>
        <pc:spChg chg="add mod">
          <ac:chgData name="조 원석" userId="09ef4ff13e62ac49" providerId="LiveId" clId="{F3936F9F-9403-405C-9A71-B222F002E312}" dt="2022-10-23T04:23:52.365" v="4" actId="207"/>
          <ac:spMkLst>
            <pc:docMk/>
            <pc:sldMk cId="2446998745" sldId="335"/>
            <ac:spMk id="4" creationId="{419A825B-5104-CC41-23CC-2D428A7B8D80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9" creationId="{7B343086-ED5F-87B7-E625-CD93BBFF77B6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14" creationId="{45271239-0D4F-092E-4A50-3A8D597C06B0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15" creationId="{32FBFCEC-E74D-2ADD-90CA-C8C8F450CA80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16" creationId="{9C815B83-5937-70E9-C220-BD11166369D5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17" creationId="{1D9F1911-B9FE-A09E-19A0-70275D2AC940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20" creationId="{94B21168-5C5E-0A56-0330-FDB0AA6F1D67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21" creationId="{0A4B34A1-8948-D39D-C1DC-4A517A8C131A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24" creationId="{D83733C5-7040-53A8-3B37-6718D1C2469F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25" creationId="{BAEA3445-0C8E-1AD0-306B-FA7B7649483C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28" creationId="{B4AE0E87-8E69-8BE4-2EE2-48FDB5EE2E0D}"/>
          </ac:spMkLst>
        </pc:spChg>
        <pc:spChg chg="add del mod">
          <ac:chgData name="조 원석" userId="09ef4ff13e62ac49" providerId="LiveId" clId="{F3936F9F-9403-405C-9A71-B222F002E312}" dt="2022-10-23T04:28:54.267" v="26" actId="478"/>
          <ac:spMkLst>
            <pc:docMk/>
            <pc:sldMk cId="2446998745" sldId="335"/>
            <ac:spMk id="29" creationId="{5EF34322-0460-F5FE-879D-799E22369589}"/>
          </ac:spMkLst>
        </pc:spChg>
        <pc:spChg chg="add mod">
          <ac:chgData name="조 원석" userId="09ef4ff13e62ac49" providerId="LiveId" clId="{F3936F9F-9403-405C-9A71-B222F002E312}" dt="2022-10-23T04:38:16.585" v="147" actId="20577"/>
          <ac:spMkLst>
            <pc:docMk/>
            <pc:sldMk cId="2446998745" sldId="335"/>
            <ac:spMk id="30" creationId="{F1B131A2-30BA-8297-73C0-2C1371A136D7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35" creationId="{03FBBB74-B568-0D7A-025E-1B6AC4B39F35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36" creationId="{A4060D75-8DAA-4BAE-4818-28DC7E09A965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37" creationId="{DDFD065F-1DE1-7285-86D4-609ACBC21824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38" creationId="{C7857014-D2B9-43E9-5471-F1EED2724D04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41" creationId="{793C82F2-E3BF-7E38-1ABA-9E25E9B5082B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42" creationId="{0BEB64BB-84AE-648C-87A6-A0C8DF744E65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45" creationId="{86C80601-773C-F09E-237F-4949B05175CE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46" creationId="{BF015C29-FAD0-EBDB-683B-FC64CDC3DB1D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49" creationId="{C75091AC-3E59-DC2B-95DE-B0CB7134098A}"/>
          </ac:spMkLst>
        </pc:spChg>
        <pc:spChg chg="add mod">
          <ac:chgData name="조 원석" userId="09ef4ff13e62ac49" providerId="LiveId" clId="{F3936F9F-9403-405C-9A71-B222F002E312}" dt="2022-10-23T04:29:13.411" v="44" actId="1035"/>
          <ac:spMkLst>
            <pc:docMk/>
            <pc:sldMk cId="2446998745" sldId="335"/>
            <ac:spMk id="50" creationId="{DC5DC9D1-5609-278C-E2B4-8D52CF3435F2}"/>
          </ac:spMkLst>
        </pc:spChg>
        <pc:spChg chg="add mod ord">
          <ac:chgData name="조 원석" userId="09ef4ff13e62ac49" providerId="LiveId" clId="{F3936F9F-9403-405C-9A71-B222F002E312}" dt="2022-10-23T04:31:11.903" v="67" actId="1036"/>
          <ac:spMkLst>
            <pc:docMk/>
            <pc:sldMk cId="2446998745" sldId="335"/>
            <ac:spMk id="51" creationId="{10F169D3-DD63-BF70-1A29-3E929123470D}"/>
          </ac:spMkLst>
        </pc:spChg>
        <pc:spChg chg="add mod">
          <ac:chgData name="조 원석" userId="09ef4ff13e62ac49" providerId="LiveId" clId="{F3936F9F-9403-405C-9A71-B222F002E312}" dt="2022-10-23T04:31:17.688" v="70" actId="20577"/>
          <ac:spMkLst>
            <pc:docMk/>
            <pc:sldMk cId="2446998745" sldId="335"/>
            <ac:spMk id="52" creationId="{0DD77C2A-F6BF-D684-6848-68350206826F}"/>
          </ac:spMkLst>
        </pc:spChg>
        <pc:spChg chg="add mod">
          <ac:chgData name="조 원석" userId="09ef4ff13e62ac49" providerId="LiveId" clId="{F3936F9F-9403-405C-9A71-B222F002E312}" dt="2022-10-23T04:31:26.884" v="79" actId="20577"/>
          <ac:spMkLst>
            <pc:docMk/>
            <pc:sldMk cId="2446998745" sldId="335"/>
            <ac:spMk id="53" creationId="{2BC6DBE8-AC05-63C3-2AE8-B4EE012B20CE}"/>
          </ac:spMkLst>
        </pc:spChg>
        <pc:spChg chg="add mod">
          <ac:chgData name="조 원석" userId="09ef4ff13e62ac49" providerId="LiveId" clId="{F3936F9F-9403-405C-9A71-B222F002E312}" dt="2022-10-23T04:31:39.430" v="85" actId="1036"/>
          <ac:spMkLst>
            <pc:docMk/>
            <pc:sldMk cId="2446998745" sldId="335"/>
            <ac:spMk id="54" creationId="{B673D6FE-4979-A06B-366B-FD0101219702}"/>
          </ac:spMkLst>
        </pc:spChg>
        <pc:spChg chg="add mod">
          <ac:chgData name="조 원석" userId="09ef4ff13e62ac49" providerId="LiveId" clId="{F3936F9F-9403-405C-9A71-B222F002E312}" dt="2022-10-23T04:31:50.618" v="88" actId="20577"/>
          <ac:spMkLst>
            <pc:docMk/>
            <pc:sldMk cId="2446998745" sldId="335"/>
            <ac:spMk id="55" creationId="{9AAE85AB-A425-F673-8E6C-7ABF4F9DDB72}"/>
          </ac:spMkLst>
        </pc:spChg>
        <pc:grpChg chg="add del mod">
          <ac:chgData name="조 원석" userId="09ef4ff13e62ac49" providerId="LiveId" clId="{F3936F9F-9403-405C-9A71-B222F002E312}" dt="2022-10-23T04:28:54.267" v="26" actId="478"/>
          <ac:grpSpMkLst>
            <pc:docMk/>
            <pc:sldMk cId="2446998745" sldId="335"/>
            <ac:grpSpMk id="10" creationId="{794F08E2-5011-F318-5331-8C6A7279067B}"/>
          </ac:grpSpMkLst>
        </pc:grpChg>
        <pc:grpChg chg="add del mod">
          <ac:chgData name="조 원석" userId="09ef4ff13e62ac49" providerId="LiveId" clId="{F3936F9F-9403-405C-9A71-B222F002E312}" dt="2022-10-23T04:28:54.267" v="26" actId="478"/>
          <ac:grpSpMkLst>
            <pc:docMk/>
            <pc:sldMk cId="2446998745" sldId="335"/>
            <ac:grpSpMk id="12" creationId="{C9678380-1F62-185D-D5B7-96456D9AF0E9}"/>
          </ac:grpSpMkLst>
        </pc:grpChg>
        <pc:grpChg chg="add del mod">
          <ac:chgData name="조 원석" userId="09ef4ff13e62ac49" providerId="LiveId" clId="{F3936F9F-9403-405C-9A71-B222F002E312}" dt="2022-10-23T04:28:54.267" v="26" actId="478"/>
          <ac:grpSpMkLst>
            <pc:docMk/>
            <pc:sldMk cId="2446998745" sldId="335"/>
            <ac:grpSpMk id="18" creationId="{B3243669-15DF-474F-5637-CE786BF4496B}"/>
          </ac:grpSpMkLst>
        </pc:grpChg>
        <pc:grpChg chg="add del mod">
          <ac:chgData name="조 원석" userId="09ef4ff13e62ac49" providerId="LiveId" clId="{F3936F9F-9403-405C-9A71-B222F002E312}" dt="2022-10-23T04:28:54.267" v="26" actId="478"/>
          <ac:grpSpMkLst>
            <pc:docMk/>
            <pc:sldMk cId="2446998745" sldId="335"/>
            <ac:grpSpMk id="22" creationId="{0496D784-A478-9654-12BB-DEE3E710F493}"/>
          </ac:grpSpMkLst>
        </pc:grpChg>
        <pc:grpChg chg="add del mod">
          <ac:chgData name="조 원석" userId="09ef4ff13e62ac49" providerId="LiveId" clId="{F3936F9F-9403-405C-9A71-B222F002E312}" dt="2022-10-23T04:28:54.267" v="26" actId="478"/>
          <ac:grpSpMkLst>
            <pc:docMk/>
            <pc:sldMk cId="2446998745" sldId="335"/>
            <ac:grpSpMk id="26" creationId="{4F74E1EB-735C-B932-9BCA-583A41EB5D28}"/>
          </ac:grpSpMkLst>
        </pc:grpChg>
        <pc:grpChg chg="add mod">
          <ac:chgData name="조 원석" userId="09ef4ff13e62ac49" providerId="LiveId" clId="{F3936F9F-9403-405C-9A71-B222F002E312}" dt="2022-10-23T04:29:13.411" v="44" actId="1035"/>
          <ac:grpSpMkLst>
            <pc:docMk/>
            <pc:sldMk cId="2446998745" sldId="335"/>
            <ac:grpSpMk id="31" creationId="{D5F6A622-E1BB-79DF-3F0B-0A6562DC0694}"/>
          </ac:grpSpMkLst>
        </pc:grpChg>
        <pc:grpChg chg="add mod">
          <ac:chgData name="조 원석" userId="09ef4ff13e62ac49" providerId="LiveId" clId="{F3936F9F-9403-405C-9A71-B222F002E312}" dt="2022-10-23T04:29:13.411" v="44" actId="1035"/>
          <ac:grpSpMkLst>
            <pc:docMk/>
            <pc:sldMk cId="2446998745" sldId="335"/>
            <ac:grpSpMk id="33" creationId="{808B5D64-C83C-D58D-3B22-13D069379B8C}"/>
          </ac:grpSpMkLst>
        </pc:grpChg>
        <pc:grpChg chg="add mod">
          <ac:chgData name="조 원석" userId="09ef4ff13e62ac49" providerId="LiveId" clId="{F3936F9F-9403-405C-9A71-B222F002E312}" dt="2022-10-23T04:29:13.411" v="44" actId="1035"/>
          <ac:grpSpMkLst>
            <pc:docMk/>
            <pc:sldMk cId="2446998745" sldId="335"/>
            <ac:grpSpMk id="39" creationId="{9FB7F9F3-61E3-72A1-FCAE-B734182F6AB3}"/>
          </ac:grpSpMkLst>
        </pc:grpChg>
        <pc:grpChg chg="add mod">
          <ac:chgData name="조 원석" userId="09ef4ff13e62ac49" providerId="LiveId" clId="{F3936F9F-9403-405C-9A71-B222F002E312}" dt="2022-10-23T04:29:13.411" v="44" actId="1035"/>
          <ac:grpSpMkLst>
            <pc:docMk/>
            <pc:sldMk cId="2446998745" sldId="335"/>
            <ac:grpSpMk id="43" creationId="{726A8CEA-C115-923C-A483-975F1FDEBC1C}"/>
          </ac:grpSpMkLst>
        </pc:grpChg>
        <pc:grpChg chg="add mod">
          <ac:chgData name="조 원석" userId="09ef4ff13e62ac49" providerId="LiveId" clId="{F3936F9F-9403-405C-9A71-B222F002E312}" dt="2022-10-23T04:29:13.411" v="44" actId="1035"/>
          <ac:grpSpMkLst>
            <pc:docMk/>
            <pc:sldMk cId="2446998745" sldId="335"/>
            <ac:grpSpMk id="47" creationId="{BB7C2904-46EE-C783-DE7E-64D076029FCA}"/>
          </ac:grpSpMkLst>
        </pc:grpChg>
        <pc:picChg chg="add mod">
          <ac:chgData name="조 원석" userId="09ef4ff13e62ac49" providerId="LiveId" clId="{F3936F9F-9403-405C-9A71-B222F002E312}" dt="2022-10-23T04:24:20.090" v="8"/>
          <ac:picMkLst>
            <pc:docMk/>
            <pc:sldMk cId="2446998745" sldId="335"/>
            <ac:picMk id="5" creationId="{FAB0EC5B-BCDF-7EA8-FE44-9A91C3B39C33}"/>
          </ac:picMkLst>
        </pc:picChg>
        <pc:picChg chg="add mod">
          <ac:chgData name="조 원석" userId="09ef4ff13e62ac49" providerId="LiveId" clId="{F3936F9F-9403-405C-9A71-B222F002E312}" dt="2022-10-23T04:24:20.090" v="8"/>
          <ac:picMkLst>
            <pc:docMk/>
            <pc:sldMk cId="2446998745" sldId="335"/>
            <ac:picMk id="6" creationId="{FA62AF14-6826-EC7A-8CB7-3AA20E326E2D}"/>
          </ac:picMkLst>
        </pc:picChg>
        <pc:picChg chg="add mod">
          <ac:chgData name="조 원석" userId="09ef4ff13e62ac49" providerId="LiveId" clId="{F3936F9F-9403-405C-9A71-B222F002E312}" dt="2022-10-23T04:24:20.090" v="8"/>
          <ac:picMkLst>
            <pc:docMk/>
            <pc:sldMk cId="2446998745" sldId="335"/>
            <ac:picMk id="7" creationId="{BC922929-A899-5AD3-A621-2B7CBF1DD856}"/>
          </ac:picMkLst>
        </pc:picChg>
        <pc:picChg chg="add mod">
          <ac:chgData name="조 원석" userId="09ef4ff13e62ac49" providerId="LiveId" clId="{F3936F9F-9403-405C-9A71-B222F002E312}" dt="2022-10-23T04:24:20.090" v="8"/>
          <ac:picMkLst>
            <pc:docMk/>
            <pc:sldMk cId="2446998745" sldId="335"/>
            <ac:picMk id="8" creationId="{0E8299C5-A0B9-B3DC-60C6-28B13C6E5845}"/>
          </ac:picMkLst>
        </pc:picChg>
        <pc:picChg chg="mod">
          <ac:chgData name="조 원석" userId="09ef4ff13e62ac49" providerId="LiveId" clId="{F3936F9F-9403-405C-9A71-B222F002E312}" dt="2022-10-23T04:28:21.728" v="22"/>
          <ac:picMkLst>
            <pc:docMk/>
            <pc:sldMk cId="2446998745" sldId="335"/>
            <ac:picMk id="11" creationId="{F0D00124-C0C5-42DB-92A9-5DED4C612AAA}"/>
          </ac:picMkLst>
        </pc:picChg>
        <pc:picChg chg="mod">
          <ac:chgData name="조 원석" userId="09ef4ff13e62ac49" providerId="LiveId" clId="{F3936F9F-9403-405C-9A71-B222F002E312}" dt="2022-10-23T04:28:21.728" v="22"/>
          <ac:picMkLst>
            <pc:docMk/>
            <pc:sldMk cId="2446998745" sldId="335"/>
            <ac:picMk id="13" creationId="{CD47B321-B988-0E76-49AE-18D6238FACC2}"/>
          </ac:picMkLst>
        </pc:picChg>
        <pc:picChg chg="mod">
          <ac:chgData name="조 원석" userId="09ef4ff13e62ac49" providerId="LiveId" clId="{F3936F9F-9403-405C-9A71-B222F002E312}" dt="2022-10-23T04:28:21.728" v="22"/>
          <ac:picMkLst>
            <pc:docMk/>
            <pc:sldMk cId="2446998745" sldId="335"/>
            <ac:picMk id="19" creationId="{6C83E75E-1850-0EA5-FDB4-704022B942EE}"/>
          </ac:picMkLst>
        </pc:picChg>
        <pc:picChg chg="mod">
          <ac:chgData name="조 원석" userId="09ef4ff13e62ac49" providerId="LiveId" clId="{F3936F9F-9403-405C-9A71-B222F002E312}" dt="2022-10-23T04:28:21.728" v="22"/>
          <ac:picMkLst>
            <pc:docMk/>
            <pc:sldMk cId="2446998745" sldId="335"/>
            <ac:picMk id="23" creationId="{5880BAEF-B3E4-7434-C895-B4934CB0028E}"/>
          </ac:picMkLst>
        </pc:picChg>
        <pc:picChg chg="mod">
          <ac:chgData name="조 원석" userId="09ef4ff13e62ac49" providerId="LiveId" clId="{F3936F9F-9403-405C-9A71-B222F002E312}" dt="2022-10-23T04:28:21.728" v="22"/>
          <ac:picMkLst>
            <pc:docMk/>
            <pc:sldMk cId="2446998745" sldId="335"/>
            <ac:picMk id="27" creationId="{4374C75F-5B72-9291-AA21-8C69CD1CD2A8}"/>
          </ac:picMkLst>
        </pc:picChg>
        <pc:picChg chg="mod">
          <ac:chgData name="조 원석" userId="09ef4ff13e62ac49" providerId="LiveId" clId="{F3936F9F-9403-405C-9A71-B222F002E312}" dt="2022-10-23T04:28:57.849" v="27"/>
          <ac:picMkLst>
            <pc:docMk/>
            <pc:sldMk cId="2446998745" sldId="335"/>
            <ac:picMk id="32" creationId="{E9CA5201-E0B1-4A18-F854-440E6BA3AA42}"/>
          </ac:picMkLst>
        </pc:picChg>
        <pc:picChg chg="mod">
          <ac:chgData name="조 원석" userId="09ef4ff13e62ac49" providerId="LiveId" clId="{F3936F9F-9403-405C-9A71-B222F002E312}" dt="2022-10-23T04:28:57.849" v="27"/>
          <ac:picMkLst>
            <pc:docMk/>
            <pc:sldMk cId="2446998745" sldId="335"/>
            <ac:picMk id="34" creationId="{5EE213C7-25F7-E7DC-FB83-48891A1EF3FD}"/>
          </ac:picMkLst>
        </pc:picChg>
        <pc:picChg chg="mod">
          <ac:chgData name="조 원석" userId="09ef4ff13e62ac49" providerId="LiveId" clId="{F3936F9F-9403-405C-9A71-B222F002E312}" dt="2022-10-23T04:28:57.849" v="27"/>
          <ac:picMkLst>
            <pc:docMk/>
            <pc:sldMk cId="2446998745" sldId="335"/>
            <ac:picMk id="40" creationId="{F684DFE5-A29F-FD5A-39C7-672D03053DC5}"/>
          </ac:picMkLst>
        </pc:picChg>
        <pc:picChg chg="mod">
          <ac:chgData name="조 원석" userId="09ef4ff13e62ac49" providerId="LiveId" clId="{F3936F9F-9403-405C-9A71-B222F002E312}" dt="2022-10-23T04:28:57.849" v="27"/>
          <ac:picMkLst>
            <pc:docMk/>
            <pc:sldMk cId="2446998745" sldId="335"/>
            <ac:picMk id="44" creationId="{BCBF4053-0DAA-BDC4-BF7E-90B46BF2887D}"/>
          </ac:picMkLst>
        </pc:picChg>
        <pc:picChg chg="mod">
          <ac:chgData name="조 원석" userId="09ef4ff13e62ac49" providerId="LiveId" clId="{F3936F9F-9403-405C-9A71-B222F002E312}" dt="2022-10-23T04:28:57.849" v="27"/>
          <ac:picMkLst>
            <pc:docMk/>
            <pc:sldMk cId="2446998745" sldId="335"/>
            <ac:picMk id="48" creationId="{4A27BA42-E825-CB99-2DD6-350F665C2744}"/>
          </ac:picMkLst>
        </pc:picChg>
      </pc:sldChg>
      <pc:sldChg chg="addSp delSp modSp new mod">
        <pc:chgData name="조 원석" userId="09ef4ff13e62ac49" providerId="LiveId" clId="{F3936F9F-9403-405C-9A71-B222F002E312}" dt="2022-10-23T22:41:09.747" v="694" actId="1036"/>
        <pc:sldMkLst>
          <pc:docMk/>
          <pc:sldMk cId="1752504380" sldId="336"/>
        </pc:sldMkLst>
        <pc:spChg chg="del">
          <ac:chgData name="조 원석" userId="09ef4ff13e62ac49" providerId="LiveId" clId="{F3936F9F-9403-405C-9A71-B222F002E312}" dt="2022-10-23T05:04:23.554" v="149" actId="478"/>
          <ac:spMkLst>
            <pc:docMk/>
            <pc:sldMk cId="1752504380" sldId="336"/>
            <ac:spMk id="2" creationId="{88CFE55B-6948-1444-C258-167633D2E2B3}"/>
          </ac:spMkLst>
        </pc:spChg>
        <pc:spChg chg="add mod">
          <ac:chgData name="조 원석" userId="09ef4ff13e62ac49" providerId="LiveId" clId="{F3936F9F-9403-405C-9A71-B222F002E312}" dt="2022-10-23T22:40:52.354" v="672" actId="1076"/>
          <ac:spMkLst>
            <pc:docMk/>
            <pc:sldMk cId="1752504380" sldId="336"/>
            <ac:spMk id="2" creationId="{A86F225D-5E4C-F65A-F0A1-3801DCE75A33}"/>
          </ac:spMkLst>
        </pc:spChg>
        <pc:spChg chg="add mod">
          <ac:chgData name="조 원석" userId="09ef4ff13e62ac49" providerId="LiveId" clId="{F3936F9F-9403-405C-9A71-B222F002E312}" dt="2022-10-23T22:40:52.354" v="672" actId="1076"/>
          <ac:spMkLst>
            <pc:docMk/>
            <pc:sldMk cId="1752504380" sldId="336"/>
            <ac:spMk id="3" creationId="{F0A41D1B-4C78-4BB6-EDBF-1F2A35B54141}"/>
          </ac:spMkLst>
        </pc:spChg>
        <pc:spChg chg="del">
          <ac:chgData name="조 원석" userId="09ef4ff13e62ac49" providerId="LiveId" clId="{F3936F9F-9403-405C-9A71-B222F002E312}" dt="2022-10-23T05:04:23.554" v="149" actId="478"/>
          <ac:spMkLst>
            <pc:docMk/>
            <pc:sldMk cId="1752504380" sldId="336"/>
            <ac:spMk id="3" creationId="{FF74F3D2-836F-1DF6-CCFF-0D5D9971257E}"/>
          </ac:spMkLst>
        </pc:spChg>
        <pc:spChg chg="add mod">
          <ac:chgData name="조 원석" userId="09ef4ff13e62ac49" providerId="LiveId" clId="{F3936F9F-9403-405C-9A71-B222F002E312}" dt="2022-10-23T08:32:56.981" v="473" actId="207"/>
          <ac:spMkLst>
            <pc:docMk/>
            <pc:sldMk cId="1752504380" sldId="336"/>
            <ac:spMk id="4" creationId="{B34F7BE2-3054-A118-283F-6D28ADEAB3FD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9" creationId="{3C4F9A86-0C1E-6CF7-0F81-5949C7346592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10" creationId="{950DB87D-1603-0CEC-2C95-403D5A598662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11" creationId="{5D8C17E4-F030-7D00-4B3B-23B777851675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12" creationId="{880C6C34-80D8-FDF3-9143-8AEACB981F3D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15" creationId="{51C25D0E-0D5E-E481-1D67-050AE1D44CC5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16" creationId="{6E7B3924-1D15-9BF8-0C59-FF1BCCCE4606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19" creationId="{885FCAFC-AA07-E6E1-BAE0-300A1E254C9D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20" creationId="{8A04481B-63BD-18D9-2456-021F026ED510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23" creationId="{4886C8ED-8FBF-452A-C15B-6F795C38F8E7}"/>
          </ac:spMkLst>
        </pc:spChg>
        <pc:spChg chg="add del mod">
          <ac:chgData name="조 원석" userId="09ef4ff13e62ac49" providerId="LiveId" clId="{F3936F9F-9403-405C-9A71-B222F002E312}" dt="2022-10-23T22:40:45.644" v="671" actId="478"/>
          <ac:spMkLst>
            <pc:docMk/>
            <pc:sldMk cId="1752504380" sldId="336"/>
            <ac:spMk id="24" creationId="{7054A2B8-B1FC-D7BB-98CF-BD1EF35D85A2}"/>
          </ac:spMkLst>
        </pc:spChg>
        <pc:spChg chg="add mod">
          <ac:chgData name="조 원석" userId="09ef4ff13e62ac49" providerId="LiveId" clId="{F3936F9F-9403-405C-9A71-B222F002E312}" dt="2022-10-23T05:06:57.455" v="285" actId="1035"/>
          <ac:spMkLst>
            <pc:docMk/>
            <pc:sldMk cId="1752504380" sldId="336"/>
            <ac:spMk id="25" creationId="{25C387B8-2F80-5B74-55F0-7C8A4216ED21}"/>
          </ac:spMkLst>
        </pc:spChg>
        <pc:spChg chg="add mod">
          <ac:chgData name="조 원석" userId="09ef4ff13e62ac49" providerId="LiveId" clId="{F3936F9F-9403-405C-9A71-B222F002E312}" dt="2022-10-23T05:06:57.455" v="285" actId="1035"/>
          <ac:spMkLst>
            <pc:docMk/>
            <pc:sldMk cId="1752504380" sldId="336"/>
            <ac:spMk id="26" creationId="{F882A5D8-DB5D-36DF-1DDD-274CCDFAD77A}"/>
          </ac:spMkLst>
        </pc:spChg>
        <pc:spChg chg="add mod">
          <ac:chgData name="조 원석" userId="09ef4ff13e62ac49" providerId="LiveId" clId="{F3936F9F-9403-405C-9A71-B222F002E312}" dt="2022-10-23T05:06:57.455" v="285" actId="1035"/>
          <ac:spMkLst>
            <pc:docMk/>
            <pc:sldMk cId="1752504380" sldId="336"/>
            <ac:spMk id="27" creationId="{009CE008-32ED-0874-48ED-2E4B49000D0F}"/>
          </ac:spMkLst>
        </pc:spChg>
        <pc:spChg chg="add mod">
          <ac:chgData name="조 원석" userId="09ef4ff13e62ac49" providerId="LiveId" clId="{F3936F9F-9403-405C-9A71-B222F002E312}" dt="2022-10-23T05:06:57.455" v="285" actId="1035"/>
          <ac:spMkLst>
            <pc:docMk/>
            <pc:sldMk cId="1752504380" sldId="336"/>
            <ac:spMk id="28" creationId="{A8F8D337-1E06-9598-9327-9A876C7FDAED}"/>
          </ac:spMkLst>
        </pc:spChg>
        <pc:spChg chg="add mod">
          <ac:chgData name="조 원석" userId="09ef4ff13e62ac49" providerId="LiveId" clId="{F3936F9F-9403-405C-9A71-B222F002E312}" dt="2022-10-23T05:06:57.455" v="285" actId="1035"/>
          <ac:spMkLst>
            <pc:docMk/>
            <pc:sldMk cId="1752504380" sldId="336"/>
            <ac:spMk id="29" creationId="{9DC659F5-6B2C-D319-1959-8E8A7F4332E9}"/>
          </ac:spMkLst>
        </pc:spChg>
        <pc:spChg chg="add mod">
          <ac:chgData name="조 원석" userId="09ef4ff13e62ac49" providerId="LiveId" clId="{F3936F9F-9403-405C-9A71-B222F002E312}" dt="2022-10-23T22:40:56.128" v="676" actId="1035"/>
          <ac:spMkLst>
            <pc:docMk/>
            <pc:sldMk cId="1752504380" sldId="336"/>
            <ac:spMk id="30" creationId="{3A2626E5-F3AD-6731-6764-9F3E62BFC159}"/>
          </ac:spMkLst>
        </pc:spChg>
        <pc:spChg chg="add del mod">
          <ac:chgData name="조 원석" userId="09ef4ff13e62ac49" providerId="LiveId" clId="{F3936F9F-9403-405C-9A71-B222F002E312}" dt="2022-10-23T05:06:42.221" v="262" actId="478"/>
          <ac:spMkLst>
            <pc:docMk/>
            <pc:sldMk cId="1752504380" sldId="336"/>
            <ac:spMk id="30" creationId="{949F3D16-D4B4-11A4-325E-EF462384AC9F}"/>
          </ac:spMkLst>
        </pc:spChg>
        <pc:spChg chg="add mod">
          <ac:chgData name="조 원석" userId="09ef4ff13e62ac49" providerId="LiveId" clId="{F3936F9F-9403-405C-9A71-B222F002E312}" dt="2022-10-23T05:49:40.767" v="300" actId="207"/>
          <ac:spMkLst>
            <pc:docMk/>
            <pc:sldMk cId="1752504380" sldId="336"/>
            <ac:spMk id="31" creationId="{6F11D49E-B1AD-35A0-56F5-D4E56BA0646D}"/>
          </ac:spMkLst>
        </pc:spChg>
        <pc:spChg chg="add mod">
          <ac:chgData name="조 원석" userId="09ef4ff13e62ac49" providerId="LiveId" clId="{F3936F9F-9403-405C-9A71-B222F002E312}" dt="2022-10-23T05:48:58.505" v="296" actId="207"/>
          <ac:spMkLst>
            <pc:docMk/>
            <pc:sldMk cId="1752504380" sldId="336"/>
            <ac:spMk id="32" creationId="{3743B4B6-2429-1861-8015-A55292F5FD01}"/>
          </ac:spMkLst>
        </pc:spChg>
        <pc:spChg chg="add mod">
          <ac:chgData name="조 원석" userId="09ef4ff13e62ac49" providerId="LiveId" clId="{F3936F9F-9403-405C-9A71-B222F002E312}" dt="2022-10-23T05:07:24.023" v="290" actId="14100"/>
          <ac:spMkLst>
            <pc:docMk/>
            <pc:sldMk cId="1752504380" sldId="336"/>
            <ac:spMk id="33" creationId="{3EEE15E5-8CD2-9344-8ABE-B3C10F5CAA80}"/>
          </ac:spMkLst>
        </pc:spChg>
        <pc:spChg chg="add mod">
          <ac:chgData name="조 원석" userId="09ef4ff13e62ac49" providerId="LiveId" clId="{F3936F9F-9403-405C-9A71-B222F002E312}" dt="2022-10-23T05:07:24.023" v="290" actId="14100"/>
          <ac:spMkLst>
            <pc:docMk/>
            <pc:sldMk cId="1752504380" sldId="336"/>
            <ac:spMk id="35" creationId="{3F90DD4D-1D45-FA53-113E-5E2E5E2440C6}"/>
          </ac:spMkLst>
        </pc:spChg>
        <pc:spChg chg="add mod">
          <ac:chgData name="조 원석" userId="09ef4ff13e62ac49" providerId="LiveId" clId="{F3936F9F-9403-405C-9A71-B222F002E312}" dt="2022-10-23T22:40:56.128" v="676" actId="1035"/>
          <ac:spMkLst>
            <pc:docMk/>
            <pc:sldMk cId="1752504380" sldId="336"/>
            <ac:spMk id="36" creationId="{00204685-7334-C58B-2484-A5F32ABF3444}"/>
          </ac:spMkLst>
        </pc:spChg>
        <pc:spChg chg="add mod">
          <ac:chgData name="조 원석" userId="09ef4ff13e62ac49" providerId="LiveId" clId="{F3936F9F-9403-405C-9A71-B222F002E312}" dt="2022-10-23T22:41:00.097" v="680" actId="1036"/>
          <ac:spMkLst>
            <pc:docMk/>
            <pc:sldMk cId="1752504380" sldId="336"/>
            <ac:spMk id="37" creationId="{55DCC71D-D9F2-009B-5F84-9F8B43D94278}"/>
          </ac:spMkLst>
        </pc:spChg>
        <pc:spChg chg="add mod">
          <ac:chgData name="조 원석" userId="09ef4ff13e62ac49" providerId="LiveId" clId="{F3936F9F-9403-405C-9A71-B222F002E312}" dt="2022-10-23T22:41:00.097" v="680" actId="1036"/>
          <ac:spMkLst>
            <pc:docMk/>
            <pc:sldMk cId="1752504380" sldId="336"/>
            <ac:spMk id="40" creationId="{D16E0FE6-4188-AC0E-C161-98957128D3EE}"/>
          </ac:spMkLst>
        </pc:spChg>
        <pc:spChg chg="add mod">
          <ac:chgData name="조 원석" userId="09ef4ff13e62ac49" providerId="LiveId" clId="{F3936F9F-9403-405C-9A71-B222F002E312}" dt="2022-10-23T22:41:05.912" v="688" actId="1036"/>
          <ac:spMkLst>
            <pc:docMk/>
            <pc:sldMk cId="1752504380" sldId="336"/>
            <ac:spMk id="41" creationId="{1D716645-9304-BD2F-6DED-D50310AAC656}"/>
          </ac:spMkLst>
        </pc:spChg>
        <pc:spChg chg="add mod">
          <ac:chgData name="조 원석" userId="09ef4ff13e62ac49" providerId="LiveId" clId="{F3936F9F-9403-405C-9A71-B222F002E312}" dt="2022-10-23T22:41:05.912" v="688" actId="1036"/>
          <ac:spMkLst>
            <pc:docMk/>
            <pc:sldMk cId="1752504380" sldId="336"/>
            <ac:spMk id="42" creationId="{B4087D3B-4E18-0CF6-C21D-198C5A795649}"/>
          </ac:spMkLst>
        </pc:spChg>
        <pc:spChg chg="add mod">
          <ac:chgData name="조 원석" userId="09ef4ff13e62ac49" providerId="LiveId" clId="{F3936F9F-9403-405C-9A71-B222F002E312}" dt="2022-10-23T22:41:09.747" v="694" actId="1036"/>
          <ac:spMkLst>
            <pc:docMk/>
            <pc:sldMk cId="1752504380" sldId="336"/>
            <ac:spMk id="43" creationId="{44162B27-329A-9D35-0503-6370D0C883E2}"/>
          </ac:spMkLst>
        </pc:spChg>
        <pc:spChg chg="add mod">
          <ac:chgData name="조 원석" userId="09ef4ff13e62ac49" providerId="LiveId" clId="{F3936F9F-9403-405C-9A71-B222F002E312}" dt="2022-10-23T22:41:09.747" v="694" actId="1036"/>
          <ac:spMkLst>
            <pc:docMk/>
            <pc:sldMk cId="1752504380" sldId="336"/>
            <ac:spMk id="44" creationId="{DD611A32-8941-FD87-F1E2-5A0A5586A459}"/>
          </ac:spMkLst>
        </pc:spChg>
        <pc:grpChg chg="add mod">
          <ac:chgData name="조 원석" userId="09ef4ff13e62ac49" providerId="LiveId" clId="{F3936F9F-9403-405C-9A71-B222F002E312}" dt="2022-10-23T05:06:57.455" v="285" actId="1035"/>
          <ac:grpSpMkLst>
            <pc:docMk/>
            <pc:sldMk cId="1752504380" sldId="336"/>
            <ac:grpSpMk id="5" creationId="{2F35D45C-8802-74C8-977D-74A2EAB25E65}"/>
          </ac:grpSpMkLst>
        </pc:grpChg>
        <pc:grpChg chg="add mod">
          <ac:chgData name="조 원석" userId="09ef4ff13e62ac49" providerId="LiveId" clId="{F3936F9F-9403-405C-9A71-B222F002E312}" dt="2022-10-23T05:06:57.455" v="285" actId="1035"/>
          <ac:grpSpMkLst>
            <pc:docMk/>
            <pc:sldMk cId="1752504380" sldId="336"/>
            <ac:grpSpMk id="7" creationId="{B06A69EE-4845-10B0-B734-B8014C78B028}"/>
          </ac:grpSpMkLst>
        </pc:grpChg>
        <pc:grpChg chg="add mod">
          <ac:chgData name="조 원석" userId="09ef4ff13e62ac49" providerId="LiveId" clId="{F3936F9F-9403-405C-9A71-B222F002E312}" dt="2022-10-23T05:06:57.455" v="285" actId="1035"/>
          <ac:grpSpMkLst>
            <pc:docMk/>
            <pc:sldMk cId="1752504380" sldId="336"/>
            <ac:grpSpMk id="13" creationId="{AB496323-56A2-00DB-FBAD-E97E5754DDC4}"/>
          </ac:grpSpMkLst>
        </pc:grpChg>
        <pc:grpChg chg="add mod">
          <ac:chgData name="조 원석" userId="09ef4ff13e62ac49" providerId="LiveId" clId="{F3936F9F-9403-405C-9A71-B222F002E312}" dt="2022-10-23T05:06:57.455" v="285" actId="1035"/>
          <ac:grpSpMkLst>
            <pc:docMk/>
            <pc:sldMk cId="1752504380" sldId="336"/>
            <ac:grpSpMk id="17" creationId="{8BB29564-F771-339C-09E3-3C97E2923242}"/>
          </ac:grpSpMkLst>
        </pc:grpChg>
        <pc:grpChg chg="add mod">
          <ac:chgData name="조 원석" userId="09ef4ff13e62ac49" providerId="LiveId" clId="{F3936F9F-9403-405C-9A71-B222F002E312}" dt="2022-10-23T05:06:57.455" v="285" actId="1035"/>
          <ac:grpSpMkLst>
            <pc:docMk/>
            <pc:sldMk cId="1752504380" sldId="336"/>
            <ac:grpSpMk id="21" creationId="{27903853-8E37-0E2A-642A-448716473E8D}"/>
          </ac:grpSpMkLst>
        </pc:grpChg>
        <pc:grpChg chg="add del mod">
          <ac:chgData name="조 원석" userId="09ef4ff13e62ac49" providerId="LiveId" clId="{F3936F9F-9403-405C-9A71-B222F002E312}" dt="2022-10-23T05:55:00.547" v="308" actId="478"/>
          <ac:grpSpMkLst>
            <pc:docMk/>
            <pc:sldMk cId="1752504380" sldId="336"/>
            <ac:grpSpMk id="36" creationId="{48C1D00C-C774-8A3E-F7D9-FC47162B0334}"/>
          </ac:grpSpMkLst>
        </pc:grpChg>
        <pc:grpChg chg="add mod">
          <ac:chgData name="조 원석" userId="09ef4ff13e62ac49" providerId="LiveId" clId="{F3936F9F-9403-405C-9A71-B222F002E312}" dt="2022-10-23T05:55:30.060" v="312" actId="14100"/>
          <ac:grpSpMkLst>
            <pc:docMk/>
            <pc:sldMk cId="1752504380" sldId="336"/>
            <ac:grpSpMk id="38" creationId="{4D033F6D-D98B-E360-8954-21270C86DF59}"/>
          </ac:grpSpMkLst>
        </pc:grpChg>
        <pc:graphicFrameChg chg="add mod modGraphic">
          <ac:chgData name="조 원석" userId="09ef4ff13e62ac49" providerId="LiveId" clId="{F3936F9F-9403-405C-9A71-B222F002E312}" dt="2022-10-23T08:32:42.652" v="472" actId="207"/>
          <ac:graphicFrameMkLst>
            <pc:docMk/>
            <pc:sldMk cId="1752504380" sldId="336"/>
            <ac:graphicFrameMk id="34" creationId="{80EE68D2-BA30-F191-5912-347D9D796BE7}"/>
          </ac:graphicFrameMkLst>
        </pc:graphicFrameChg>
        <pc:picChg chg="mod">
          <ac:chgData name="조 원석" userId="09ef4ff13e62ac49" providerId="LiveId" clId="{F3936F9F-9403-405C-9A71-B222F002E312}" dt="2022-10-23T05:04:40.177" v="152"/>
          <ac:picMkLst>
            <pc:docMk/>
            <pc:sldMk cId="1752504380" sldId="336"/>
            <ac:picMk id="6" creationId="{4CABDFA6-F8C3-A5C0-FA99-1CA3D805D45D}"/>
          </ac:picMkLst>
        </pc:picChg>
        <pc:picChg chg="mod">
          <ac:chgData name="조 원석" userId="09ef4ff13e62ac49" providerId="LiveId" clId="{F3936F9F-9403-405C-9A71-B222F002E312}" dt="2022-10-23T05:04:40.177" v="152"/>
          <ac:picMkLst>
            <pc:docMk/>
            <pc:sldMk cId="1752504380" sldId="336"/>
            <ac:picMk id="8" creationId="{CF5508C8-6D37-F089-425C-8CD05E0B1508}"/>
          </ac:picMkLst>
        </pc:picChg>
        <pc:picChg chg="mod">
          <ac:chgData name="조 원석" userId="09ef4ff13e62ac49" providerId="LiveId" clId="{F3936F9F-9403-405C-9A71-B222F002E312}" dt="2022-10-23T05:04:40.177" v="152"/>
          <ac:picMkLst>
            <pc:docMk/>
            <pc:sldMk cId="1752504380" sldId="336"/>
            <ac:picMk id="14" creationId="{FDBF56D9-2292-2BB7-4DC0-915748BBB767}"/>
          </ac:picMkLst>
        </pc:picChg>
        <pc:picChg chg="mod">
          <ac:chgData name="조 원석" userId="09ef4ff13e62ac49" providerId="LiveId" clId="{F3936F9F-9403-405C-9A71-B222F002E312}" dt="2022-10-23T05:04:40.177" v="152"/>
          <ac:picMkLst>
            <pc:docMk/>
            <pc:sldMk cId="1752504380" sldId="336"/>
            <ac:picMk id="18" creationId="{BB3A527D-8E9A-ECF4-D322-DD80323A8079}"/>
          </ac:picMkLst>
        </pc:picChg>
        <pc:picChg chg="mod">
          <ac:chgData name="조 원석" userId="09ef4ff13e62ac49" providerId="LiveId" clId="{F3936F9F-9403-405C-9A71-B222F002E312}" dt="2022-10-23T05:04:40.177" v="152"/>
          <ac:picMkLst>
            <pc:docMk/>
            <pc:sldMk cId="1752504380" sldId="336"/>
            <ac:picMk id="22" creationId="{10FB3FCE-FF05-005D-9FB4-9FC2176EEC8B}"/>
          </ac:picMkLst>
        </pc:picChg>
        <pc:picChg chg="add mod">
          <ac:chgData name="조 원석" userId="09ef4ff13e62ac49" providerId="LiveId" clId="{F3936F9F-9403-405C-9A71-B222F002E312}" dt="2022-10-23T05:54:56.218" v="301"/>
          <ac:picMkLst>
            <pc:docMk/>
            <pc:sldMk cId="1752504380" sldId="336"/>
            <ac:picMk id="37" creationId="{DD9FFE3C-C18F-9A94-C2DD-0F981433A95D}"/>
          </ac:picMkLst>
        </pc:picChg>
        <pc:picChg chg="add mod">
          <ac:chgData name="조 원석" userId="09ef4ff13e62ac49" providerId="LiveId" clId="{F3936F9F-9403-405C-9A71-B222F002E312}" dt="2022-10-23T05:55:01.353" v="309"/>
          <ac:picMkLst>
            <pc:docMk/>
            <pc:sldMk cId="1752504380" sldId="336"/>
            <ac:picMk id="39" creationId="{041BA0E8-CF90-1844-B540-860CA3EFA632}"/>
          </ac:picMkLst>
        </pc:picChg>
      </pc:sldChg>
      <pc:sldChg chg="addSp delSp modSp add mod">
        <pc:chgData name="조 원석" userId="09ef4ff13e62ac49" providerId="LiveId" clId="{F3936F9F-9403-405C-9A71-B222F002E312}" dt="2022-10-23T05:59:38.975" v="469" actId="14100"/>
        <pc:sldMkLst>
          <pc:docMk/>
          <pc:sldMk cId="3917638242" sldId="337"/>
        </pc:sldMkLst>
        <pc:spChg chg="add mod">
          <ac:chgData name="조 원석" userId="09ef4ff13e62ac49" providerId="LiveId" clId="{F3936F9F-9403-405C-9A71-B222F002E312}" dt="2022-10-23T05:56:36.313" v="427" actId="1037"/>
          <ac:spMkLst>
            <pc:docMk/>
            <pc:sldMk cId="3917638242" sldId="337"/>
            <ac:spMk id="3" creationId="{A50CB5A0-F234-5E0D-F767-0F4AD0391068}"/>
          </ac:spMkLst>
        </pc:spChg>
        <pc:spChg chg="del">
          <ac:chgData name="조 원석" userId="09ef4ff13e62ac49" providerId="LiveId" clId="{F3936F9F-9403-405C-9A71-B222F002E312}" dt="2022-10-23T05:56:26.187" v="420" actId="478"/>
          <ac:spMkLst>
            <pc:docMk/>
            <pc:sldMk cId="3917638242" sldId="337"/>
            <ac:spMk id="4" creationId="{B34F7BE2-3054-A118-283F-6D28ADEAB3FD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9" creationId="{3C4F9A86-0C1E-6CF7-0F81-5949C7346592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10" creationId="{950DB87D-1603-0CEC-2C95-403D5A598662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11" creationId="{5D8C17E4-F030-7D00-4B3B-23B777851675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12" creationId="{880C6C34-80D8-FDF3-9143-8AEACB981F3D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15" creationId="{51C25D0E-0D5E-E481-1D67-050AE1D44CC5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16" creationId="{6E7B3924-1D15-9BF8-0C59-FF1BCCCE4606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19" creationId="{885FCAFC-AA07-E6E1-BAE0-300A1E254C9D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0" creationId="{8A04481B-63BD-18D9-2456-021F026ED510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3" creationId="{4886C8ED-8FBF-452A-C15B-6F795C38F8E7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4" creationId="{7054A2B8-B1FC-D7BB-98CF-BD1EF35D85A2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5" creationId="{25C387B8-2F80-5B74-55F0-7C8A4216ED21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6" creationId="{F882A5D8-DB5D-36DF-1DDD-274CCDFAD77A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7" creationId="{009CE008-32ED-0874-48ED-2E4B49000D0F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8" creationId="{A8F8D337-1E06-9598-9327-9A876C7FDAED}"/>
          </ac:spMkLst>
        </pc:spChg>
        <pc:spChg chg="del">
          <ac:chgData name="조 원석" userId="09ef4ff13e62ac49" providerId="LiveId" clId="{F3936F9F-9403-405C-9A71-B222F002E312}" dt="2022-10-23T05:56:07.512" v="419" actId="478"/>
          <ac:spMkLst>
            <pc:docMk/>
            <pc:sldMk cId="3917638242" sldId="337"/>
            <ac:spMk id="29" creationId="{9DC659F5-6B2C-D319-1959-8E8A7F4332E9}"/>
          </ac:spMkLst>
        </pc:spChg>
        <pc:spChg chg="del">
          <ac:chgData name="조 원석" userId="09ef4ff13e62ac49" providerId="LiveId" clId="{F3936F9F-9403-405C-9A71-B222F002E312}" dt="2022-10-23T05:56:26.187" v="420" actId="478"/>
          <ac:spMkLst>
            <pc:docMk/>
            <pc:sldMk cId="3917638242" sldId="337"/>
            <ac:spMk id="31" creationId="{6F11D49E-B1AD-35A0-56F5-D4E56BA0646D}"/>
          </ac:spMkLst>
        </pc:spChg>
        <pc:spChg chg="del">
          <ac:chgData name="조 원석" userId="09ef4ff13e62ac49" providerId="LiveId" clId="{F3936F9F-9403-405C-9A71-B222F002E312}" dt="2022-10-23T05:56:26.187" v="420" actId="478"/>
          <ac:spMkLst>
            <pc:docMk/>
            <pc:sldMk cId="3917638242" sldId="337"/>
            <ac:spMk id="32" creationId="{3743B4B6-2429-1861-8015-A55292F5FD01}"/>
          </ac:spMkLst>
        </pc:spChg>
        <pc:spChg chg="del">
          <ac:chgData name="조 원석" userId="09ef4ff13e62ac49" providerId="LiveId" clId="{F3936F9F-9403-405C-9A71-B222F002E312}" dt="2022-10-23T05:56:33.728" v="421" actId="478"/>
          <ac:spMkLst>
            <pc:docMk/>
            <pc:sldMk cId="3917638242" sldId="337"/>
            <ac:spMk id="33" creationId="{3EEE15E5-8CD2-9344-8ABE-B3C10F5CAA80}"/>
          </ac:spMkLst>
        </pc:spChg>
        <pc:spChg chg="del">
          <ac:chgData name="조 원석" userId="09ef4ff13e62ac49" providerId="LiveId" clId="{F3936F9F-9403-405C-9A71-B222F002E312}" dt="2022-10-23T05:56:33.728" v="421" actId="478"/>
          <ac:spMkLst>
            <pc:docMk/>
            <pc:sldMk cId="3917638242" sldId="337"/>
            <ac:spMk id="35" creationId="{3F90DD4D-1D45-FA53-113E-5E2E5E2440C6}"/>
          </ac:spMkLst>
        </pc:spChg>
        <pc:spChg chg="add mod">
          <ac:chgData name="조 원석" userId="09ef4ff13e62ac49" providerId="LiveId" clId="{F3936F9F-9403-405C-9A71-B222F002E312}" dt="2022-10-23T05:56:36.313" v="427" actId="1037"/>
          <ac:spMkLst>
            <pc:docMk/>
            <pc:sldMk cId="3917638242" sldId="337"/>
            <ac:spMk id="36" creationId="{F41916B2-6E0C-ADDC-98D4-CA5173FE4A64}"/>
          </ac:spMkLst>
        </pc:spChg>
        <pc:spChg chg="add mod">
          <ac:chgData name="조 원석" userId="09ef4ff13e62ac49" providerId="LiveId" clId="{F3936F9F-9403-405C-9A71-B222F002E312}" dt="2022-10-23T05:59:19.735" v="467" actId="1035"/>
          <ac:spMkLst>
            <pc:docMk/>
            <pc:sldMk cId="3917638242" sldId="337"/>
            <ac:spMk id="45" creationId="{FE877221-EBE2-86F1-0285-90A052C77EF1}"/>
          </ac:spMkLst>
        </pc:spChg>
        <pc:grpChg chg="del">
          <ac:chgData name="조 원석" userId="09ef4ff13e62ac49" providerId="LiveId" clId="{F3936F9F-9403-405C-9A71-B222F002E312}" dt="2022-10-23T05:56:07.512" v="419" actId="478"/>
          <ac:grpSpMkLst>
            <pc:docMk/>
            <pc:sldMk cId="3917638242" sldId="337"/>
            <ac:grpSpMk id="5" creationId="{2F35D45C-8802-74C8-977D-74A2EAB25E65}"/>
          </ac:grpSpMkLst>
        </pc:grpChg>
        <pc:grpChg chg="del">
          <ac:chgData name="조 원석" userId="09ef4ff13e62ac49" providerId="LiveId" clId="{F3936F9F-9403-405C-9A71-B222F002E312}" dt="2022-10-23T05:56:07.512" v="419" actId="478"/>
          <ac:grpSpMkLst>
            <pc:docMk/>
            <pc:sldMk cId="3917638242" sldId="337"/>
            <ac:grpSpMk id="7" creationId="{B06A69EE-4845-10B0-B734-B8014C78B028}"/>
          </ac:grpSpMkLst>
        </pc:grpChg>
        <pc:grpChg chg="del">
          <ac:chgData name="조 원석" userId="09ef4ff13e62ac49" providerId="LiveId" clId="{F3936F9F-9403-405C-9A71-B222F002E312}" dt="2022-10-23T05:56:07.512" v="419" actId="478"/>
          <ac:grpSpMkLst>
            <pc:docMk/>
            <pc:sldMk cId="3917638242" sldId="337"/>
            <ac:grpSpMk id="13" creationId="{AB496323-56A2-00DB-FBAD-E97E5754DDC4}"/>
          </ac:grpSpMkLst>
        </pc:grpChg>
        <pc:grpChg chg="del">
          <ac:chgData name="조 원석" userId="09ef4ff13e62ac49" providerId="LiveId" clId="{F3936F9F-9403-405C-9A71-B222F002E312}" dt="2022-10-23T05:56:07.512" v="419" actId="478"/>
          <ac:grpSpMkLst>
            <pc:docMk/>
            <pc:sldMk cId="3917638242" sldId="337"/>
            <ac:grpSpMk id="17" creationId="{8BB29564-F771-339C-09E3-3C97E2923242}"/>
          </ac:grpSpMkLst>
        </pc:grpChg>
        <pc:grpChg chg="del">
          <ac:chgData name="조 원석" userId="09ef4ff13e62ac49" providerId="LiveId" clId="{F3936F9F-9403-405C-9A71-B222F002E312}" dt="2022-10-23T05:56:07.512" v="419" actId="478"/>
          <ac:grpSpMkLst>
            <pc:docMk/>
            <pc:sldMk cId="3917638242" sldId="337"/>
            <ac:grpSpMk id="21" creationId="{27903853-8E37-0E2A-642A-448716473E8D}"/>
          </ac:grpSpMkLst>
        </pc:grpChg>
        <pc:grpChg chg="add mod">
          <ac:chgData name="조 원석" userId="09ef4ff13e62ac49" providerId="LiveId" clId="{F3936F9F-9403-405C-9A71-B222F002E312}" dt="2022-10-23T05:56:36.313" v="427" actId="1037"/>
          <ac:grpSpMkLst>
            <pc:docMk/>
            <pc:sldMk cId="3917638242" sldId="337"/>
            <ac:grpSpMk id="37" creationId="{788C308D-308F-F0FA-4F10-5ACDD100A9D6}"/>
          </ac:grpSpMkLst>
        </pc:grpChg>
        <pc:grpChg chg="del">
          <ac:chgData name="조 원석" userId="09ef4ff13e62ac49" providerId="LiveId" clId="{F3936F9F-9403-405C-9A71-B222F002E312}" dt="2022-10-23T05:56:33.728" v="421" actId="478"/>
          <ac:grpSpMkLst>
            <pc:docMk/>
            <pc:sldMk cId="3917638242" sldId="337"/>
            <ac:grpSpMk id="38" creationId="{4D033F6D-D98B-E360-8954-21270C86DF59}"/>
          </ac:grpSpMkLst>
        </pc:grpChg>
        <pc:grpChg chg="add mod">
          <ac:chgData name="조 원석" userId="09ef4ff13e62ac49" providerId="LiveId" clId="{F3936F9F-9403-405C-9A71-B222F002E312}" dt="2022-10-23T05:56:36.313" v="427" actId="1037"/>
          <ac:grpSpMkLst>
            <pc:docMk/>
            <pc:sldMk cId="3917638242" sldId="337"/>
            <ac:grpSpMk id="41" creationId="{B8C184FA-9E42-CA1A-C8C9-106E43712CBC}"/>
          </ac:grpSpMkLst>
        </pc:grpChg>
        <pc:grpChg chg="add mod">
          <ac:chgData name="조 원석" userId="09ef4ff13e62ac49" providerId="LiveId" clId="{F3936F9F-9403-405C-9A71-B222F002E312}" dt="2022-10-23T05:58:54.309" v="451" actId="14100"/>
          <ac:grpSpMkLst>
            <pc:docMk/>
            <pc:sldMk cId="3917638242" sldId="337"/>
            <ac:grpSpMk id="43" creationId="{06FEDDB2-F56A-9BD5-2F55-3FC0BB0B4128}"/>
          </ac:grpSpMkLst>
        </pc:grpChg>
        <pc:graphicFrameChg chg="add mod modGraphic">
          <ac:chgData name="조 원석" userId="09ef4ff13e62ac49" providerId="LiveId" clId="{F3936F9F-9403-405C-9A71-B222F002E312}" dt="2022-10-23T05:59:35.451" v="468" actId="14100"/>
          <ac:graphicFrameMkLst>
            <pc:docMk/>
            <pc:sldMk cId="3917638242" sldId="337"/>
            <ac:graphicFrameMk id="2" creationId="{6B60B843-70A6-E8B1-5FFC-95487024C014}"/>
          </ac:graphicFrameMkLst>
        </pc:graphicFrameChg>
        <pc:graphicFrameChg chg="add mod modGraphic">
          <ac:chgData name="조 원석" userId="09ef4ff13e62ac49" providerId="LiveId" clId="{F3936F9F-9403-405C-9A71-B222F002E312}" dt="2022-10-23T05:59:38.975" v="469" actId="14100"/>
          <ac:graphicFrameMkLst>
            <pc:docMk/>
            <pc:sldMk cId="3917638242" sldId="337"/>
            <ac:graphicFrameMk id="30" creationId="{54EBF3EB-2DA7-1D51-4773-5D1EE41CF361}"/>
          </ac:graphicFrameMkLst>
        </pc:graphicFrameChg>
        <pc:graphicFrameChg chg="del">
          <ac:chgData name="조 원석" userId="09ef4ff13e62ac49" providerId="LiveId" clId="{F3936F9F-9403-405C-9A71-B222F002E312}" dt="2022-10-23T05:56:33.728" v="421" actId="478"/>
          <ac:graphicFrameMkLst>
            <pc:docMk/>
            <pc:sldMk cId="3917638242" sldId="337"/>
            <ac:graphicFrameMk id="34" creationId="{80EE68D2-BA30-F191-5912-347D9D796BE7}"/>
          </ac:graphicFrameMkLst>
        </pc:graphicFrameChg>
        <pc:picChg chg="mod">
          <ac:chgData name="조 원석" userId="09ef4ff13e62ac49" providerId="LiveId" clId="{F3936F9F-9403-405C-9A71-B222F002E312}" dt="2022-10-23T05:56:34.050" v="422"/>
          <ac:picMkLst>
            <pc:docMk/>
            <pc:sldMk cId="3917638242" sldId="337"/>
            <ac:picMk id="40" creationId="{A1B5D401-7F70-762E-8649-15E5BB2887F1}"/>
          </ac:picMkLst>
        </pc:picChg>
        <pc:picChg chg="mod">
          <ac:chgData name="조 원석" userId="09ef4ff13e62ac49" providerId="LiveId" clId="{F3936F9F-9403-405C-9A71-B222F002E312}" dt="2022-10-23T05:56:34.050" v="422"/>
          <ac:picMkLst>
            <pc:docMk/>
            <pc:sldMk cId="3917638242" sldId="337"/>
            <ac:picMk id="42" creationId="{0832B515-4641-AFC4-AF71-B8A43128466C}"/>
          </ac:picMkLst>
        </pc:picChg>
        <pc:picChg chg="add mod">
          <ac:chgData name="조 원석" userId="09ef4ff13e62ac49" providerId="LiveId" clId="{F3936F9F-9403-405C-9A71-B222F002E312}" dt="2022-10-23T05:58:42.609" v="428"/>
          <ac:picMkLst>
            <pc:docMk/>
            <pc:sldMk cId="3917638242" sldId="337"/>
            <ac:picMk id="44" creationId="{1AA18997-1589-34D0-4DA1-00022FB9FA03}"/>
          </ac:picMkLst>
        </pc:picChg>
      </pc:sldChg>
      <pc:sldChg chg="modSp add mod">
        <pc:chgData name="조 원석" userId="09ef4ff13e62ac49" providerId="LiveId" clId="{F3936F9F-9403-405C-9A71-B222F002E312}" dt="2022-10-23T08:35:16.532" v="562" actId="6549"/>
        <pc:sldMkLst>
          <pc:docMk/>
          <pc:sldMk cId="2782407706" sldId="338"/>
        </pc:sldMkLst>
        <pc:spChg chg="mod">
          <ac:chgData name="조 원석" userId="09ef4ff13e62ac49" providerId="LiveId" clId="{F3936F9F-9403-405C-9A71-B222F002E312}" dt="2022-10-23T08:34:35.105" v="475" actId="207"/>
          <ac:spMkLst>
            <pc:docMk/>
            <pc:sldMk cId="2782407706" sldId="338"/>
            <ac:spMk id="4" creationId="{B34F7BE2-3054-A118-283F-6D28ADEAB3FD}"/>
          </ac:spMkLst>
        </pc:spChg>
        <pc:spChg chg="mod">
          <ac:chgData name="조 원석" userId="09ef4ff13e62ac49" providerId="LiveId" clId="{F3936F9F-9403-405C-9A71-B222F002E312}" dt="2022-10-23T08:35:02.780" v="525"/>
          <ac:spMkLst>
            <pc:docMk/>
            <pc:sldMk cId="2782407706" sldId="338"/>
            <ac:spMk id="31" creationId="{6F11D49E-B1AD-35A0-56F5-D4E56BA0646D}"/>
          </ac:spMkLst>
        </pc:spChg>
        <pc:spChg chg="mod">
          <ac:chgData name="조 원석" userId="09ef4ff13e62ac49" providerId="LiveId" clId="{F3936F9F-9403-405C-9A71-B222F002E312}" dt="2022-10-23T08:35:16.532" v="562" actId="6549"/>
          <ac:spMkLst>
            <pc:docMk/>
            <pc:sldMk cId="2782407706" sldId="338"/>
            <ac:spMk id="32" creationId="{3743B4B6-2429-1861-8015-A55292F5FD01}"/>
          </ac:spMkLst>
        </pc:spChg>
      </pc:sldChg>
      <pc:sldChg chg="add">
        <pc:chgData name="조 원석" userId="09ef4ff13e62ac49" providerId="LiveId" clId="{F3936F9F-9403-405C-9A71-B222F002E312}" dt="2022-10-23T08:33:57.792" v="474"/>
        <pc:sldMkLst>
          <pc:docMk/>
          <pc:sldMk cId="1067465633" sldId="339"/>
        </pc:sldMkLst>
      </pc:sldChg>
      <pc:sldChg chg="addSp delSp modSp new mod">
        <pc:chgData name="조 원석" userId="09ef4ff13e62ac49" providerId="LiveId" clId="{F3936F9F-9403-405C-9A71-B222F002E312}" dt="2022-10-23T08:39:46.051" v="664" actId="1076"/>
        <pc:sldMkLst>
          <pc:docMk/>
          <pc:sldMk cId="2898158887" sldId="340"/>
        </pc:sldMkLst>
        <pc:spChg chg="del">
          <ac:chgData name="조 원석" userId="09ef4ff13e62ac49" providerId="LiveId" clId="{F3936F9F-9403-405C-9A71-B222F002E312}" dt="2022-10-23T08:37:21.505" v="564" actId="478"/>
          <ac:spMkLst>
            <pc:docMk/>
            <pc:sldMk cId="2898158887" sldId="340"/>
            <ac:spMk id="2" creationId="{D48E62DB-B5DF-7851-DD38-F6F20C136357}"/>
          </ac:spMkLst>
        </pc:spChg>
        <pc:spChg chg="del">
          <ac:chgData name="조 원석" userId="09ef4ff13e62ac49" providerId="LiveId" clId="{F3936F9F-9403-405C-9A71-B222F002E312}" dt="2022-10-23T08:37:21.505" v="564" actId="478"/>
          <ac:spMkLst>
            <pc:docMk/>
            <pc:sldMk cId="2898158887" sldId="340"/>
            <ac:spMk id="3" creationId="{25258B0B-D456-CD84-3728-C90823290317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8" creationId="{E74695C3-60AB-952D-6C1E-A08E8E692E8F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9" creationId="{7139ACCA-5FCD-6839-2A40-B63EA7255B2E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10" creationId="{3CE9B905-9317-8F65-C079-069CE54DD705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11" creationId="{146F006D-0599-C155-7551-0B44441DDB5F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12" creationId="{D6B2856A-8689-F24A-9041-C6CEBAA46D0D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13" creationId="{85CAD516-910E-BC8F-8647-4541F51FB844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15" creationId="{AFBF544B-2673-3E24-4DF2-68209D4A647F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16" creationId="{137ABDE9-8BCD-82D9-6F53-2074977B4620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17" creationId="{C0FBA409-F45E-4C53-C6C4-6BFED42594C2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18" creationId="{5D2B143F-8A4A-1E73-8921-8C7EC4F96BC1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25" creationId="{0457A1D0-AADA-BB9C-3CEE-BFA36D43BC5F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28" creationId="{C873EB0F-9B98-9911-1F69-1719B9492173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30" creationId="{D3531CFF-772F-6312-78AF-B83B9ECD2D06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32" creationId="{6C6E1B35-B4A2-40CB-55C8-3270CEB8F3FF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34" creationId="{EEEB6475-EAB5-6ABF-5A54-4967B5D2106E}"/>
          </ac:spMkLst>
        </pc:spChg>
        <pc:spChg chg="mod">
          <ac:chgData name="조 원석" userId="09ef4ff13e62ac49" providerId="LiveId" clId="{F3936F9F-9403-405C-9A71-B222F002E312}" dt="2022-10-23T08:37:22.351" v="565"/>
          <ac:spMkLst>
            <pc:docMk/>
            <pc:sldMk cId="2898158887" sldId="340"/>
            <ac:spMk id="37" creationId="{165709C8-2662-D188-08C9-070FFCAE3582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38" creationId="{7CAB349A-D214-CE9C-A50F-2B4E6A936261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39" creationId="{457C7A1A-6676-2F01-A462-996C81DBAA0D}"/>
          </ac:spMkLst>
        </pc:spChg>
        <pc:spChg chg="add del mod">
          <ac:chgData name="조 원석" userId="09ef4ff13e62ac49" providerId="LiveId" clId="{F3936F9F-9403-405C-9A71-B222F002E312}" dt="2022-10-23T08:37:24.197" v="566"/>
          <ac:spMkLst>
            <pc:docMk/>
            <pc:sldMk cId="2898158887" sldId="340"/>
            <ac:spMk id="40" creationId="{E349FBF3-8BF9-D1FA-D615-2C6A290A395D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45" creationId="{5F67CEB8-E941-7C97-509A-223E4DEA7D14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46" creationId="{39F94B0E-4153-72DA-9B4F-E083FFFEBAD4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47" creationId="{DD801F2D-7467-2630-5CA1-FA1F477058E7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48" creationId="{9D6575C7-8717-6754-C3D6-489C61B1B871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49" creationId="{BE883876-5C4B-F335-4797-B466BFF15EC9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50" creationId="{3A0A8789-DE3F-6F5D-0D96-CB7B4E9D9857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52" creationId="{5D961970-743D-83AD-6261-A163868A14F9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53" creationId="{C41E69A9-4595-DF14-2AA1-D08F6712FC97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54" creationId="{E59317DD-675C-EFAD-5F61-6C14887CFDF5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55" creationId="{3B6F4834-39D6-09AD-2C1A-0492775E0CE3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62" creationId="{1B0E3507-FB2A-AD7E-5B8F-1A5518FBD59A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65" creationId="{1B77BE30-D226-D6EA-62D8-DC7DB98AB6B8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67" creationId="{5EB279FD-1751-DBD5-0955-D7E0B583DDDE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69" creationId="{9DA4C540-39C0-747A-0430-04C714D04D53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71" creationId="{B224788B-3A08-F9E0-659A-09D54CAD7498}"/>
          </ac:spMkLst>
        </pc:spChg>
        <pc:spChg chg="mod">
          <ac:chgData name="조 원석" userId="09ef4ff13e62ac49" providerId="LiveId" clId="{F3936F9F-9403-405C-9A71-B222F002E312}" dt="2022-10-23T08:37:41.573" v="567"/>
          <ac:spMkLst>
            <pc:docMk/>
            <pc:sldMk cId="2898158887" sldId="340"/>
            <ac:spMk id="74" creationId="{D766974D-9AE8-CF6B-05E6-C071EB9AE0FF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75" creationId="{C3D2C64E-A69C-B3DE-E174-1B3D068598F6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76" creationId="{D3D19EE4-9445-F23D-4E25-08E2BC024195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77" creationId="{075D01E7-6C89-7CC8-C683-3689C4A7485A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78" creationId="{3BAE25FB-3A6F-30E5-9304-B0595D86C910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79" creationId="{86ECFAA3-F81D-45FB-41D0-888B5AB7B0ED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0" creationId="{E41F2503-8D92-628F-AD8C-7F9FA9B6A7BF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1" creationId="{A65049F4-68EA-DB21-094E-C4BA39A91AD4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2" creationId="{3E714E21-BE86-E031-B876-973E7F2D31F2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3" creationId="{C503E301-9B79-90FA-FFD5-187F38ABC5F9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4" creationId="{B6EA2BAE-A0AA-7C0B-0CA6-CEC7DD7CD950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5" creationId="{54DCB573-CF96-1B53-206A-5371D44931A6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6" creationId="{CB25913A-580B-9CDA-32F9-370D80D215AA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7" creationId="{7933DB3F-9E3C-7B01-F8DF-5AFCB7116D80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8" creationId="{92C63C77-2FDE-8047-2EDC-3E93B41A807B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89" creationId="{DA3E2BD7-DD8A-9BD9-9B94-1B4C380A1BA7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90" creationId="{95DB50D3-2551-EC04-AD98-EFEAE5A217C5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91" creationId="{FEE038DD-7509-5976-7809-0DF5DAE2117C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92" creationId="{5D9AF372-D07B-60F8-FEEB-FF8341590BA5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93" creationId="{F466CCC5-0013-1C77-3C10-12FC8206AC66}"/>
          </ac:spMkLst>
        </pc:spChg>
        <pc:spChg chg="add del mod">
          <ac:chgData name="조 원석" userId="09ef4ff13e62ac49" providerId="LiveId" clId="{F3936F9F-9403-405C-9A71-B222F002E312}" dt="2022-10-23T08:37:47.263" v="568"/>
          <ac:spMkLst>
            <pc:docMk/>
            <pc:sldMk cId="2898158887" sldId="340"/>
            <ac:spMk id="94" creationId="{8E6D76F4-3F4B-60E8-37DF-4F6965D70DB0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2" creationId="{5B469C30-F21D-0D94-624E-E7E8CC3708E7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4" creationId="{79FE8A0D-F6CA-3F52-6720-7B1BF45950CC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5" creationId="{95FC6F8B-03C2-EE8B-9661-F17F01A773DC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6" creationId="{39B9680F-4553-F52D-D4B3-15F381838958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7" creationId="{CBBD05D3-F027-14D5-4E2B-CEF1464D2931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8" creationId="{9D8D3349-9394-E3CB-02B1-DC75CA524DB8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09" creationId="{8843672F-0865-84BF-8530-65E4C7A1DC74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0" creationId="{0BF211E2-87B8-EAEB-07F1-39F95768B83A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2" creationId="{4A6DDFFA-5C31-4CB0-A7AE-729CA7BCA9E7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3" creationId="{CA5031FB-879B-CD89-59A5-1F2AED37F794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4" creationId="{155614B0-CFD1-3DC9-6436-B32E53717D75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5" creationId="{69D9AC6B-C46E-9F2A-EDB0-9EA76AEB3FC7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6" creationId="{07E16FE7-9C84-A633-7A20-A5A8242EDA48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7" creationId="{28BE4868-8DE0-501A-88CB-8F1C3124243A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18" creationId="{1FF227B7-0B4F-CCF6-7163-13396860FC42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0" creationId="{90E5B8CA-EAC8-1FB9-2029-E8440E127180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1" creationId="{48E5EED5-562B-C5C2-1E63-AC0C86407144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2" creationId="{4C7CF1FE-2396-3DE6-4DE5-490F9051C9C9}"/>
          </ac:spMkLst>
        </pc:spChg>
        <pc:spChg chg="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3" creationId="{D7D82511-838A-A90A-E7D1-2354CF7C71AE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4" creationId="{53A515E0-971D-40B1-47C1-F560F08F920E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5" creationId="{75AB81F9-7547-CFB6-1B3D-D178401A23F6}"/>
          </ac:spMkLst>
        </pc:spChg>
        <pc:spChg chg="add mod">
          <ac:chgData name="조 원석" userId="09ef4ff13e62ac49" providerId="LiveId" clId="{F3936F9F-9403-405C-9A71-B222F002E312}" dt="2022-10-23T08:38:03.443" v="657"/>
          <ac:spMkLst>
            <pc:docMk/>
            <pc:sldMk cId="2898158887" sldId="340"/>
            <ac:spMk id="126" creationId="{3B76E749-717D-F146-1D4E-C97FDCD4B9A4}"/>
          </ac:spMkLst>
        </pc:spChg>
        <pc:spChg chg="add mod">
          <ac:chgData name="조 원석" userId="09ef4ff13e62ac49" providerId="LiveId" clId="{F3936F9F-9403-405C-9A71-B222F002E312}" dt="2022-10-23T08:38:25.552" v="660" actId="1076"/>
          <ac:spMkLst>
            <pc:docMk/>
            <pc:sldMk cId="2898158887" sldId="340"/>
            <ac:spMk id="129" creationId="{1BAFC132-BC21-8F0B-21C0-F348ACE5A24D}"/>
          </ac:spMkLst>
        </pc:spChg>
        <pc:spChg chg="add mod">
          <ac:chgData name="조 원석" userId="09ef4ff13e62ac49" providerId="LiveId" clId="{F3936F9F-9403-405C-9A71-B222F002E312}" dt="2022-10-23T08:39:26.176" v="662" actId="1076"/>
          <ac:spMkLst>
            <pc:docMk/>
            <pc:sldMk cId="2898158887" sldId="340"/>
            <ac:spMk id="131" creationId="{5DD11A12-9E1C-4EDC-05F0-28B5F23553EE}"/>
          </ac:spMkLst>
        </pc:spChg>
        <pc:spChg chg="add mod">
          <ac:chgData name="조 원석" userId="09ef4ff13e62ac49" providerId="LiveId" clId="{F3936F9F-9403-405C-9A71-B222F002E312}" dt="2022-10-23T08:39:46.051" v="664" actId="1076"/>
          <ac:spMkLst>
            <pc:docMk/>
            <pc:sldMk cId="2898158887" sldId="340"/>
            <ac:spMk id="132" creationId="{6F7D56B7-C2AF-C4CD-7B2E-3CF0AFD5AB80}"/>
          </ac:spMkLst>
        </pc:spChg>
        <pc:grpChg chg="add del mod">
          <ac:chgData name="조 원석" userId="09ef4ff13e62ac49" providerId="LiveId" clId="{F3936F9F-9403-405C-9A71-B222F002E312}" dt="2022-10-23T08:37:24.197" v="566"/>
          <ac:grpSpMkLst>
            <pc:docMk/>
            <pc:sldMk cId="2898158887" sldId="340"/>
            <ac:grpSpMk id="14" creationId="{06A600EB-6976-9152-1088-096DC376F81C}"/>
          </ac:grpSpMkLst>
        </pc:grpChg>
        <pc:grpChg chg="mod">
          <ac:chgData name="조 원석" userId="09ef4ff13e62ac49" providerId="LiveId" clId="{F3936F9F-9403-405C-9A71-B222F002E312}" dt="2022-10-23T08:37:22.351" v="565"/>
          <ac:grpSpMkLst>
            <pc:docMk/>
            <pc:sldMk cId="2898158887" sldId="340"/>
            <ac:grpSpMk id="19" creationId="{2B3645EE-32BD-0A96-62EB-4D32FAF36A94}"/>
          </ac:grpSpMkLst>
        </pc:grpChg>
        <pc:grpChg chg="mod">
          <ac:chgData name="조 원석" userId="09ef4ff13e62ac49" providerId="LiveId" clId="{F3936F9F-9403-405C-9A71-B222F002E312}" dt="2022-10-23T08:37:22.351" v="565"/>
          <ac:grpSpMkLst>
            <pc:docMk/>
            <pc:sldMk cId="2898158887" sldId="340"/>
            <ac:grpSpMk id="20" creationId="{8634D1B6-8D1E-86D2-31E4-F46F81BEB96C}"/>
          </ac:grpSpMkLst>
        </pc:grpChg>
        <pc:grpChg chg="mod">
          <ac:chgData name="조 원석" userId="09ef4ff13e62ac49" providerId="LiveId" clId="{F3936F9F-9403-405C-9A71-B222F002E312}" dt="2022-10-23T08:37:22.351" v="565"/>
          <ac:grpSpMkLst>
            <pc:docMk/>
            <pc:sldMk cId="2898158887" sldId="340"/>
            <ac:grpSpMk id="21" creationId="{726EEE8C-7455-FEBA-AC6B-609BC88AE0D6}"/>
          </ac:grpSpMkLst>
        </pc:grpChg>
        <pc:grpChg chg="mod">
          <ac:chgData name="조 원석" userId="09ef4ff13e62ac49" providerId="LiveId" clId="{F3936F9F-9403-405C-9A71-B222F002E312}" dt="2022-10-23T08:37:22.351" v="565"/>
          <ac:grpSpMkLst>
            <pc:docMk/>
            <pc:sldMk cId="2898158887" sldId="340"/>
            <ac:grpSpMk id="22" creationId="{04ED2CF1-52FB-DE6B-1270-EFCE583E66BA}"/>
          </ac:grpSpMkLst>
        </pc:grpChg>
        <pc:grpChg chg="mod">
          <ac:chgData name="조 원석" userId="09ef4ff13e62ac49" providerId="LiveId" clId="{F3936F9F-9403-405C-9A71-B222F002E312}" dt="2022-10-23T08:37:22.351" v="565"/>
          <ac:grpSpMkLst>
            <pc:docMk/>
            <pc:sldMk cId="2898158887" sldId="340"/>
            <ac:grpSpMk id="23" creationId="{B881FC01-ADF6-A94A-FABB-9D4E6F29E2C6}"/>
          </ac:grpSpMkLst>
        </pc:grpChg>
        <pc:grpChg chg="mod">
          <ac:chgData name="조 원석" userId="09ef4ff13e62ac49" providerId="LiveId" clId="{F3936F9F-9403-405C-9A71-B222F002E312}" dt="2022-10-23T08:37:22.351" v="565"/>
          <ac:grpSpMkLst>
            <pc:docMk/>
            <pc:sldMk cId="2898158887" sldId="340"/>
            <ac:grpSpMk id="24" creationId="{16549627-60E8-F011-EAF3-A877D9097A55}"/>
          </ac:grpSpMkLst>
        </pc:grpChg>
        <pc:grpChg chg="add del mod">
          <ac:chgData name="조 원석" userId="09ef4ff13e62ac49" providerId="LiveId" clId="{F3936F9F-9403-405C-9A71-B222F002E312}" dt="2022-10-23T08:37:47.263" v="568"/>
          <ac:grpSpMkLst>
            <pc:docMk/>
            <pc:sldMk cId="2898158887" sldId="340"/>
            <ac:grpSpMk id="51" creationId="{32DF972D-116F-9671-DB73-46DCCC2FD5BB}"/>
          </ac:grpSpMkLst>
        </pc:grpChg>
        <pc:grpChg chg="mod">
          <ac:chgData name="조 원석" userId="09ef4ff13e62ac49" providerId="LiveId" clId="{F3936F9F-9403-405C-9A71-B222F002E312}" dt="2022-10-23T08:37:41.573" v="567"/>
          <ac:grpSpMkLst>
            <pc:docMk/>
            <pc:sldMk cId="2898158887" sldId="340"/>
            <ac:grpSpMk id="56" creationId="{C36056B9-31BC-1283-AF04-4395394CE27F}"/>
          </ac:grpSpMkLst>
        </pc:grpChg>
        <pc:grpChg chg="mod">
          <ac:chgData name="조 원석" userId="09ef4ff13e62ac49" providerId="LiveId" clId="{F3936F9F-9403-405C-9A71-B222F002E312}" dt="2022-10-23T08:37:41.573" v="567"/>
          <ac:grpSpMkLst>
            <pc:docMk/>
            <pc:sldMk cId="2898158887" sldId="340"/>
            <ac:grpSpMk id="57" creationId="{4B42297E-31A1-C503-F1C6-3A4B5C238DF1}"/>
          </ac:grpSpMkLst>
        </pc:grpChg>
        <pc:grpChg chg="mod">
          <ac:chgData name="조 원석" userId="09ef4ff13e62ac49" providerId="LiveId" clId="{F3936F9F-9403-405C-9A71-B222F002E312}" dt="2022-10-23T08:37:41.573" v="567"/>
          <ac:grpSpMkLst>
            <pc:docMk/>
            <pc:sldMk cId="2898158887" sldId="340"/>
            <ac:grpSpMk id="58" creationId="{469F33B0-3127-AC98-CD11-CDE51D9F1DAA}"/>
          </ac:grpSpMkLst>
        </pc:grpChg>
        <pc:grpChg chg="mod">
          <ac:chgData name="조 원석" userId="09ef4ff13e62ac49" providerId="LiveId" clId="{F3936F9F-9403-405C-9A71-B222F002E312}" dt="2022-10-23T08:37:41.573" v="567"/>
          <ac:grpSpMkLst>
            <pc:docMk/>
            <pc:sldMk cId="2898158887" sldId="340"/>
            <ac:grpSpMk id="59" creationId="{2F3C26DE-1515-1841-EA98-20E56A2CCA41}"/>
          </ac:grpSpMkLst>
        </pc:grpChg>
        <pc:grpChg chg="mod">
          <ac:chgData name="조 원석" userId="09ef4ff13e62ac49" providerId="LiveId" clId="{F3936F9F-9403-405C-9A71-B222F002E312}" dt="2022-10-23T08:37:41.573" v="567"/>
          <ac:grpSpMkLst>
            <pc:docMk/>
            <pc:sldMk cId="2898158887" sldId="340"/>
            <ac:grpSpMk id="60" creationId="{71FE1143-087E-B446-F616-E7B287F21DA3}"/>
          </ac:grpSpMkLst>
        </pc:grpChg>
        <pc:grpChg chg="mod">
          <ac:chgData name="조 원석" userId="09ef4ff13e62ac49" providerId="LiveId" clId="{F3936F9F-9403-405C-9A71-B222F002E312}" dt="2022-10-23T08:37:41.573" v="567"/>
          <ac:grpSpMkLst>
            <pc:docMk/>
            <pc:sldMk cId="2898158887" sldId="340"/>
            <ac:grpSpMk id="61" creationId="{BB90C3D4-D9A6-0B1A-2082-374A03782B3E}"/>
          </ac:grpSpMkLst>
        </pc:grpChg>
        <pc:grpChg chg="add mod">
          <ac:chgData name="조 원석" userId="09ef4ff13e62ac49" providerId="LiveId" clId="{F3936F9F-9403-405C-9A71-B222F002E312}" dt="2022-10-23T08:38:03.443" v="657"/>
          <ac:grpSpMkLst>
            <pc:docMk/>
            <pc:sldMk cId="2898158887" sldId="340"/>
            <ac:grpSpMk id="96" creationId="{46479706-3440-734E-D40F-1D1AA892487A}"/>
          </ac:grpSpMkLst>
        </pc:grpChg>
        <pc:grpChg chg="add mod">
          <ac:chgData name="조 원석" userId="09ef4ff13e62ac49" providerId="LiveId" clId="{F3936F9F-9403-405C-9A71-B222F002E312}" dt="2022-10-23T08:38:03.443" v="657"/>
          <ac:grpSpMkLst>
            <pc:docMk/>
            <pc:sldMk cId="2898158887" sldId="340"/>
            <ac:grpSpMk id="98" creationId="{0D7DDB8E-73A7-332C-A9FE-BB2C307D22A0}"/>
          </ac:grpSpMkLst>
        </pc:grpChg>
        <pc:grpChg chg="add mod">
          <ac:chgData name="조 원석" userId="09ef4ff13e62ac49" providerId="LiveId" clId="{F3936F9F-9403-405C-9A71-B222F002E312}" dt="2022-10-23T08:38:03.443" v="657"/>
          <ac:grpSpMkLst>
            <pc:docMk/>
            <pc:sldMk cId="2898158887" sldId="340"/>
            <ac:grpSpMk id="100" creationId="{9113E3F0-FB98-6622-A7AB-7582A3183F22}"/>
          </ac:grpSpMkLst>
        </pc:grpChg>
        <pc:grpChg chg="add mod">
          <ac:chgData name="조 원석" userId="09ef4ff13e62ac49" providerId="LiveId" clId="{F3936F9F-9403-405C-9A71-B222F002E312}" dt="2022-10-23T08:38:03.443" v="657"/>
          <ac:grpSpMkLst>
            <pc:docMk/>
            <pc:sldMk cId="2898158887" sldId="340"/>
            <ac:grpSpMk id="103" creationId="{D8FCE96E-3CDB-F0E7-F460-3A0435594643}"/>
          </ac:grpSpMkLst>
        </pc:grpChg>
        <pc:grpChg chg="add mod">
          <ac:chgData name="조 원석" userId="09ef4ff13e62ac49" providerId="LiveId" clId="{F3936F9F-9403-405C-9A71-B222F002E312}" dt="2022-10-23T08:38:03.443" v="657"/>
          <ac:grpSpMkLst>
            <pc:docMk/>
            <pc:sldMk cId="2898158887" sldId="340"/>
            <ac:grpSpMk id="111" creationId="{53AD5A40-BBE0-9B40-E1FF-F58521BA0078}"/>
          </ac:grpSpMkLst>
        </pc:grpChg>
        <pc:grpChg chg="add mod">
          <ac:chgData name="조 원석" userId="09ef4ff13e62ac49" providerId="LiveId" clId="{F3936F9F-9403-405C-9A71-B222F002E312}" dt="2022-10-23T08:38:03.443" v="657"/>
          <ac:grpSpMkLst>
            <pc:docMk/>
            <pc:sldMk cId="2898158887" sldId="340"/>
            <ac:grpSpMk id="119" creationId="{CB2B79C6-BC4C-9B43-FC8B-877B9F336BDD}"/>
          </ac:grpSpMkLst>
        </pc:grpChg>
        <pc:grpChg chg="add mod">
          <ac:chgData name="조 원석" userId="09ef4ff13e62ac49" providerId="LiveId" clId="{F3936F9F-9403-405C-9A71-B222F002E312}" dt="2022-10-23T08:38:25.552" v="660" actId="1076"/>
          <ac:grpSpMkLst>
            <pc:docMk/>
            <pc:sldMk cId="2898158887" sldId="340"/>
            <ac:grpSpMk id="127" creationId="{5D481415-F3AF-829E-340C-91A676BC9D3E}"/>
          </ac:grpSpMkLst>
        </pc:grp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26" creationId="{1FD70DC9-5916-3D43-25B2-820B3525CE80}"/>
          </ac:picMkLst>
        </pc:pic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27" creationId="{457E7B80-1FC4-FFEF-AEC3-D3B24F254E48}"/>
          </ac:picMkLst>
        </pc:pic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29" creationId="{BFDD0855-0466-CD1D-3A07-07D41141D88F}"/>
          </ac:picMkLst>
        </pc:pic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31" creationId="{1C562F57-7B73-0608-9E52-AABC5F5B3740}"/>
          </ac:picMkLst>
        </pc:pic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33" creationId="{7DADBEC7-8892-25DF-EDE8-8BEDA0219923}"/>
          </ac:picMkLst>
        </pc:pic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35" creationId="{BBB4199B-5978-C36B-6155-CB03492A8570}"/>
          </ac:picMkLst>
        </pc:picChg>
        <pc:picChg chg="mod">
          <ac:chgData name="조 원석" userId="09ef4ff13e62ac49" providerId="LiveId" clId="{F3936F9F-9403-405C-9A71-B222F002E312}" dt="2022-10-23T08:37:22.351" v="565"/>
          <ac:picMkLst>
            <pc:docMk/>
            <pc:sldMk cId="2898158887" sldId="340"/>
            <ac:picMk id="36" creationId="{DDA54A20-62C9-5CD7-3279-41E2AE2D887F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63" creationId="{E6033BE7-1352-41CD-8C21-A264FF3F63B9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64" creationId="{AD7F7514-D1A0-8498-7ECA-1C52C3725EC9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66" creationId="{08B0EE57-F2F6-400D-56DB-0CD82276EBEB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68" creationId="{314F33E0-AAC3-AE37-4269-90CFBC4F6ED6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70" creationId="{27404F6D-60F8-4247-A1D9-45CB8BB69665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72" creationId="{C39D60AF-09F5-BEA0-CC64-9CE3D3BADD35}"/>
          </ac:picMkLst>
        </pc:picChg>
        <pc:picChg chg="mod">
          <ac:chgData name="조 원석" userId="09ef4ff13e62ac49" providerId="LiveId" clId="{F3936F9F-9403-405C-9A71-B222F002E312}" dt="2022-10-23T08:37:41.573" v="567"/>
          <ac:picMkLst>
            <pc:docMk/>
            <pc:sldMk cId="2898158887" sldId="340"/>
            <ac:picMk id="73" creationId="{763C7911-C0C3-0764-AE44-827374D6F5C6}"/>
          </ac:picMkLst>
        </pc:picChg>
        <pc:picChg chg="add mod">
          <ac:chgData name="조 원석" userId="09ef4ff13e62ac49" providerId="LiveId" clId="{F3936F9F-9403-405C-9A71-B222F002E312}" dt="2022-10-23T08:38:07.166" v="658" actId="1076"/>
          <ac:picMkLst>
            <pc:docMk/>
            <pc:sldMk cId="2898158887" sldId="340"/>
            <ac:picMk id="95" creationId="{A4A49162-52C5-4F65-E719-37813644C0AE}"/>
          </ac:picMkLst>
        </pc:picChg>
        <pc:picChg chg="mod">
          <ac:chgData name="조 원석" userId="09ef4ff13e62ac49" providerId="LiveId" clId="{F3936F9F-9403-405C-9A71-B222F002E312}" dt="2022-10-23T08:38:03.443" v="657"/>
          <ac:picMkLst>
            <pc:docMk/>
            <pc:sldMk cId="2898158887" sldId="340"/>
            <ac:picMk id="97" creationId="{A972067C-B3D2-18B1-C4A6-3BB38B83BEAA}"/>
          </ac:picMkLst>
        </pc:picChg>
        <pc:picChg chg="mod">
          <ac:chgData name="조 원석" userId="09ef4ff13e62ac49" providerId="LiveId" clId="{F3936F9F-9403-405C-9A71-B222F002E312}" dt="2022-10-23T08:38:03.443" v="657"/>
          <ac:picMkLst>
            <pc:docMk/>
            <pc:sldMk cId="2898158887" sldId="340"/>
            <ac:picMk id="99" creationId="{0793736F-ED66-A766-0FC2-015B14656CE8}"/>
          </ac:picMkLst>
        </pc:picChg>
        <pc:picChg chg="mod">
          <ac:chgData name="조 원석" userId="09ef4ff13e62ac49" providerId="LiveId" clId="{F3936F9F-9403-405C-9A71-B222F002E312}" dt="2022-10-23T08:38:03.443" v="657"/>
          <ac:picMkLst>
            <pc:docMk/>
            <pc:sldMk cId="2898158887" sldId="340"/>
            <ac:picMk id="101" creationId="{180A9DEF-3163-94E7-1076-A349943E72ED}"/>
          </ac:picMkLst>
        </pc:picChg>
        <pc:picChg chg="mod">
          <ac:chgData name="조 원석" userId="09ef4ff13e62ac49" providerId="LiveId" clId="{F3936F9F-9403-405C-9A71-B222F002E312}" dt="2022-10-23T08:38:23.201" v="659"/>
          <ac:picMkLst>
            <pc:docMk/>
            <pc:sldMk cId="2898158887" sldId="340"/>
            <ac:picMk id="128" creationId="{05BFD69A-18D7-7445-5948-E910CFA7506E}"/>
          </ac:picMkLst>
        </pc:picChg>
        <pc:picChg chg="add mod">
          <ac:chgData name="조 원석" userId="09ef4ff13e62ac49" providerId="LiveId" clId="{F3936F9F-9403-405C-9A71-B222F002E312}" dt="2022-10-23T08:39:26.176" v="662" actId="1076"/>
          <ac:picMkLst>
            <pc:docMk/>
            <pc:sldMk cId="2898158887" sldId="340"/>
            <ac:picMk id="130" creationId="{F2DC0F44-6BC2-0501-4466-795C288AE986}"/>
          </ac:picMkLst>
        </pc:picChg>
        <pc:cxnChg chg="add del mod">
          <ac:chgData name="조 원석" userId="09ef4ff13e62ac49" providerId="LiveId" clId="{F3936F9F-9403-405C-9A71-B222F002E312}" dt="2022-10-23T08:37:24.197" v="566"/>
          <ac:cxnSpMkLst>
            <pc:docMk/>
            <pc:sldMk cId="2898158887" sldId="340"/>
            <ac:cxnSpMk id="4" creationId="{2F16C8E2-41E5-D4FD-4C38-26B4556F2068}"/>
          </ac:cxnSpMkLst>
        </pc:cxnChg>
        <pc:cxnChg chg="add del mod">
          <ac:chgData name="조 원석" userId="09ef4ff13e62ac49" providerId="LiveId" clId="{F3936F9F-9403-405C-9A71-B222F002E312}" dt="2022-10-23T08:37:24.197" v="566"/>
          <ac:cxnSpMkLst>
            <pc:docMk/>
            <pc:sldMk cId="2898158887" sldId="340"/>
            <ac:cxnSpMk id="5" creationId="{D0A31F62-6316-A5F4-0924-ACFE380E37A1}"/>
          </ac:cxnSpMkLst>
        </pc:cxnChg>
        <pc:cxnChg chg="add del mod">
          <ac:chgData name="조 원석" userId="09ef4ff13e62ac49" providerId="LiveId" clId="{F3936F9F-9403-405C-9A71-B222F002E312}" dt="2022-10-23T08:37:24.197" v="566"/>
          <ac:cxnSpMkLst>
            <pc:docMk/>
            <pc:sldMk cId="2898158887" sldId="340"/>
            <ac:cxnSpMk id="6" creationId="{F2CC3DDF-96E0-B56B-F713-9CD1C1DD337E}"/>
          </ac:cxnSpMkLst>
        </pc:cxnChg>
        <pc:cxnChg chg="add del mod">
          <ac:chgData name="조 원석" userId="09ef4ff13e62ac49" providerId="LiveId" clId="{F3936F9F-9403-405C-9A71-B222F002E312}" dt="2022-10-23T08:37:24.197" v="566"/>
          <ac:cxnSpMkLst>
            <pc:docMk/>
            <pc:sldMk cId="2898158887" sldId="340"/>
            <ac:cxnSpMk id="7" creationId="{78700497-183C-B0E9-9246-2667DEBE552D}"/>
          </ac:cxnSpMkLst>
        </pc:cxnChg>
        <pc:cxnChg chg="add del mod">
          <ac:chgData name="조 원석" userId="09ef4ff13e62ac49" providerId="LiveId" clId="{F3936F9F-9403-405C-9A71-B222F002E312}" dt="2022-10-23T08:37:47.263" v="568"/>
          <ac:cxnSpMkLst>
            <pc:docMk/>
            <pc:sldMk cId="2898158887" sldId="340"/>
            <ac:cxnSpMk id="41" creationId="{CD89DCA0-DBC9-C5C3-E1F5-29EC08135CE8}"/>
          </ac:cxnSpMkLst>
        </pc:cxnChg>
        <pc:cxnChg chg="add del mod">
          <ac:chgData name="조 원석" userId="09ef4ff13e62ac49" providerId="LiveId" clId="{F3936F9F-9403-405C-9A71-B222F002E312}" dt="2022-10-23T08:37:47.263" v="568"/>
          <ac:cxnSpMkLst>
            <pc:docMk/>
            <pc:sldMk cId="2898158887" sldId="340"/>
            <ac:cxnSpMk id="42" creationId="{BF504ED8-2CCA-F61B-1072-D9C23D1A54B6}"/>
          </ac:cxnSpMkLst>
        </pc:cxnChg>
        <pc:cxnChg chg="add del mod">
          <ac:chgData name="조 원석" userId="09ef4ff13e62ac49" providerId="LiveId" clId="{F3936F9F-9403-405C-9A71-B222F002E312}" dt="2022-10-23T08:37:47.263" v="568"/>
          <ac:cxnSpMkLst>
            <pc:docMk/>
            <pc:sldMk cId="2898158887" sldId="340"/>
            <ac:cxnSpMk id="43" creationId="{BE1BA8BF-1065-ADAF-4FFD-59C7B70018EA}"/>
          </ac:cxnSpMkLst>
        </pc:cxnChg>
        <pc:cxnChg chg="add del mod">
          <ac:chgData name="조 원석" userId="09ef4ff13e62ac49" providerId="LiveId" clId="{F3936F9F-9403-405C-9A71-B222F002E312}" dt="2022-10-23T08:37:47.263" v="568"/>
          <ac:cxnSpMkLst>
            <pc:docMk/>
            <pc:sldMk cId="2898158887" sldId="340"/>
            <ac:cxnSpMk id="44" creationId="{030A53E1-94BE-B650-BD09-364FAD49D17E}"/>
          </ac:cxnSpMkLst>
        </pc:cxnChg>
      </pc:sldChg>
      <pc:sldChg chg="addSp delSp modSp add mod">
        <pc:chgData name="조 원석" userId="09ef4ff13e62ac49" providerId="LiveId" clId="{F3936F9F-9403-405C-9A71-B222F002E312}" dt="2022-10-23T08:40:43.496" v="668" actId="478"/>
        <pc:sldMkLst>
          <pc:docMk/>
          <pc:sldMk cId="3191620791" sldId="341"/>
        </pc:sldMkLst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6" creationId="{15B2E798-4963-591D-7D6B-2665DE6581D2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8" creationId="{4FC5AB41-544F-1E4D-7E0D-F4CE65A97282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9" creationId="{B309CAB4-53E4-7405-D358-CE746B3C5618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0" creationId="{B3934751-EFF1-3C64-1FF7-86FB401535F8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1" creationId="{6B916110-0283-1BBF-4519-F1D12E89EA5B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2" creationId="{910AE3B4-9EE8-921D-D74C-B92108982FC6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3" creationId="{41C718CE-3F6E-5177-5113-637425C78FEA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5" creationId="{4A85D58F-C6DF-CD06-88C8-36F249EF2B91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6" creationId="{5998BFA8-2133-BF23-CB17-646B0DA2A7B1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7" creationId="{C411C36E-8C7D-6553-606F-5588B0869A59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8" creationId="{99B128A1-16B3-EC4C-B91F-38F9EB003FA4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19" creationId="{4C70027A-F107-01FB-303A-8EA8E6D5DF47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0" creationId="{317B6C42-3D17-23FC-68BB-B2C58EA6316E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2" creationId="{DB07F6CF-6424-E055-49D7-E08C861C64C6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3" creationId="{9EF70C7A-7C07-C31B-D42C-6E3D8244D1C3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4" creationId="{F808B1C0-99B3-4738-01E4-97E4C7B34070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5" creationId="{14812E73-4B79-641D-1247-8A36171D5682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6" creationId="{96CB9D5C-6709-E813-609F-1F9364B095C5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8" creationId="{2BC4B59B-25A2-E7F4-C9B0-2CED23ECE071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29" creationId="{531B707F-296C-B78F-51E6-8D55CE2BFE7D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30" creationId="{741184CF-9CAB-C9F4-A6C6-1D43121161C3}"/>
          </ac:spMkLst>
        </pc:spChg>
        <pc:spChg chg="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31" creationId="{E355C8E1-0892-1F90-4FA3-D3A9782B34E7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32" creationId="{2F166982-9A5B-B72F-530F-A223044D2DEC}"/>
          </ac:spMkLst>
        </pc:spChg>
        <pc:spChg chg="add mod">
          <ac:chgData name="조 원석" userId="09ef4ff13e62ac49" providerId="LiveId" clId="{F3936F9F-9403-405C-9A71-B222F002E312}" dt="2022-10-23T08:40:40.848" v="667"/>
          <ac:spMkLst>
            <pc:docMk/>
            <pc:sldMk cId="3191620791" sldId="341"/>
            <ac:spMk id="33" creationId="{B595BEE5-A105-C0D2-294C-59702390FAE9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08" creationId="{9D8D3349-9394-E3CB-02B1-DC75CA524DB8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09" creationId="{8843672F-0865-84BF-8530-65E4C7A1DC74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10" creationId="{0BF211E2-87B8-EAEB-07F1-39F95768B83A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16" creationId="{07E16FE7-9C84-A633-7A20-A5A8242EDA48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17" creationId="{28BE4868-8DE0-501A-88CB-8F1C3124243A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18" creationId="{1FF227B7-0B4F-CCF6-7163-13396860FC42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24" creationId="{53A515E0-971D-40B1-47C1-F560F08F920E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25" creationId="{75AB81F9-7547-CFB6-1B3D-D178401A23F6}"/>
          </ac:spMkLst>
        </pc:spChg>
        <pc:spChg chg="del">
          <ac:chgData name="조 원석" userId="09ef4ff13e62ac49" providerId="LiveId" clId="{F3936F9F-9403-405C-9A71-B222F002E312}" dt="2022-10-23T08:40:32.149" v="666" actId="478"/>
          <ac:spMkLst>
            <pc:docMk/>
            <pc:sldMk cId="3191620791" sldId="341"/>
            <ac:spMk id="126" creationId="{3B76E749-717D-F146-1D4E-C97FDCD4B9A4}"/>
          </ac:spMkLst>
        </pc:spChg>
        <pc:grpChg chg="add del mod">
          <ac:chgData name="조 원석" userId="09ef4ff13e62ac49" providerId="LiveId" clId="{F3936F9F-9403-405C-9A71-B222F002E312}" dt="2022-10-23T08:40:43.496" v="668" actId="478"/>
          <ac:grpSpMkLst>
            <pc:docMk/>
            <pc:sldMk cId="3191620791" sldId="341"/>
            <ac:grpSpMk id="2" creationId="{56FFBED1-175D-200A-C241-9B71E4E1C2FE}"/>
          </ac:grpSpMkLst>
        </pc:grpChg>
        <pc:grpChg chg="add mod">
          <ac:chgData name="조 원석" userId="09ef4ff13e62ac49" providerId="LiveId" clId="{F3936F9F-9403-405C-9A71-B222F002E312}" dt="2022-10-23T08:40:40.848" v="667"/>
          <ac:grpSpMkLst>
            <pc:docMk/>
            <pc:sldMk cId="3191620791" sldId="341"/>
            <ac:grpSpMk id="4" creationId="{BD278D12-8F8D-A899-4092-9BFC1593182F}"/>
          </ac:grpSpMkLst>
        </pc:grpChg>
        <pc:grpChg chg="add mod">
          <ac:chgData name="조 원석" userId="09ef4ff13e62ac49" providerId="LiveId" clId="{F3936F9F-9403-405C-9A71-B222F002E312}" dt="2022-10-23T08:40:40.848" v="667"/>
          <ac:grpSpMkLst>
            <pc:docMk/>
            <pc:sldMk cId="3191620791" sldId="341"/>
            <ac:grpSpMk id="7" creationId="{829EFA66-3AF2-FC43-8BE5-DF9C181011BB}"/>
          </ac:grpSpMkLst>
        </pc:grpChg>
        <pc:grpChg chg="add mod">
          <ac:chgData name="조 원석" userId="09ef4ff13e62ac49" providerId="LiveId" clId="{F3936F9F-9403-405C-9A71-B222F002E312}" dt="2022-10-23T08:40:40.848" v="667"/>
          <ac:grpSpMkLst>
            <pc:docMk/>
            <pc:sldMk cId="3191620791" sldId="341"/>
            <ac:grpSpMk id="14" creationId="{2943F247-DA90-4F57-4767-3DA9588BD5B0}"/>
          </ac:grpSpMkLst>
        </pc:grpChg>
        <pc:grpChg chg="add mod">
          <ac:chgData name="조 원석" userId="09ef4ff13e62ac49" providerId="LiveId" clId="{F3936F9F-9403-405C-9A71-B222F002E312}" dt="2022-10-23T08:40:40.848" v="667"/>
          <ac:grpSpMkLst>
            <pc:docMk/>
            <pc:sldMk cId="3191620791" sldId="341"/>
            <ac:grpSpMk id="21" creationId="{ADDF6B60-2E58-BB32-156C-30C584A4C4C7}"/>
          </ac:grpSpMkLst>
        </pc:grpChg>
        <pc:grpChg chg="add mod">
          <ac:chgData name="조 원석" userId="09ef4ff13e62ac49" providerId="LiveId" clId="{F3936F9F-9403-405C-9A71-B222F002E312}" dt="2022-10-23T08:40:40.848" v="667"/>
          <ac:grpSpMkLst>
            <pc:docMk/>
            <pc:sldMk cId="3191620791" sldId="341"/>
            <ac:grpSpMk id="27" creationId="{D2AD5DC8-16F0-9D27-270C-50132EB9A3F0}"/>
          </ac:grpSpMkLst>
        </pc:grpChg>
        <pc:grpChg chg="del">
          <ac:chgData name="조 원석" userId="09ef4ff13e62ac49" providerId="LiveId" clId="{F3936F9F-9403-405C-9A71-B222F002E312}" dt="2022-10-23T08:40:32.149" v="666" actId="478"/>
          <ac:grpSpMkLst>
            <pc:docMk/>
            <pc:sldMk cId="3191620791" sldId="341"/>
            <ac:grpSpMk id="96" creationId="{46479706-3440-734E-D40F-1D1AA892487A}"/>
          </ac:grpSpMkLst>
        </pc:grpChg>
        <pc:grpChg chg="del">
          <ac:chgData name="조 원석" userId="09ef4ff13e62ac49" providerId="LiveId" clId="{F3936F9F-9403-405C-9A71-B222F002E312}" dt="2022-10-23T08:40:32.149" v="666" actId="478"/>
          <ac:grpSpMkLst>
            <pc:docMk/>
            <pc:sldMk cId="3191620791" sldId="341"/>
            <ac:grpSpMk id="98" creationId="{0D7DDB8E-73A7-332C-A9FE-BB2C307D22A0}"/>
          </ac:grpSpMkLst>
        </pc:grpChg>
        <pc:grpChg chg="del">
          <ac:chgData name="조 원석" userId="09ef4ff13e62ac49" providerId="LiveId" clId="{F3936F9F-9403-405C-9A71-B222F002E312}" dt="2022-10-23T08:40:32.149" v="666" actId="478"/>
          <ac:grpSpMkLst>
            <pc:docMk/>
            <pc:sldMk cId="3191620791" sldId="341"/>
            <ac:grpSpMk id="100" creationId="{9113E3F0-FB98-6622-A7AB-7582A3183F22}"/>
          </ac:grpSpMkLst>
        </pc:grpChg>
        <pc:grpChg chg="del">
          <ac:chgData name="조 원석" userId="09ef4ff13e62ac49" providerId="LiveId" clId="{F3936F9F-9403-405C-9A71-B222F002E312}" dt="2022-10-23T08:40:32.149" v="666" actId="478"/>
          <ac:grpSpMkLst>
            <pc:docMk/>
            <pc:sldMk cId="3191620791" sldId="341"/>
            <ac:grpSpMk id="103" creationId="{D8FCE96E-3CDB-F0E7-F460-3A0435594643}"/>
          </ac:grpSpMkLst>
        </pc:grpChg>
        <pc:grpChg chg="del">
          <ac:chgData name="조 원석" userId="09ef4ff13e62ac49" providerId="LiveId" clId="{F3936F9F-9403-405C-9A71-B222F002E312}" dt="2022-10-23T08:40:32.149" v="666" actId="478"/>
          <ac:grpSpMkLst>
            <pc:docMk/>
            <pc:sldMk cId="3191620791" sldId="341"/>
            <ac:grpSpMk id="111" creationId="{53AD5A40-BBE0-9B40-E1FF-F58521BA0078}"/>
          </ac:grpSpMkLst>
        </pc:grpChg>
        <pc:grpChg chg="del">
          <ac:chgData name="조 원석" userId="09ef4ff13e62ac49" providerId="LiveId" clId="{F3936F9F-9403-405C-9A71-B222F002E312}" dt="2022-10-23T08:40:32.149" v="666" actId="478"/>
          <ac:grpSpMkLst>
            <pc:docMk/>
            <pc:sldMk cId="3191620791" sldId="341"/>
            <ac:grpSpMk id="119" creationId="{CB2B79C6-BC4C-9B43-FC8B-877B9F336BDD}"/>
          </ac:grpSpMkLst>
        </pc:grpChg>
        <pc:picChg chg="mod">
          <ac:chgData name="조 원석" userId="09ef4ff13e62ac49" providerId="LiveId" clId="{F3936F9F-9403-405C-9A71-B222F002E312}" dt="2022-10-23T08:40:40.848" v="667"/>
          <ac:picMkLst>
            <pc:docMk/>
            <pc:sldMk cId="3191620791" sldId="341"/>
            <ac:picMk id="3" creationId="{B19AEAA0-1223-A176-3F56-110AFF672B73}"/>
          </ac:picMkLst>
        </pc:picChg>
        <pc:picChg chg="mod">
          <ac:chgData name="조 원석" userId="09ef4ff13e62ac49" providerId="LiveId" clId="{F3936F9F-9403-405C-9A71-B222F002E312}" dt="2022-10-23T08:40:40.848" v="667"/>
          <ac:picMkLst>
            <pc:docMk/>
            <pc:sldMk cId="3191620791" sldId="341"/>
            <ac:picMk id="5" creationId="{5E01E5ED-79A9-022E-9A6B-284565B942C7}"/>
          </ac:picMkLst>
        </pc:picChg>
      </pc:sldChg>
      <pc:sldChg chg="addSp delSp modSp add mod">
        <pc:chgData name="조 원석" userId="09ef4ff13e62ac49" providerId="LiveId" clId="{F3936F9F-9403-405C-9A71-B222F002E312}" dt="2022-10-23T22:50:00.247" v="1246" actId="1038"/>
        <pc:sldMkLst>
          <pc:docMk/>
          <pc:sldMk cId="3231765654" sldId="342"/>
        </pc:sldMkLst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2" creationId="{A86F225D-5E4C-F65A-F0A1-3801DCE75A33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3" creationId="{F0A41D1B-4C78-4BB6-EDBF-1F2A35B54141}"/>
          </ac:spMkLst>
        </pc:spChg>
        <pc:spChg chg="add mod">
          <ac:chgData name="조 원석" userId="09ef4ff13e62ac49" providerId="LiveId" clId="{F3936F9F-9403-405C-9A71-B222F002E312}" dt="2022-10-23T22:44:31.159" v="843" actId="20577"/>
          <ac:spMkLst>
            <pc:docMk/>
            <pc:sldMk cId="3231765654" sldId="342"/>
            <ac:spMk id="9" creationId="{339B7E24-6793-8A6F-183E-719971CC1D56}"/>
          </ac:spMkLst>
        </pc:spChg>
        <pc:spChg chg="add mod">
          <ac:chgData name="조 원석" userId="09ef4ff13e62ac49" providerId="LiveId" clId="{F3936F9F-9403-405C-9A71-B222F002E312}" dt="2022-10-23T22:47:24.230" v="1089" actId="20577"/>
          <ac:spMkLst>
            <pc:docMk/>
            <pc:sldMk cId="3231765654" sldId="342"/>
            <ac:spMk id="10" creationId="{6BB609DD-371D-3604-899D-0A51B54E0841}"/>
          </ac:spMkLst>
        </pc:spChg>
        <pc:spChg chg="add mod">
          <ac:chgData name="조 원석" userId="09ef4ff13e62ac49" providerId="LiveId" clId="{F3936F9F-9403-405C-9A71-B222F002E312}" dt="2022-10-23T22:44:37.791" v="844" actId="1076"/>
          <ac:spMkLst>
            <pc:docMk/>
            <pc:sldMk cId="3231765654" sldId="342"/>
            <ac:spMk id="11" creationId="{5001D512-45D3-F3CA-2E82-270D4D7602DA}"/>
          </ac:spMkLst>
        </pc:spChg>
        <pc:spChg chg="add mod">
          <ac:chgData name="조 원석" userId="09ef4ff13e62ac49" providerId="LiveId" clId="{F3936F9F-9403-405C-9A71-B222F002E312}" dt="2022-10-23T22:47:35.244" v="1122" actId="20577"/>
          <ac:spMkLst>
            <pc:docMk/>
            <pc:sldMk cId="3231765654" sldId="342"/>
            <ac:spMk id="12" creationId="{0FF10DB4-952D-7F37-06EA-D2982A18CF1F}"/>
          </ac:spMkLst>
        </pc:spChg>
        <pc:spChg chg="add mod">
          <ac:chgData name="조 원석" userId="09ef4ff13e62ac49" providerId="LiveId" clId="{F3936F9F-9403-405C-9A71-B222F002E312}" dt="2022-10-23T22:44:54.520" v="857" actId="1037"/>
          <ac:spMkLst>
            <pc:docMk/>
            <pc:sldMk cId="3231765654" sldId="342"/>
            <ac:spMk id="15" creationId="{7A010A3B-B205-CB47-32B8-5D8BCC410B7B}"/>
          </ac:spMkLst>
        </pc:spChg>
        <pc:spChg chg="add mod">
          <ac:chgData name="조 원석" userId="09ef4ff13e62ac49" providerId="LiveId" clId="{F3936F9F-9403-405C-9A71-B222F002E312}" dt="2022-10-23T22:44:59.095" v="858" actId="1076"/>
          <ac:spMkLst>
            <pc:docMk/>
            <pc:sldMk cId="3231765654" sldId="342"/>
            <ac:spMk id="16" creationId="{B135D76D-C983-6864-0DD0-CD6F3FAB8831}"/>
          </ac:spMkLst>
        </pc:spChg>
        <pc:spChg chg="add mod">
          <ac:chgData name="조 원석" userId="09ef4ff13e62ac49" providerId="LiveId" clId="{F3936F9F-9403-405C-9A71-B222F002E312}" dt="2022-10-23T22:45:02.800" v="859" actId="1076"/>
          <ac:spMkLst>
            <pc:docMk/>
            <pc:sldMk cId="3231765654" sldId="342"/>
            <ac:spMk id="19" creationId="{4DEA4299-1A41-A246-71D0-1FE31BCE5608}"/>
          </ac:spMkLst>
        </pc:spChg>
        <pc:spChg chg="add mod">
          <ac:chgData name="조 원석" userId="09ef4ff13e62ac49" providerId="LiveId" clId="{F3936F9F-9403-405C-9A71-B222F002E312}" dt="2022-10-23T22:45:02.800" v="859" actId="1076"/>
          <ac:spMkLst>
            <pc:docMk/>
            <pc:sldMk cId="3231765654" sldId="342"/>
            <ac:spMk id="20" creationId="{5BC01E03-D8E2-D01B-2DFA-2DED8E3B7689}"/>
          </ac:spMkLst>
        </pc:spChg>
        <pc:spChg chg="add del mod">
          <ac:chgData name="조 원석" userId="09ef4ff13e62ac49" providerId="LiveId" clId="{F3936F9F-9403-405C-9A71-B222F002E312}" dt="2022-10-23T22:45:13.806" v="862"/>
          <ac:spMkLst>
            <pc:docMk/>
            <pc:sldMk cId="3231765654" sldId="342"/>
            <ac:spMk id="23" creationId="{5F044967-203C-C52B-81FD-C3266D6D5791}"/>
          </ac:spMkLst>
        </pc:spChg>
        <pc:spChg chg="add del mod">
          <ac:chgData name="조 원석" userId="09ef4ff13e62ac49" providerId="LiveId" clId="{F3936F9F-9403-405C-9A71-B222F002E312}" dt="2022-10-23T22:45:13.806" v="862"/>
          <ac:spMkLst>
            <pc:docMk/>
            <pc:sldMk cId="3231765654" sldId="342"/>
            <ac:spMk id="24" creationId="{D89609A6-8664-C0C0-8B0A-5904D80F1602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30" creationId="{3A2626E5-F3AD-6731-6764-9F3E62BFC159}"/>
          </ac:spMkLst>
        </pc:spChg>
        <pc:spChg chg="mod">
          <ac:chgData name="조 원석" userId="09ef4ff13e62ac49" providerId="LiveId" clId="{F3936F9F-9403-405C-9A71-B222F002E312}" dt="2022-10-23T22:42:50.118" v="801" actId="1038"/>
          <ac:spMkLst>
            <pc:docMk/>
            <pc:sldMk cId="3231765654" sldId="342"/>
            <ac:spMk id="31" creationId="{6F11D49E-B1AD-35A0-56F5-D4E56BA0646D}"/>
          </ac:spMkLst>
        </pc:spChg>
        <pc:spChg chg="mod">
          <ac:chgData name="조 원석" userId="09ef4ff13e62ac49" providerId="LiveId" clId="{F3936F9F-9403-405C-9A71-B222F002E312}" dt="2022-10-23T22:44:12.034" v="806" actId="1076"/>
          <ac:spMkLst>
            <pc:docMk/>
            <pc:sldMk cId="3231765654" sldId="342"/>
            <ac:spMk id="32" creationId="{3743B4B6-2429-1861-8015-A55292F5FD01}"/>
          </ac:spMkLst>
        </pc:spChg>
        <pc:spChg chg="mod">
          <ac:chgData name="조 원석" userId="09ef4ff13e62ac49" providerId="LiveId" clId="{F3936F9F-9403-405C-9A71-B222F002E312}" dt="2022-10-23T22:49:50.074" v="1229" actId="14100"/>
          <ac:spMkLst>
            <pc:docMk/>
            <pc:sldMk cId="3231765654" sldId="342"/>
            <ac:spMk id="33" creationId="{3EEE15E5-8CD2-9344-8ABE-B3C10F5CAA80}"/>
          </ac:spMkLst>
        </pc:spChg>
        <pc:spChg chg="del">
          <ac:chgData name="조 원석" userId="09ef4ff13e62ac49" providerId="LiveId" clId="{F3936F9F-9403-405C-9A71-B222F002E312}" dt="2022-10-23T22:49:53.213" v="1230" actId="478"/>
          <ac:spMkLst>
            <pc:docMk/>
            <pc:sldMk cId="3231765654" sldId="342"/>
            <ac:spMk id="35" creationId="{3F90DD4D-1D45-FA53-113E-5E2E5E2440C6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36" creationId="{00204685-7334-C58B-2484-A5F32ABF3444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37" creationId="{55DCC71D-D9F2-009B-5F84-9F8B43D94278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40" creationId="{D16E0FE6-4188-AC0E-C161-98957128D3EE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41" creationId="{1D716645-9304-BD2F-6DED-D50310AAC656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42" creationId="{B4087D3B-4E18-0CF6-C21D-198C5A795649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43" creationId="{44162B27-329A-9D35-0503-6370D0C883E2}"/>
          </ac:spMkLst>
        </pc:spChg>
        <pc:spChg chg="del">
          <ac:chgData name="조 원석" userId="09ef4ff13e62ac49" providerId="LiveId" clId="{F3936F9F-9403-405C-9A71-B222F002E312}" dt="2022-10-23T22:43:50.495" v="804" actId="478"/>
          <ac:spMkLst>
            <pc:docMk/>
            <pc:sldMk cId="3231765654" sldId="342"/>
            <ac:spMk id="44" creationId="{DD611A32-8941-FD87-F1E2-5A0A5586A459}"/>
          </ac:spMkLst>
        </pc:spChg>
        <pc:spChg chg="add mod">
          <ac:chgData name="조 원석" userId="09ef4ff13e62ac49" providerId="LiveId" clId="{F3936F9F-9403-405C-9A71-B222F002E312}" dt="2022-10-23T22:47:53.193" v="1158" actId="20577"/>
          <ac:spMkLst>
            <pc:docMk/>
            <pc:sldMk cId="3231765654" sldId="342"/>
            <ac:spMk id="45" creationId="{6B18BD5A-F003-5CB8-DB2D-B3F03B38225C}"/>
          </ac:spMkLst>
        </pc:spChg>
        <pc:spChg chg="add mod">
          <ac:chgData name="조 원석" userId="09ef4ff13e62ac49" providerId="LiveId" clId="{F3936F9F-9403-405C-9A71-B222F002E312}" dt="2022-10-23T22:48:26.568" v="1227"/>
          <ac:spMkLst>
            <pc:docMk/>
            <pc:sldMk cId="3231765654" sldId="342"/>
            <ac:spMk id="46" creationId="{4846C7B7-C018-831F-9561-6087A0F73D50}"/>
          </ac:spMkLst>
        </pc:spChg>
        <pc:graphicFrameChg chg="del">
          <ac:chgData name="조 원석" userId="09ef4ff13e62ac49" providerId="LiveId" clId="{F3936F9F-9403-405C-9A71-B222F002E312}" dt="2022-10-23T22:49:53.213" v="1230" actId="478"/>
          <ac:graphicFrameMkLst>
            <pc:docMk/>
            <pc:sldMk cId="3231765654" sldId="342"/>
            <ac:graphicFrameMk id="34" creationId="{80EE68D2-BA30-F191-5912-347D9D796BE7}"/>
          </ac:graphicFrameMkLst>
        </pc:graphicFrameChg>
        <pc:picChg chg="add mod">
          <ac:chgData name="조 원석" userId="09ef4ff13e62ac49" providerId="LiveId" clId="{F3936F9F-9403-405C-9A71-B222F002E312}" dt="2022-10-23T22:50:00.247" v="1246" actId="1038"/>
          <ac:picMkLst>
            <pc:docMk/>
            <pc:sldMk cId="3231765654" sldId="342"/>
            <ac:picMk id="47" creationId="{83AC765E-A0F7-C67E-6EBC-9A73A5597125}"/>
          </ac:picMkLst>
        </pc:picChg>
      </pc:sldChg>
      <pc:sldChg chg="addSp delSp modSp add mod">
        <pc:chgData name="조 원석" userId="09ef4ff13e62ac49" providerId="LiveId" clId="{F3936F9F-9403-405C-9A71-B222F002E312}" dt="2022-10-23T22:51:23.122" v="1326" actId="14100"/>
        <pc:sldMkLst>
          <pc:docMk/>
          <pc:sldMk cId="773084455" sldId="343"/>
        </pc:sldMkLst>
        <pc:spChg chg="mod">
          <ac:chgData name="조 원석" userId="09ef4ff13e62ac49" providerId="LiveId" clId="{F3936F9F-9403-405C-9A71-B222F002E312}" dt="2022-10-23T22:51:23.122" v="1326" actId="14100"/>
          <ac:spMkLst>
            <pc:docMk/>
            <pc:sldMk cId="773084455" sldId="343"/>
            <ac:spMk id="3" creationId="{A50CB5A0-F234-5E0D-F767-0F4AD0391068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8" creationId="{F0EB09B0-99A0-F856-3101-4D8614094A0E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9" creationId="{48AF7966-4DFC-993D-C718-832CECA43940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10" creationId="{0BCA6E41-D9D1-7F8A-B593-1E98B7F2D57D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11" creationId="{BFE0CFE0-2286-F7A8-35FF-3849E9033F85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13" creationId="{539E2478-F295-735A-D5A1-3F99E9FACCB1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14" creationId="{CC5D38F1-FE40-26F6-8818-AA87D2CC890C}"/>
          </ac:spMkLst>
        </pc:spChg>
        <pc:spChg chg="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15" creationId="{D49E07D1-57CF-DF7D-D3E6-135755D0C4DF}"/>
          </ac:spMkLst>
        </pc:spChg>
        <pc:spChg chg="add mod">
          <ac:chgData name="조 원석" userId="09ef4ff13e62ac49" providerId="LiveId" clId="{F3936F9F-9403-405C-9A71-B222F002E312}" dt="2022-10-23T22:51:10.304" v="1289"/>
          <ac:spMkLst>
            <pc:docMk/>
            <pc:sldMk cId="773084455" sldId="343"/>
            <ac:spMk id="16" creationId="{2752F024-991D-21D1-C2B4-F3FC6D9D295C}"/>
          </ac:spMkLst>
        </pc:spChg>
        <pc:spChg chg="mod">
          <ac:chgData name="조 원석" userId="09ef4ff13e62ac49" providerId="LiveId" clId="{F3936F9F-9403-405C-9A71-B222F002E312}" dt="2022-10-23T22:50:58.282" v="1285"/>
          <ac:spMkLst>
            <pc:docMk/>
            <pc:sldMk cId="773084455" sldId="343"/>
            <ac:spMk id="36" creationId="{F41916B2-6E0C-ADDC-98D4-CA5173FE4A64}"/>
          </ac:spMkLst>
        </pc:spChg>
        <pc:spChg chg="mod">
          <ac:chgData name="조 원석" userId="09ef4ff13e62ac49" providerId="LiveId" clId="{F3936F9F-9403-405C-9A71-B222F002E312}" dt="2022-10-23T22:50:51.930" v="1257"/>
          <ac:spMkLst>
            <pc:docMk/>
            <pc:sldMk cId="773084455" sldId="343"/>
            <ac:spMk id="45" creationId="{FE877221-EBE2-86F1-0285-90A052C77EF1}"/>
          </ac:spMkLst>
        </pc:spChg>
        <pc:grpChg chg="add del mod">
          <ac:chgData name="조 원석" userId="09ef4ff13e62ac49" providerId="LiveId" clId="{F3936F9F-9403-405C-9A71-B222F002E312}" dt="2022-10-23T22:51:03.167" v="1288"/>
          <ac:grpSpMkLst>
            <pc:docMk/>
            <pc:sldMk cId="773084455" sldId="343"/>
            <ac:grpSpMk id="4" creationId="{2A367E90-DCB5-42A4-87FC-4EA36210F721}"/>
          </ac:grpSpMkLst>
        </pc:grpChg>
        <pc:grpChg chg="add mod">
          <ac:chgData name="조 원석" userId="09ef4ff13e62ac49" providerId="LiveId" clId="{F3936F9F-9403-405C-9A71-B222F002E312}" dt="2022-10-23T22:51:10.304" v="1289"/>
          <ac:grpSpMkLst>
            <pc:docMk/>
            <pc:sldMk cId="773084455" sldId="343"/>
            <ac:grpSpMk id="7" creationId="{7ED7E4C3-DF14-3108-08CD-B1F2FA21991C}"/>
          </ac:grpSpMkLst>
        </pc:grpChg>
        <pc:grpChg chg="add mod">
          <ac:chgData name="조 원석" userId="09ef4ff13e62ac49" providerId="LiveId" clId="{F3936F9F-9403-405C-9A71-B222F002E312}" dt="2022-10-23T22:51:10.304" v="1289"/>
          <ac:grpSpMkLst>
            <pc:docMk/>
            <pc:sldMk cId="773084455" sldId="343"/>
            <ac:grpSpMk id="12" creationId="{359F0D9E-CF42-AFF0-F547-0B3B04A97139}"/>
          </ac:grpSpMkLst>
        </pc:grpChg>
        <pc:graphicFrameChg chg="del">
          <ac:chgData name="조 원석" userId="09ef4ff13e62ac49" providerId="LiveId" clId="{F3936F9F-9403-405C-9A71-B222F002E312}" dt="2022-10-23T22:51:01.934" v="1286" actId="478"/>
          <ac:graphicFrameMkLst>
            <pc:docMk/>
            <pc:sldMk cId="773084455" sldId="343"/>
            <ac:graphicFrameMk id="2" creationId="{6B60B843-70A6-E8B1-5FFC-95487024C014}"/>
          </ac:graphicFrameMkLst>
        </pc:graphicFrameChg>
        <pc:graphicFrameChg chg="add mod">
          <ac:chgData name="조 원석" userId="09ef4ff13e62ac49" providerId="LiveId" clId="{F3936F9F-9403-405C-9A71-B222F002E312}" dt="2022-10-23T22:51:10.304" v="1289"/>
          <ac:graphicFrameMkLst>
            <pc:docMk/>
            <pc:sldMk cId="773084455" sldId="343"/>
            <ac:graphicFrameMk id="6" creationId="{FACFEFCB-B482-5489-5834-137046279D62}"/>
          </ac:graphicFrameMkLst>
        </pc:graphicFrameChg>
        <pc:picChg chg="mod">
          <ac:chgData name="조 원석" userId="09ef4ff13e62ac49" providerId="LiveId" clId="{F3936F9F-9403-405C-9A71-B222F002E312}" dt="2022-10-23T22:51:02.118" v="1287"/>
          <ac:picMkLst>
            <pc:docMk/>
            <pc:sldMk cId="773084455" sldId="343"/>
            <ac:picMk id="5" creationId="{F70BD2F2-3EC4-93AE-7840-28933070873A}"/>
          </ac:picMkLst>
        </pc:picChg>
      </pc:sldChg>
      <pc:sldChg chg="add del">
        <pc:chgData name="조 원석" userId="09ef4ff13e62ac49" providerId="LiveId" clId="{F3936F9F-9403-405C-9A71-B222F002E312}" dt="2022-10-23T22:53:10.566" v="1411" actId="47"/>
        <pc:sldMkLst>
          <pc:docMk/>
          <pc:sldMk cId="2549490927" sldId="344"/>
        </pc:sldMkLst>
      </pc:sldChg>
      <pc:sldChg chg="addSp delSp modSp add mod">
        <pc:chgData name="조 원석" userId="09ef4ff13e62ac49" providerId="LiveId" clId="{F3936F9F-9403-405C-9A71-B222F002E312}" dt="2022-10-23T22:52:27.095" v="1410"/>
        <pc:sldMkLst>
          <pc:docMk/>
          <pc:sldMk cId="2264945295" sldId="345"/>
        </pc:sldMkLst>
        <pc:spChg chg="add mod">
          <ac:chgData name="조 원석" userId="09ef4ff13e62ac49" providerId="LiveId" clId="{F3936F9F-9403-405C-9A71-B222F002E312}" dt="2022-10-23T22:52:08.281" v="1389" actId="1035"/>
          <ac:spMkLst>
            <pc:docMk/>
            <pc:sldMk cId="2264945295" sldId="345"/>
            <ac:spMk id="2" creationId="{09CB1AAC-C55E-ACBD-2243-26CE21051412}"/>
          </ac:spMkLst>
        </pc:spChg>
        <pc:spChg chg="mod">
          <ac:chgData name="조 원석" userId="09ef4ff13e62ac49" providerId="LiveId" clId="{F3936F9F-9403-405C-9A71-B222F002E312}" dt="2022-10-23T22:52:19.670" v="1408"/>
          <ac:spMkLst>
            <pc:docMk/>
            <pc:sldMk cId="2264945295" sldId="345"/>
            <ac:spMk id="3" creationId="{A50CB5A0-F234-5E0D-F767-0F4AD0391068}"/>
          </ac:spMkLst>
        </pc:spChg>
        <pc:spChg chg="add mod">
          <ac:chgData name="조 원석" userId="09ef4ff13e62ac49" providerId="LiveId" clId="{F3936F9F-9403-405C-9A71-B222F002E312}" dt="2022-10-23T22:52:08.281" v="1389" actId="1035"/>
          <ac:spMkLst>
            <pc:docMk/>
            <pc:sldMk cId="2264945295" sldId="345"/>
            <ac:spMk id="5" creationId="{DB318D58-4CD2-2263-72FD-7C1513C9008E}"/>
          </ac:spMkLst>
        </pc:spChg>
        <pc:spChg chg="del">
          <ac:chgData name="조 원석" userId="09ef4ff13e62ac49" providerId="LiveId" clId="{F3936F9F-9403-405C-9A71-B222F002E312}" dt="2022-10-23T22:52:06.215" v="1384" actId="478"/>
          <ac:spMkLst>
            <pc:docMk/>
            <pc:sldMk cId="2264945295" sldId="345"/>
            <ac:spMk id="16" creationId="{2752F024-991D-21D1-C2B4-F3FC6D9D295C}"/>
          </ac:spMkLst>
        </pc:spChg>
        <pc:spChg chg="add mod">
          <ac:chgData name="조 원석" userId="09ef4ff13e62ac49" providerId="LiveId" clId="{F3936F9F-9403-405C-9A71-B222F002E312}" dt="2022-10-23T22:52:08.281" v="1389" actId="1035"/>
          <ac:spMkLst>
            <pc:docMk/>
            <pc:sldMk cId="2264945295" sldId="345"/>
            <ac:spMk id="17" creationId="{2B9566F0-362B-2D5D-6E2C-62AAE626A6B7}"/>
          </ac:spMkLst>
        </pc:spChg>
        <pc:spChg chg="add mod">
          <ac:chgData name="조 원석" userId="09ef4ff13e62ac49" providerId="LiveId" clId="{F3936F9F-9403-405C-9A71-B222F002E312}" dt="2022-10-23T22:52:08.281" v="1389" actId="1035"/>
          <ac:spMkLst>
            <pc:docMk/>
            <pc:sldMk cId="2264945295" sldId="345"/>
            <ac:spMk id="18" creationId="{D57051F4-B41A-3521-D9CB-20CDA7731ED4}"/>
          </ac:spMkLst>
        </pc:spChg>
        <pc:spChg chg="mod">
          <ac:chgData name="조 원석" userId="09ef4ff13e62ac49" providerId="LiveId" clId="{F3936F9F-9403-405C-9A71-B222F002E312}" dt="2022-10-23T22:51:56.426" v="1383"/>
          <ac:spMkLst>
            <pc:docMk/>
            <pc:sldMk cId="2264945295" sldId="345"/>
            <ac:spMk id="36" creationId="{F41916B2-6E0C-ADDC-98D4-CA5173FE4A64}"/>
          </ac:spMkLst>
        </pc:spChg>
        <pc:spChg chg="mod">
          <ac:chgData name="조 원석" userId="09ef4ff13e62ac49" providerId="LiveId" clId="{F3936F9F-9403-405C-9A71-B222F002E312}" dt="2022-10-23T22:51:49.996" v="1349"/>
          <ac:spMkLst>
            <pc:docMk/>
            <pc:sldMk cId="2264945295" sldId="345"/>
            <ac:spMk id="45" creationId="{FE877221-EBE2-86F1-0285-90A052C77EF1}"/>
          </ac:spMkLst>
        </pc:spChg>
        <pc:grpChg chg="del">
          <ac:chgData name="조 원석" userId="09ef4ff13e62ac49" providerId="LiveId" clId="{F3936F9F-9403-405C-9A71-B222F002E312}" dt="2022-10-23T22:52:06.215" v="1384" actId="478"/>
          <ac:grpSpMkLst>
            <pc:docMk/>
            <pc:sldMk cId="2264945295" sldId="345"/>
            <ac:grpSpMk id="7" creationId="{7ED7E4C3-DF14-3108-08CD-B1F2FA21991C}"/>
          </ac:grpSpMkLst>
        </pc:grpChg>
        <pc:grpChg chg="del">
          <ac:chgData name="조 원석" userId="09ef4ff13e62ac49" providerId="LiveId" clId="{F3936F9F-9403-405C-9A71-B222F002E312}" dt="2022-10-23T22:52:06.215" v="1384" actId="478"/>
          <ac:grpSpMkLst>
            <pc:docMk/>
            <pc:sldMk cId="2264945295" sldId="345"/>
            <ac:grpSpMk id="12" creationId="{359F0D9E-CF42-AFF0-F547-0B3B04A97139}"/>
          </ac:grpSpMkLst>
        </pc:grpChg>
        <pc:graphicFrameChg chg="add mod">
          <ac:chgData name="조 원석" userId="09ef4ff13e62ac49" providerId="LiveId" clId="{F3936F9F-9403-405C-9A71-B222F002E312}" dt="2022-10-23T22:52:08.281" v="1389" actId="1035"/>
          <ac:graphicFrameMkLst>
            <pc:docMk/>
            <pc:sldMk cId="2264945295" sldId="345"/>
            <ac:graphicFrameMk id="4" creationId="{1F3CA88D-5870-EA6F-D679-6C2255CB830A}"/>
          </ac:graphicFrameMkLst>
        </pc:graphicFrameChg>
        <pc:graphicFrameChg chg="del">
          <ac:chgData name="조 원석" userId="09ef4ff13e62ac49" providerId="LiveId" clId="{F3936F9F-9403-405C-9A71-B222F002E312}" dt="2022-10-23T22:52:06.215" v="1384" actId="478"/>
          <ac:graphicFrameMkLst>
            <pc:docMk/>
            <pc:sldMk cId="2264945295" sldId="345"/>
            <ac:graphicFrameMk id="6" creationId="{FACFEFCB-B482-5489-5834-137046279D62}"/>
          </ac:graphicFrameMkLst>
        </pc:graphicFrameChg>
        <pc:graphicFrameChg chg="add mod">
          <ac:chgData name="조 원석" userId="09ef4ff13e62ac49" providerId="LiveId" clId="{F3936F9F-9403-405C-9A71-B222F002E312}" dt="2022-10-23T22:52:27.095" v="1410"/>
          <ac:graphicFrameMkLst>
            <pc:docMk/>
            <pc:sldMk cId="2264945295" sldId="345"/>
            <ac:graphicFrameMk id="19" creationId="{1873F126-4D1F-D352-5C7A-2457DFF675C6}"/>
          </ac:graphicFrameMkLst>
        </pc:graphicFrameChg>
        <pc:graphicFrameChg chg="del">
          <ac:chgData name="조 원석" userId="09ef4ff13e62ac49" providerId="LiveId" clId="{F3936F9F-9403-405C-9A71-B222F002E312}" dt="2022-10-23T22:52:26.855" v="1409" actId="478"/>
          <ac:graphicFrameMkLst>
            <pc:docMk/>
            <pc:sldMk cId="2264945295" sldId="345"/>
            <ac:graphicFrameMk id="30" creationId="{54EBF3EB-2DA7-1D51-4773-5D1EE41CF361}"/>
          </ac:graphicFrameMkLst>
        </pc:graphicFrameChg>
      </pc:sldChg>
      <pc:sldChg chg="add del">
        <pc:chgData name="조 원석" userId="09ef4ff13e62ac49" providerId="LiveId" clId="{F3936F9F-9403-405C-9A71-B222F002E312}" dt="2022-10-23T22:58:08.331" v="1581" actId="47"/>
        <pc:sldMkLst>
          <pc:docMk/>
          <pc:sldMk cId="2897537595" sldId="346"/>
        </pc:sldMkLst>
      </pc:sldChg>
      <pc:sldChg chg="addSp delSp modSp add mod">
        <pc:chgData name="조 원석" userId="09ef4ff13e62ac49" providerId="LiveId" clId="{F3936F9F-9403-405C-9A71-B222F002E312}" dt="2022-10-23T22:55:34.126" v="1547" actId="1076"/>
        <pc:sldMkLst>
          <pc:docMk/>
          <pc:sldMk cId="444082047" sldId="347"/>
        </pc:sldMkLst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2" creationId="{1ED73B1E-8B66-0F63-7AB4-40D2A9BCD6F2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3" creationId="{057FF290-B142-375B-0F25-B58B9D08E6EC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9" creationId="{339B7E24-6793-8A6F-183E-719971CC1D56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10" creationId="{6BB609DD-371D-3604-899D-0A51B54E0841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11" creationId="{5001D512-45D3-F3CA-2E82-270D4D7602DA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12" creationId="{0FF10DB4-952D-7F37-06EA-D2982A18CF1F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15" creationId="{7A010A3B-B205-CB47-32B8-5D8BCC410B7B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16" creationId="{B135D76D-C983-6864-0DD0-CD6F3FAB8831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19" creationId="{4DEA4299-1A41-A246-71D0-1FE31BCE5608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20" creationId="{5BC01E03-D8E2-D01B-2DFA-2DED8E3B7689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23" creationId="{A0452014-45CC-079E-D04E-46846095763F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24" creationId="{426E622D-61DE-28C9-0AA5-60CF68BA14F2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30" creationId="{8589F610-97DA-360D-911B-214F5A0715BB}"/>
          </ac:spMkLst>
        </pc:spChg>
        <pc:spChg chg="mod">
          <ac:chgData name="조 원석" userId="09ef4ff13e62ac49" providerId="LiveId" clId="{F3936F9F-9403-405C-9A71-B222F002E312}" dt="2022-10-23T22:54:22.606" v="1534" actId="20577"/>
          <ac:spMkLst>
            <pc:docMk/>
            <pc:sldMk cId="444082047" sldId="347"/>
            <ac:spMk id="31" creationId="{6F11D49E-B1AD-35A0-56F5-D4E56BA0646D}"/>
          </ac:spMkLst>
        </pc:spChg>
        <pc:spChg chg="mod">
          <ac:chgData name="조 원석" userId="09ef4ff13e62ac49" providerId="LiveId" clId="{F3936F9F-9403-405C-9A71-B222F002E312}" dt="2022-10-23T22:54:11.399" v="1492"/>
          <ac:spMkLst>
            <pc:docMk/>
            <pc:sldMk cId="444082047" sldId="347"/>
            <ac:spMk id="32" creationId="{3743B4B6-2429-1861-8015-A55292F5FD01}"/>
          </ac:spMkLst>
        </pc:spChg>
        <pc:spChg chg="mod">
          <ac:chgData name="조 원석" userId="09ef4ff13e62ac49" providerId="LiveId" clId="{F3936F9F-9403-405C-9A71-B222F002E312}" dt="2022-10-23T22:55:15.503" v="1544"/>
          <ac:spMkLst>
            <pc:docMk/>
            <pc:sldMk cId="444082047" sldId="347"/>
            <ac:spMk id="33" creationId="{3EEE15E5-8CD2-9344-8ABE-B3C10F5CAA80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34" creationId="{CDD5E980-7C93-A4B7-A1C6-024884BD21C9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35" creationId="{AD4B3533-9743-A658-355A-6ACF79BCA829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36" creationId="{4D0DB55D-E82C-7445-9759-B0DA1AD1D2F3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37" creationId="{C15147D5-4E60-FC29-0025-776FFE6DDF4D}"/>
          </ac:spMkLst>
        </pc:spChg>
        <pc:spChg chg="add del mod">
          <ac:chgData name="조 원석" userId="09ef4ff13e62ac49" providerId="LiveId" clId="{F3936F9F-9403-405C-9A71-B222F002E312}" dt="2022-10-23T22:54:53.540" v="1539"/>
          <ac:spMkLst>
            <pc:docMk/>
            <pc:sldMk cId="444082047" sldId="347"/>
            <ac:spMk id="40" creationId="{98630BE6-CFB4-E513-A8D6-5BA5C3D1F13B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41" creationId="{D6CA6315-8E47-21D4-9771-92CCD8C9F2EF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42" creationId="{A056A2C1-BFA1-A3D0-068B-2D9329CFE153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43" creationId="{66C5B2E2-72D4-DCF7-04AC-02560C0B5A6A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44" creationId="{97819F63-89D5-3512-FE54-5F97BC1A30C5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45" creationId="{6B18BD5A-F003-5CB8-DB2D-B3F03B38225C}"/>
          </ac:spMkLst>
        </pc:spChg>
        <pc:spChg chg="del">
          <ac:chgData name="조 원석" userId="09ef4ff13e62ac49" providerId="LiveId" clId="{F3936F9F-9403-405C-9A71-B222F002E312}" dt="2022-10-23T22:54:34.582" v="1535" actId="478"/>
          <ac:spMkLst>
            <pc:docMk/>
            <pc:sldMk cId="444082047" sldId="347"/>
            <ac:spMk id="46" creationId="{4846C7B7-C018-831F-9561-6087A0F73D50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48" creationId="{B13EB086-CF34-F352-323F-B640E3CB93EA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49" creationId="{B521C87F-54A8-AE4C-E6C2-757A877BD1B4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50" creationId="{1B9CA0B5-3406-7867-38B4-967CBF27B591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51" creationId="{14B934A2-EB55-31D7-8D41-D5A65C7A1CDB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52" creationId="{81044027-1D21-9591-BD7C-8461676D5166}"/>
          </ac:spMkLst>
        </pc:spChg>
        <pc:spChg chg="add mod">
          <ac:chgData name="조 원석" userId="09ef4ff13e62ac49" providerId="LiveId" clId="{F3936F9F-9403-405C-9A71-B222F002E312}" dt="2022-10-23T22:54:58.570" v="1541" actId="1076"/>
          <ac:spMkLst>
            <pc:docMk/>
            <pc:sldMk cId="444082047" sldId="347"/>
            <ac:spMk id="53" creationId="{193C9C40-912A-5B5F-325C-8D56334A901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54" creationId="{D4AA0BBF-7F68-FCFE-906B-F163C8C2AC2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55" creationId="{C990D305-936D-CCDC-9CCC-B94B981C029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56" creationId="{BB1F13AC-B9A0-EDBD-26C3-24E3DA9A8A50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57" creationId="{911B17B5-8CC0-CB2B-0C27-AFC9161AD01B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58" creationId="{43EDCE76-EA03-A231-5C8B-3F88CC7540A8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59" creationId="{2637E98B-CD3D-8588-95BF-27F4811D8C72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0" creationId="{FFA2797C-9CA3-6C2E-20E8-A7987C3F5802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1" creationId="{C3B76685-661A-A2CF-73BB-1E26D6C69B94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2" creationId="{0875FA66-65CD-5AD4-0011-C1B743C8081E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3" creationId="{72FF24EB-B63B-3556-07AB-F32A73F9FDD9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4" creationId="{44E0EF7E-33A9-94CE-4B9C-B3E1820BD82E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5" creationId="{69AE04C0-6388-7555-0F76-681A60A2BE42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6" creationId="{A7B079E9-03FD-7F6F-1FB9-989C677B170F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7" creationId="{2FC5A087-6A81-C92D-1A1A-86E688802602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8" creationId="{5D10BA29-C073-4334-D49B-F70EBC357BA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69" creationId="{B6CF7114-4710-B84E-8D05-BE74A320250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0" creationId="{B41C13CF-31F5-45C7-4D31-F47C7999C50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1" creationId="{52268896-2121-5501-F05E-47CE30AC6F2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2" creationId="{BD5D3376-011B-7C06-3364-88817136043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3" creationId="{BC48211F-08E5-D719-3750-705313A5C473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4" creationId="{67FDDFE5-6555-476B-C94E-A5A682571CA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5" creationId="{2A54091C-3437-3F95-B772-B7F9185CED3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6" creationId="{58DDE335-FB6E-02A3-B999-C1221A059A5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7" creationId="{721FA1BD-1308-1728-D626-EF5AAA237B6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8" creationId="{4C966746-F841-A26C-8F32-2A34205AE034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79" creationId="{EDDC9397-901F-B76F-A02D-9DFFCFBD271F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0" creationId="{3A7E4812-FD16-5296-AF0D-AFB5A528FC8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1" creationId="{B5EBFFC4-ED68-0270-2412-5751EF89C2A0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2" creationId="{DD2F0169-E222-D79D-BC2C-2F5ED84C34F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3" creationId="{B7B924BC-4A83-B0DD-8B50-3462F6742EBE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4" creationId="{70D3DB25-B936-C282-0A36-F7647DA733F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5" creationId="{CB79E99F-46B4-9BA4-FF0A-CEE491CE2B7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6" creationId="{66D4884E-5335-65F4-F0C1-DB214659C0F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7" creationId="{4B385587-A235-69EF-C04D-48D6D05E3741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8" creationId="{651E93AD-4705-525A-1927-1CED36CB0389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89" creationId="{A4DF32E0-6ED9-C137-3C82-FDA0F02281A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0" creationId="{37F7FBA1-8695-CCDB-B977-30AE3BD8A6B2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1" creationId="{8A4167BF-393C-FFD1-8E59-C9A19B51466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2" creationId="{52A6E96C-4882-1800-57C4-44E8EBBCDD1E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3" creationId="{E94722A8-ACE7-A166-E6AE-B9CFC527345A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4" creationId="{C51F4103-9FEF-2805-A17C-2B054B93CA33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5" creationId="{1D7617C6-723F-FC2B-74CB-70AA7701128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6" creationId="{CD82B130-C320-1FC3-61F3-EDA27E0B8F0A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7" creationId="{DC75D081-E51E-ECD0-AF6C-4FBE9120F7EE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8" creationId="{808F0E9D-00F9-47B7-CB45-6C0B3C2470C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99" creationId="{DD79F479-CE79-51E5-569B-6301DAA1A29F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0" creationId="{50CDD773-EB16-C646-6BD2-6FC5280B8304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1" creationId="{C9269C7C-8493-AACD-E3EB-378C9BC977D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2" creationId="{B3382149-4E15-609E-469A-73DD2F83CAA4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3" creationId="{50F539CD-DD17-C77E-EC81-4AD4C9B78728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4" creationId="{5679A99A-8B85-1A53-D359-ADD2FEF6EDD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5" creationId="{3094F724-F0AE-9C30-2C5F-55F9CCA08F2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6" creationId="{06859D94-DF52-6BAB-990C-8EF849BCB39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7" creationId="{3AC45593-B7ED-CD33-F1E1-13705F65B02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8" creationId="{48E6F67F-895D-6157-EA1B-E28494E551A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09" creationId="{1A07C23C-E26B-0AF8-4F68-AB33ED500E7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0" creationId="{B38914E8-A64F-7E48-514D-75357A2BA21B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1" creationId="{4A0BB08E-660E-7DEA-6F3B-173623F1DC70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2" creationId="{80CD467E-A119-EED5-F074-30F1469A3D1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3" creationId="{D59E087E-E2D1-6985-0FC1-A670C2550201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4" creationId="{6F05578E-8AF5-DCBC-664F-849EDFAC047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5" creationId="{A554036D-E258-76A7-849A-E9820315D4B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6" creationId="{E985B17E-9A63-041D-3261-629913C483EA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7" creationId="{5A7FFCE0-067D-3B9F-BE05-3809E57C1F0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8" creationId="{94A3681C-E18B-3338-E156-2B0149DA36BB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19" creationId="{E2CFEC0C-BDDC-9268-ACF6-27F438C6DFB0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0" creationId="{81F36344-3198-0F51-BF63-35E43A2DB603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1" creationId="{36F5F66B-8D24-4EC1-65CA-7C32F214B0A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2" creationId="{E2E52EC7-534A-AB1F-C6FD-8B971EDA2E1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3" creationId="{228DE6EE-FFC2-E5A3-21D4-F0EE430CCC95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4" creationId="{40258414-7EFE-BFB4-A8E1-F038BC4C427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5" creationId="{176B6A46-FAF3-F712-BB71-0F51A7629FC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6" creationId="{1F6D85DF-0B65-F433-1643-8BBF124EE3E0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7" creationId="{1CD75286-CD7A-BA8B-E29F-FDBBF183D371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8" creationId="{8A68927F-05C2-6B01-2835-A8994FFE4CD9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29" creationId="{04C7820D-C480-08D5-5862-E20D2CFE2B2B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0" creationId="{95DA0ED4-2E24-9500-D4E1-28960EEFC03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1" creationId="{6ADC0D5F-ABC1-92C6-866C-C96EDB279D2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2" creationId="{BDD3D9A7-A059-4E05-667B-41EC51F369F0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3" creationId="{0103A601-60A0-88A5-AA66-96C51A041D1A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4" creationId="{D035066B-E561-7F53-5EBF-809840A57E6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5" creationId="{CA1E9F7D-352F-B845-C201-789A3A2A08D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6" creationId="{66F58AE3-20E2-3057-93A4-51B77ABC925A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7" creationId="{1C86681D-0C65-6D7C-9069-3A95C5B132B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8" creationId="{FF4CDBD3-6224-B19E-6D3D-AF99B19D0CF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39" creationId="{47D7957A-7CAC-293D-2FF7-C9FF0AA555B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0" creationId="{8054F45D-646B-E00D-22CE-B57FD909C9A1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1" creationId="{D43DA67F-A926-CD30-3732-E1100236566B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2" creationId="{F288373C-8287-1D32-560A-B7B64FEEEE1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3" creationId="{B226B65A-A149-E4FD-766C-63FE9E340B5D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4" creationId="{DCC66756-EDF8-3B60-0EBE-F6B57BDD8243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5" creationId="{A5095B7D-322B-5E01-2CC7-AC524D91987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6" creationId="{3014D0A9-DF85-886B-B1EF-65F3251D280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7" creationId="{D74CB8A8-48F1-9016-D178-6C5944EF6EE6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8" creationId="{21048B58-B547-0AB2-D52A-41A83452C1C3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49" creationId="{4FF73D7C-1E72-D698-C7C3-68C9C8752B39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50" creationId="{04EA15B6-78F6-127E-EFB2-7858B9649124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51" creationId="{39E54615-FA64-DFDA-DE96-6C99F73E7E38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52" creationId="{1E160B4D-998B-02DC-5EF1-2CE9B9F96B3F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53" creationId="{74DBFF6D-43D0-FF78-8E67-FA3494BBDB57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54" creationId="{A3B86C40-4972-C660-9AF7-30B54982886C}"/>
          </ac:spMkLst>
        </pc:spChg>
        <pc:spChg chg="add mod">
          <ac:chgData name="조 원석" userId="09ef4ff13e62ac49" providerId="LiveId" clId="{F3936F9F-9403-405C-9A71-B222F002E312}" dt="2022-10-23T22:55:34.126" v="1547" actId="1076"/>
          <ac:spMkLst>
            <pc:docMk/>
            <pc:sldMk cId="444082047" sldId="347"/>
            <ac:spMk id="155" creationId="{2BC326C6-91FF-EA43-0185-9B24D6BDA7BE}"/>
          </ac:spMkLst>
        </pc:spChg>
        <pc:grpChg chg="mod">
          <ac:chgData name="조 원석" userId="09ef4ff13e62ac49" providerId="LiveId" clId="{F3936F9F-9403-405C-9A71-B222F002E312}" dt="2022-10-23T22:54:52.329" v="1538" actId="1076"/>
          <ac:grpSpMkLst>
            <pc:docMk/>
            <pc:sldMk cId="444082047" sldId="347"/>
            <ac:grpSpMk id="21" creationId="{27903853-8E37-0E2A-642A-448716473E8D}"/>
          </ac:grpSpMkLst>
        </pc:grpChg>
        <pc:grpChg chg="mod">
          <ac:chgData name="조 원석" userId="09ef4ff13e62ac49" providerId="LiveId" clId="{F3936F9F-9403-405C-9A71-B222F002E312}" dt="2022-10-23T22:55:14.227" v="1543" actId="1076"/>
          <ac:grpSpMkLst>
            <pc:docMk/>
            <pc:sldMk cId="444082047" sldId="347"/>
            <ac:grpSpMk id="38" creationId="{4D033F6D-D98B-E360-8954-21270C86DF59}"/>
          </ac:grpSpMkLst>
        </pc:grpChg>
        <pc:picChg chg="del">
          <ac:chgData name="조 원석" userId="09ef4ff13e62ac49" providerId="LiveId" clId="{F3936F9F-9403-405C-9A71-B222F002E312}" dt="2022-10-23T22:55:27.796" v="1545" actId="478"/>
          <ac:picMkLst>
            <pc:docMk/>
            <pc:sldMk cId="444082047" sldId="347"/>
            <ac:picMk id="47" creationId="{83AC765E-A0F7-C67E-6EBC-9A73A5597125}"/>
          </ac:picMkLst>
        </pc:picChg>
      </pc:sldChg>
      <pc:sldChg chg="addSp delSp modSp add mod">
        <pc:chgData name="조 원석" userId="09ef4ff13e62ac49" providerId="LiveId" clId="{F3936F9F-9403-405C-9A71-B222F002E312}" dt="2022-10-23T22:57:27.674" v="1580"/>
        <pc:sldMkLst>
          <pc:docMk/>
          <pc:sldMk cId="3326233321" sldId="348"/>
        </pc:sldMkLst>
        <pc:spChg chg="del">
          <ac:chgData name="조 원석" userId="09ef4ff13e62ac49" providerId="LiveId" clId="{F3936F9F-9403-405C-9A71-B222F002E312}" dt="2022-10-23T22:56:37.912" v="1569" actId="478"/>
          <ac:spMkLst>
            <pc:docMk/>
            <pc:sldMk cId="3326233321" sldId="348"/>
            <ac:spMk id="2" creationId="{09CB1AAC-C55E-ACBD-2243-26CE21051412}"/>
          </ac:spMkLst>
        </pc:spChg>
        <pc:spChg chg="mod">
          <ac:chgData name="조 원석" userId="09ef4ff13e62ac49" providerId="LiveId" clId="{F3936F9F-9403-405C-9A71-B222F002E312}" dt="2022-10-23T22:57:01.808" v="1572" actId="14100"/>
          <ac:spMkLst>
            <pc:docMk/>
            <pc:sldMk cId="3326233321" sldId="348"/>
            <ac:spMk id="3" creationId="{A50CB5A0-F234-5E0D-F767-0F4AD0391068}"/>
          </ac:spMkLst>
        </pc:spChg>
        <pc:spChg chg="del">
          <ac:chgData name="조 원석" userId="09ef4ff13e62ac49" providerId="LiveId" clId="{F3936F9F-9403-405C-9A71-B222F002E312}" dt="2022-10-23T22:56:37.912" v="1569" actId="478"/>
          <ac:spMkLst>
            <pc:docMk/>
            <pc:sldMk cId="3326233321" sldId="348"/>
            <ac:spMk id="5" creationId="{DB318D58-4CD2-2263-72FD-7C1513C9008E}"/>
          </ac:spMkLst>
        </pc:spChg>
        <pc:spChg chg="add mod">
          <ac:chgData name="조 원석" userId="09ef4ff13e62ac49" providerId="LiveId" clId="{F3936F9F-9403-405C-9A71-B222F002E312}" dt="2022-10-23T22:56:46.867" v="1570"/>
          <ac:spMkLst>
            <pc:docMk/>
            <pc:sldMk cId="3326233321" sldId="348"/>
            <ac:spMk id="6" creationId="{586BE3BE-4A34-F004-0908-6DD49AFFFB51}"/>
          </ac:spMkLst>
        </pc:spChg>
        <pc:spChg chg="add mod">
          <ac:chgData name="조 원석" userId="09ef4ff13e62ac49" providerId="LiveId" clId="{F3936F9F-9403-405C-9A71-B222F002E312}" dt="2022-10-23T22:57:27.674" v="1580"/>
          <ac:spMkLst>
            <pc:docMk/>
            <pc:sldMk cId="3326233321" sldId="348"/>
            <ac:spMk id="8" creationId="{FF28F408-019B-175E-2B2A-65AAA71692BE}"/>
          </ac:spMkLst>
        </pc:spChg>
        <pc:spChg chg="del">
          <ac:chgData name="조 원석" userId="09ef4ff13e62ac49" providerId="LiveId" clId="{F3936F9F-9403-405C-9A71-B222F002E312}" dt="2022-10-23T22:56:37.912" v="1569" actId="478"/>
          <ac:spMkLst>
            <pc:docMk/>
            <pc:sldMk cId="3326233321" sldId="348"/>
            <ac:spMk id="17" creationId="{2B9566F0-362B-2D5D-6E2C-62AAE626A6B7}"/>
          </ac:spMkLst>
        </pc:spChg>
        <pc:spChg chg="del">
          <ac:chgData name="조 원석" userId="09ef4ff13e62ac49" providerId="LiveId" clId="{F3936F9F-9403-405C-9A71-B222F002E312}" dt="2022-10-23T22:56:37.912" v="1569" actId="478"/>
          <ac:spMkLst>
            <pc:docMk/>
            <pc:sldMk cId="3326233321" sldId="348"/>
            <ac:spMk id="18" creationId="{D57051F4-B41A-3521-D9CB-20CDA7731ED4}"/>
          </ac:spMkLst>
        </pc:spChg>
        <pc:spChg chg="mod">
          <ac:chgData name="조 원석" userId="09ef4ff13e62ac49" providerId="LiveId" clId="{F3936F9F-9403-405C-9A71-B222F002E312}" dt="2022-10-23T22:56:34.716" v="1568" actId="14100"/>
          <ac:spMkLst>
            <pc:docMk/>
            <pc:sldMk cId="3326233321" sldId="348"/>
            <ac:spMk id="36" creationId="{F41916B2-6E0C-ADDC-98D4-CA5173FE4A64}"/>
          </ac:spMkLst>
        </pc:spChg>
        <pc:spChg chg="mod">
          <ac:chgData name="조 원석" userId="09ef4ff13e62ac49" providerId="LiveId" clId="{F3936F9F-9403-405C-9A71-B222F002E312}" dt="2022-10-23T22:56:21.669" v="1566" actId="20577"/>
          <ac:spMkLst>
            <pc:docMk/>
            <pc:sldMk cId="3326233321" sldId="348"/>
            <ac:spMk id="45" creationId="{FE877221-EBE2-86F1-0285-90A052C77EF1}"/>
          </ac:spMkLst>
        </pc:spChg>
        <pc:graphicFrameChg chg="del">
          <ac:chgData name="조 원석" userId="09ef4ff13e62ac49" providerId="LiveId" clId="{F3936F9F-9403-405C-9A71-B222F002E312}" dt="2022-10-23T22:56:37.912" v="1569" actId="478"/>
          <ac:graphicFrameMkLst>
            <pc:docMk/>
            <pc:sldMk cId="3326233321" sldId="348"/>
            <ac:graphicFrameMk id="4" creationId="{1F3CA88D-5870-EA6F-D679-6C2255CB830A}"/>
          </ac:graphicFrameMkLst>
        </pc:graphicFrameChg>
        <pc:graphicFrameChg chg="add mod">
          <ac:chgData name="조 원석" userId="09ef4ff13e62ac49" providerId="LiveId" clId="{F3936F9F-9403-405C-9A71-B222F002E312}" dt="2022-10-23T22:56:46.867" v="1570"/>
          <ac:graphicFrameMkLst>
            <pc:docMk/>
            <pc:sldMk cId="3326233321" sldId="348"/>
            <ac:graphicFrameMk id="7" creationId="{7138F848-25CB-6C9B-1F70-80C56F32D458}"/>
          </ac:graphicFrameMkLst>
        </pc:graphicFrameChg>
        <pc:graphicFrameChg chg="add mod">
          <ac:chgData name="조 원석" userId="09ef4ff13e62ac49" providerId="LiveId" clId="{F3936F9F-9403-405C-9A71-B222F002E312}" dt="2022-10-23T22:57:27.674" v="1580"/>
          <ac:graphicFrameMkLst>
            <pc:docMk/>
            <pc:sldMk cId="3326233321" sldId="348"/>
            <ac:graphicFrameMk id="9" creationId="{5C8FE48F-9BD0-F4E7-81E4-DE5C508508B6}"/>
          </ac:graphicFrameMkLst>
        </pc:graphicFrameChg>
        <pc:graphicFrameChg chg="del modGraphic">
          <ac:chgData name="조 원석" userId="09ef4ff13e62ac49" providerId="LiveId" clId="{F3936F9F-9403-405C-9A71-B222F002E312}" dt="2022-10-23T22:57:27.300" v="1579" actId="478"/>
          <ac:graphicFrameMkLst>
            <pc:docMk/>
            <pc:sldMk cId="3326233321" sldId="348"/>
            <ac:graphicFrameMk id="19" creationId="{1873F126-4D1F-D352-5C7A-2457DFF675C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12" cy="497393"/>
          </a:xfrm>
          <a:prstGeom prst="rect">
            <a:avLst/>
          </a:prstGeom>
        </p:spPr>
        <p:txBody>
          <a:bodyPr vert="horz" lIns="75849" tIns="37925" rIns="75849" bIns="37925" rtlCol="0"/>
          <a:lstStyle>
            <a:lvl1pPr algn="l">
              <a:defRPr sz="10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060" y="1"/>
            <a:ext cx="2945312" cy="497393"/>
          </a:xfrm>
          <a:prstGeom prst="rect">
            <a:avLst/>
          </a:prstGeom>
        </p:spPr>
        <p:txBody>
          <a:bodyPr vert="horz" lIns="75849" tIns="37925" rIns="75849" bIns="37925" rtlCol="0"/>
          <a:lstStyle>
            <a:lvl1pPr algn="r">
              <a:defRPr sz="1000"/>
            </a:lvl1pPr>
          </a:lstStyle>
          <a:p>
            <a:fld id="{0A7B9C1D-C28C-401E-BD18-A81D8090B460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41425"/>
            <a:ext cx="2333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5849" tIns="37925" rIns="75849" bIns="379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89" y="4777626"/>
            <a:ext cx="5437097" cy="3908846"/>
          </a:xfrm>
          <a:prstGeom prst="rect">
            <a:avLst/>
          </a:prstGeom>
        </p:spPr>
        <p:txBody>
          <a:bodyPr vert="horz" lIns="75849" tIns="37925" rIns="75849" bIns="37925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245"/>
            <a:ext cx="2945312" cy="497393"/>
          </a:xfrm>
          <a:prstGeom prst="rect">
            <a:avLst/>
          </a:prstGeom>
        </p:spPr>
        <p:txBody>
          <a:bodyPr vert="horz" lIns="75849" tIns="37925" rIns="75849" bIns="37925" rtlCol="0" anchor="b"/>
          <a:lstStyle>
            <a:lvl1pPr algn="l">
              <a:defRPr sz="10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060" y="9429245"/>
            <a:ext cx="2945312" cy="497393"/>
          </a:xfrm>
          <a:prstGeom prst="rect">
            <a:avLst/>
          </a:prstGeom>
        </p:spPr>
        <p:txBody>
          <a:bodyPr vert="horz" lIns="75849" tIns="37925" rIns="75849" bIns="37925" rtlCol="0" anchor="b"/>
          <a:lstStyle>
            <a:lvl1pPr algn="r">
              <a:defRPr sz="1000"/>
            </a:lvl1pPr>
          </a:lstStyle>
          <a:p>
            <a:fld id="{51CC0005-0B82-48A3-916A-41034ADE3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37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502467" y="687550"/>
            <a:ext cx="1397318" cy="1464204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10517" y="687550"/>
            <a:ext cx="4053946" cy="1464204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6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06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0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" y="436013"/>
            <a:ext cx="8134726" cy="113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100.118.69.14\2tb\★변성은\2019 비전포스터 최종안\2024비전_DID용달력_7월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965" r="67398" b="94028"/>
          <a:stretch>
            <a:fillRect/>
          </a:stretch>
        </p:blipFill>
        <p:spPr bwMode="auto">
          <a:xfrm>
            <a:off x="145674" y="68543"/>
            <a:ext cx="1473988" cy="36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100.118.69.14\2tb\★변성은\2019 비전포스터 최종안\2024비전_DID용달력_7월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4" b="97012"/>
          <a:stretch>
            <a:fillRect/>
          </a:stretch>
        </p:blipFill>
        <p:spPr bwMode="auto">
          <a:xfrm>
            <a:off x="4080781" y="0"/>
            <a:ext cx="4199619" cy="3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39925" y="11382007"/>
          <a:ext cx="6260136" cy="38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0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7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교육용</a:t>
                      </a:r>
                    </a:p>
                  </a:txBody>
                  <a:tcPr marL="30701" marR="30701" marT="8405" marB="84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본 자료는 판매자 교육용 요약자료이며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고객에게 제시 및 교부를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금합니다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atinLnBrk="1"/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정확한 내용은 약관과 상품설명서를 확인하시기 바랍니다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kumimoji="1" lang="ko-KR" altLang="en-US" sz="12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0701" marR="30701" marT="8405" marB="84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6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" y="74257"/>
            <a:ext cx="8138560" cy="117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39925" y="11382007"/>
          <a:ext cx="6260136" cy="38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0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7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교육용</a:t>
                      </a:r>
                    </a:p>
                  </a:txBody>
                  <a:tcPr marL="30701" marR="30701" marT="8405" marB="84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본 자료는 판매자 교육용 요약자료이며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고객에게 제시 및 교부를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금합니다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atinLnBrk="1"/>
                      <a:r>
                        <a:rPr kumimoji="1" lang="ko-KR" altLang="en-US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정확한 내용은 약관과 상품설명서를 확인하시기 바랍니다</a:t>
                      </a:r>
                      <a:r>
                        <a:rPr kumimoji="1" lang="en-US" altLang="ko-KR" sz="12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kumimoji="1" lang="ko-KR" altLang="en-US" sz="120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0701" marR="30701" marT="8405" marB="840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52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63" y="2130995"/>
            <a:ext cx="7775381" cy="1470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26" y="3887239"/>
            <a:ext cx="6403255" cy="1753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90" y="4408079"/>
            <a:ext cx="7775381" cy="1362439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90" y="2907490"/>
            <a:ext cx="7775381" cy="1500588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2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75" y="1600628"/>
            <a:ext cx="4040149" cy="452717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983" y="1600628"/>
            <a:ext cx="4040149" cy="452717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75" y="1535523"/>
            <a:ext cx="4041738" cy="63993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75" y="2175456"/>
            <a:ext cx="4041738" cy="3952344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807" y="1535523"/>
            <a:ext cx="4043325" cy="63993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807" y="2175456"/>
            <a:ext cx="4043325" cy="3952344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6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6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76" y="273123"/>
            <a:ext cx="3009467" cy="116236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421" y="273123"/>
            <a:ext cx="5113711" cy="5854678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76" y="1435484"/>
            <a:ext cx="3009467" cy="4692317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8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6" y="4801883"/>
            <a:ext cx="5488504" cy="566889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6" y="612939"/>
            <a:ext cx="5488504" cy="4115900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6" y="5368773"/>
            <a:ext cx="5488504" cy="805077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0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943" y="274712"/>
            <a:ext cx="2058189" cy="5853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75" y="274712"/>
            <a:ext cx="6022109" cy="5853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3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095" y="7634548"/>
            <a:ext cx="7038340" cy="2359669"/>
          </a:xfrm>
        </p:spPr>
        <p:txBody>
          <a:bodyPr anchor="t"/>
          <a:lstStyle>
            <a:lvl1pPr algn="l">
              <a:defRPr sz="4798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4095" y="5035613"/>
            <a:ext cx="7038340" cy="259893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547934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2pPr>
            <a:lvl3pPr marL="1095864" indent="0">
              <a:buNone/>
              <a:defRPr sz="1919">
                <a:solidFill>
                  <a:schemeClr val="tx1">
                    <a:tint val="75000"/>
                  </a:schemeClr>
                </a:solidFill>
              </a:defRPr>
            </a:lvl3pPr>
            <a:lvl4pPr marL="1643798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4pPr>
            <a:lvl5pPr marL="2191732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5pPr>
            <a:lvl6pPr marL="2739665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6pPr>
            <a:lvl7pPr marL="3287599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7pPr>
            <a:lvl8pPr marL="3835530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8pPr>
            <a:lvl9pPr marL="4383463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2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10613" y="4004290"/>
            <a:ext cx="2725632" cy="11325312"/>
          </a:xfrm>
        </p:spPr>
        <p:txBody>
          <a:bodyPr/>
          <a:lstStyle>
            <a:lvl1pPr>
              <a:defRPr sz="3358"/>
            </a:lvl1pPr>
            <a:lvl2pPr>
              <a:defRPr sz="2879"/>
            </a:lvl2pPr>
            <a:lvl3pPr>
              <a:defRPr sz="2399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174165" y="4004290"/>
            <a:ext cx="2725632" cy="11325312"/>
          </a:xfrm>
        </p:spPr>
        <p:txBody>
          <a:bodyPr/>
          <a:lstStyle>
            <a:lvl1pPr>
              <a:defRPr sz="3358"/>
            </a:lvl1pPr>
            <a:lvl2pPr>
              <a:defRPr sz="2879"/>
            </a:lvl2pPr>
            <a:lvl3pPr>
              <a:defRPr sz="2399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020" y="475784"/>
            <a:ext cx="7452360" cy="198014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14026" y="2659445"/>
            <a:ext cx="3658615" cy="1108329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7934" indent="0">
              <a:buNone/>
              <a:defRPr sz="2399" b="1"/>
            </a:lvl2pPr>
            <a:lvl3pPr marL="1095864" indent="0">
              <a:buNone/>
              <a:defRPr sz="2159" b="1"/>
            </a:lvl3pPr>
            <a:lvl4pPr marL="1643798" indent="0">
              <a:buNone/>
              <a:defRPr sz="1919" b="1"/>
            </a:lvl4pPr>
            <a:lvl5pPr marL="2191732" indent="0">
              <a:buNone/>
              <a:defRPr sz="1919" b="1"/>
            </a:lvl5pPr>
            <a:lvl6pPr marL="2739665" indent="0">
              <a:buNone/>
              <a:defRPr sz="1919" b="1"/>
            </a:lvl6pPr>
            <a:lvl7pPr marL="3287599" indent="0">
              <a:buNone/>
              <a:defRPr sz="1919" b="1"/>
            </a:lvl7pPr>
            <a:lvl8pPr marL="3835530" indent="0">
              <a:buNone/>
              <a:defRPr sz="1919" b="1"/>
            </a:lvl8pPr>
            <a:lvl9pPr marL="4383463" indent="0">
              <a:buNone/>
              <a:defRPr sz="1919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14026" y="3767769"/>
            <a:ext cx="3658615" cy="6845241"/>
          </a:xfrm>
        </p:spPr>
        <p:txBody>
          <a:bodyPr/>
          <a:lstStyle>
            <a:lvl1pPr>
              <a:defRPr sz="2879"/>
            </a:lvl1pPr>
            <a:lvl2pPr>
              <a:defRPr sz="2399"/>
            </a:lvl2pPr>
            <a:lvl3pPr>
              <a:defRPr sz="2159"/>
            </a:lvl3pPr>
            <a:lvl4pPr>
              <a:defRPr sz="1919"/>
            </a:lvl4pPr>
            <a:lvl5pPr>
              <a:defRPr sz="1919"/>
            </a:lvl5pPr>
            <a:lvl6pPr>
              <a:defRPr sz="1919"/>
            </a:lvl6pPr>
            <a:lvl7pPr>
              <a:defRPr sz="1919"/>
            </a:lvl7pPr>
            <a:lvl8pPr>
              <a:defRPr sz="1919"/>
            </a:lvl8pPr>
            <a:lvl9pPr>
              <a:defRPr sz="191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206434" y="2659445"/>
            <a:ext cx="3660052" cy="1108329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7934" indent="0">
              <a:buNone/>
              <a:defRPr sz="2399" b="1"/>
            </a:lvl2pPr>
            <a:lvl3pPr marL="1095864" indent="0">
              <a:buNone/>
              <a:defRPr sz="2159" b="1"/>
            </a:lvl3pPr>
            <a:lvl4pPr marL="1643798" indent="0">
              <a:buNone/>
              <a:defRPr sz="1919" b="1"/>
            </a:lvl4pPr>
            <a:lvl5pPr marL="2191732" indent="0">
              <a:buNone/>
              <a:defRPr sz="1919" b="1"/>
            </a:lvl5pPr>
            <a:lvl6pPr marL="2739665" indent="0">
              <a:buNone/>
              <a:defRPr sz="1919" b="1"/>
            </a:lvl6pPr>
            <a:lvl7pPr marL="3287599" indent="0">
              <a:buNone/>
              <a:defRPr sz="1919" b="1"/>
            </a:lvl7pPr>
            <a:lvl8pPr marL="3835530" indent="0">
              <a:buNone/>
              <a:defRPr sz="1919" b="1"/>
            </a:lvl8pPr>
            <a:lvl9pPr marL="4383463" indent="0">
              <a:buNone/>
              <a:defRPr sz="1919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206434" y="3767769"/>
            <a:ext cx="3660052" cy="6845241"/>
          </a:xfrm>
        </p:spPr>
        <p:txBody>
          <a:bodyPr/>
          <a:lstStyle>
            <a:lvl1pPr>
              <a:defRPr sz="2879"/>
            </a:lvl1pPr>
            <a:lvl2pPr>
              <a:defRPr sz="2399"/>
            </a:lvl2pPr>
            <a:lvl3pPr>
              <a:defRPr sz="2159"/>
            </a:lvl3pPr>
            <a:lvl4pPr>
              <a:defRPr sz="1919"/>
            </a:lvl4pPr>
            <a:lvl5pPr>
              <a:defRPr sz="1919"/>
            </a:lvl5pPr>
            <a:lvl6pPr>
              <a:defRPr sz="1919"/>
            </a:lvl6pPr>
            <a:lvl7pPr>
              <a:defRPr sz="1919"/>
            </a:lvl7pPr>
            <a:lvl8pPr>
              <a:defRPr sz="1919"/>
            </a:lvl8pPr>
            <a:lvl9pPr>
              <a:defRPr sz="191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hee925.park\Desktop\task\GA사업부\GA소식지\GA소식지_template\cover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8636918" cy="1239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9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19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122" y="473040"/>
            <a:ext cx="2724195" cy="2013144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7510" y="473095"/>
            <a:ext cx="4628974" cy="10139977"/>
          </a:xfrm>
        </p:spPr>
        <p:txBody>
          <a:bodyPr/>
          <a:lstStyle>
            <a:lvl1pPr>
              <a:defRPr sz="3838"/>
            </a:lvl1pPr>
            <a:lvl2pPr>
              <a:defRPr sz="3358"/>
            </a:lvl2pPr>
            <a:lvl3pPr>
              <a:defRPr sz="287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14122" y="2486179"/>
            <a:ext cx="2724195" cy="8126832"/>
          </a:xfrm>
        </p:spPr>
        <p:txBody>
          <a:bodyPr/>
          <a:lstStyle>
            <a:lvl1pPr marL="0" indent="0">
              <a:buNone/>
              <a:defRPr sz="1679"/>
            </a:lvl1pPr>
            <a:lvl2pPr marL="547934" indent="0">
              <a:buNone/>
              <a:defRPr sz="1439"/>
            </a:lvl2pPr>
            <a:lvl3pPr marL="1095864" indent="0">
              <a:buNone/>
              <a:defRPr sz="1199"/>
            </a:lvl3pPr>
            <a:lvl4pPr marL="1643798" indent="0">
              <a:buNone/>
              <a:defRPr sz="1079"/>
            </a:lvl4pPr>
            <a:lvl5pPr marL="2191732" indent="0">
              <a:buNone/>
              <a:defRPr sz="1079"/>
            </a:lvl5pPr>
            <a:lvl6pPr marL="2739665" indent="0">
              <a:buNone/>
              <a:defRPr sz="1079"/>
            </a:lvl6pPr>
            <a:lvl7pPr marL="3287599" indent="0">
              <a:buNone/>
              <a:defRPr sz="1079"/>
            </a:lvl7pPr>
            <a:lvl8pPr marL="3835530" indent="0">
              <a:buNone/>
              <a:defRPr sz="1079"/>
            </a:lvl8pPr>
            <a:lvl9pPr marL="4383463" indent="0">
              <a:buNone/>
              <a:defRPr sz="107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6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3016" y="8316604"/>
            <a:ext cx="4968240" cy="981822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623016" y="1061575"/>
            <a:ext cx="4968240" cy="7128510"/>
          </a:xfrm>
        </p:spPr>
        <p:txBody>
          <a:bodyPr/>
          <a:lstStyle>
            <a:lvl1pPr marL="0" indent="0">
              <a:buNone/>
              <a:defRPr sz="3838"/>
            </a:lvl1pPr>
            <a:lvl2pPr marL="547934" indent="0">
              <a:buNone/>
              <a:defRPr sz="3358"/>
            </a:lvl2pPr>
            <a:lvl3pPr marL="1095864" indent="0">
              <a:buNone/>
              <a:defRPr sz="2879"/>
            </a:lvl3pPr>
            <a:lvl4pPr marL="1643798" indent="0">
              <a:buNone/>
              <a:defRPr sz="2399"/>
            </a:lvl4pPr>
            <a:lvl5pPr marL="2191732" indent="0">
              <a:buNone/>
              <a:defRPr sz="2399"/>
            </a:lvl5pPr>
            <a:lvl6pPr marL="2739665" indent="0">
              <a:buNone/>
              <a:defRPr sz="2399"/>
            </a:lvl6pPr>
            <a:lvl7pPr marL="3287599" indent="0">
              <a:buNone/>
              <a:defRPr sz="2399"/>
            </a:lvl7pPr>
            <a:lvl8pPr marL="3835530" indent="0">
              <a:buNone/>
              <a:defRPr sz="2399"/>
            </a:lvl8pPr>
            <a:lvl9pPr marL="4383463" indent="0">
              <a:buNone/>
              <a:defRPr sz="2399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3016" y="9298426"/>
            <a:ext cx="4968240" cy="1394348"/>
          </a:xfrm>
        </p:spPr>
        <p:txBody>
          <a:bodyPr/>
          <a:lstStyle>
            <a:lvl1pPr marL="0" indent="0">
              <a:buNone/>
              <a:defRPr sz="1679"/>
            </a:lvl1pPr>
            <a:lvl2pPr marL="547934" indent="0">
              <a:buNone/>
              <a:defRPr sz="1439"/>
            </a:lvl2pPr>
            <a:lvl3pPr marL="1095864" indent="0">
              <a:buNone/>
              <a:defRPr sz="1199"/>
            </a:lvl3pPr>
            <a:lvl4pPr marL="1643798" indent="0">
              <a:buNone/>
              <a:defRPr sz="1079"/>
            </a:lvl4pPr>
            <a:lvl5pPr marL="2191732" indent="0">
              <a:buNone/>
              <a:defRPr sz="1079"/>
            </a:lvl5pPr>
            <a:lvl6pPr marL="2739665" indent="0">
              <a:buNone/>
              <a:defRPr sz="1079"/>
            </a:lvl6pPr>
            <a:lvl7pPr marL="3287599" indent="0">
              <a:buNone/>
              <a:defRPr sz="1079"/>
            </a:lvl7pPr>
            <a:lvl8pPr marL="3835530" indent="0">
              <a:buNone/>
              <a:defRPr sz="1079"/>
            </a:lvl8pPr>
            <a:lvl9pPr marL="4383463" indent="0">
              <a:buNone/>
              <a:defRPr sz="107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14020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C9EA09A6-F975-4ED3-A293-288D710362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29137" y="11011791"/>
            <a:ext cx="2622127" cy="632547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5934287" y="11011791"/>
            <a:ext cx="1932093" cy="632547"/>
          </a:xfrm>
          <a:prstGeom prst="rect">
            <a:avLst/>
          </a:prstGeom>
        </p:spPr>
        <p:txBody>
          <a:bodyPr/>
          <a:lstStyle/>
          <a:p>
            <a:fld id="{26EE439B-3633-458C-93B8-46D90C7C38C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14020" y="475784"/>
            <a:ext cx="7452360" cy="1980142"/>
          </a:xfrm>
          <a:prstGeom prst="rect">
            <a:avLst/>
          </a:prstGeom>
        </p:spPr>
        <p:txBody>
          <a:bodyPr vert="horz" lIns="91367" tIns="45684" rIns="91367" bIns="4568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14020" y="2772209"/>
            <a:ext cx="7452360" cy="7840812"/>
          </a:xfrm>
          <a:prstGeom prst="rect">
            <a:avLst/>
          </a:prstGeom>
        </p:spPr>
        <p:txBody>
          <a:bodyPr vert="horz" lIns="91367" tIns="45684" rIns="91367" bIns="4568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20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iming>
    <p:tnLst>
      <p:par>
        <p:cTn id="1" dur="indefinite" restart="never" nodeType="tmRoot"/>
      </p:par>
    </p:tnLst>
  </p:timing>
  <p:txStyles>
    <p:titleStyle>
      <a:lvl1pPr algn="ctr" defTabSz="1095864" rtl="0" eaLnBrk="1" latinLnBrk="1" hangingPunct="1">
        <a:spcBef>
          <a:spcPct val="0"/>
        </a:spcBef>
        <a:buNone/>
        <a:defRPr sz="52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49" indent="-410949" algn="l" defTabSz="10958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838" kern="1200">
          <a:solidFill>
            <a:schemeClr val="tx1"/>
          </a:solidFill>
          <a:latin typeface="+mn-lt"/>
          <a:ea typeface="+mn-ea"/>
          <a:cs typeface="+mn-cs"/>
        </a:defRPr>
      </a:lvl1pPr>
      <a:lvl2pPr marL="890391" indent="-342457" algn="l" defTabSz="1095864" rtl="0" eaLnBrk="1" latinLnBrk="1" hangingPunct="1">
        <a:spcBef>
          <a:spcPct val="20000"/>
        </a:spcBef>
        <a:buFont typeface="Arial" panose="020B0604020202020204" pitchFamily="34" charset="0"/>
        <a:buChar char="–"/>
        <a:defRPr sz="3358" kern="1200">
          <a:solidFill>
            <a:schemeClr val="tx1"/>
          </a:solidFill>
          <a:latin typeface="+mn-lt"/>
          <a:ea typeface="+mn-ea"/>
          <a:cs typeface="+mn-cs"/>
        </a:defRPr>
      </a:lvl2pPr>
      <a:lvl3pPr marL="1369832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917766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65698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13630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61564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109497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57430" indent="-273966" algn="l" defTabSz="10958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1pPr>
      <a:lvl2pPr marL="547934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2pPr>
      <a:lvl3pPr marL="1095864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643798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191732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39665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87599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835530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383463" algn="l" defTabSz="1095864" rtl="0" eaLnBrk="1" latinLnBrk="1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75" y="274711"/>
            <a:ext cx="8232757" cy="1143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75" y="1600628"/>
            <a:ext cx="8232757" cy="4527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76" y="6358049"/>
            <a:ext cx="2134418" cy="365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398" y="6358049"/>
            <a:ext cx="2896711" cy="365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5714" y="6358049"/>
            <a:ext cx="2134418" cy="365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3"/>
          <p:cNvSpPr txBox="1"/>
          <p:nvPr userDrawn="1"/>
        </p:nvSpPr>
        <p:spPr>
          <a:xfrm>
            <a:off x="819721" y="11426825"/>
            <a:ext cx="6572101" cy="16671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4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4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4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4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4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확인하시기</a:t>
            </a:r>
            <a:r>
              <a:rPr kumimoji="0" sz="14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4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바랍니다.</a:t>
            </a:r>
            <a:endParaRPr kumimoji="0" sz="14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781232" y="11455770"/>
            <a:ext cx="462594" cy="117855"/>
          </a:xfrm>
          <a:prstGeom prst="roundRect">
            <a:avLst/>
          </a:prstGeom>
          <a:solidFill>
            <a:srgbClr val="3A4CA8"/>
          </a:solidFill>
          <a:ln>
            <a:solidFill>
              <a:srgbClr val="3A4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</p:spTree>
    <p:extLst>
      <p:ext uri="{BB962C8B-B14F-4D97-AF65-F5344CB8AC3E}">
        <p14:creationId xmlns:p14="http://schemas.microsoft.com/office/powerpoint/2010/main" val="18703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674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914674" rtl="0" eaLnBrk="1" latinLnBrk="0" hangingPunct="1">
        <a:spcBef>
          <a:spcPct val="20000"/>
        </a:spcBef>
        <a:buFont typeface="Arial" pitchFamily="34" charset="0"/>
        <a:buChar char="�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914674" rtl="0" eaLnBrk="1" latinLnBrk="0" hangingPunct="1">
        <a:spcBef>
          <a:spcPct val="20000"/>
        </a:spcBef>
        <a:buFont typeface="Arial" pitchFamily="34" charset="0"/>
        <a:buChar char="�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�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8100" y="7391533"/>
            <a:ext cx="8315567" cy="4483944"/>
            <a:chOff x="-18577" y="7377837"/>
            <a:chExt cx="8313345" cy="44121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577" y="7377837"/>
              <a:ext cx="8313345" cy="441211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08426" y="1749425"/>
            <a:ext cx="3967315" cy="3958024"/>
            <a:chOff x="2154968" y="2083304"/>
            <a:chExt cx="3966255" cy="39569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968" y="2083304"/>
              <a:ext cx="3966255" cy="39569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58805" y="758825"/>
            <a:ext cx="2666557" cy="594633"/>
            <a:chOff x="2805173" y="1646737"/>
            <a:chExt cx="2665844" cy="59447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5173" y="1646737"/>
              <a:ext cx="2665844" cy="5944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13966" y="2359025"/>
            <a:ext cx="480352" cy="715418"/>
            <a:chOff x="7310170" y="2464139"/>
            <a:chExt cx="436567" cy="65020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0170" y="2464139"/>
              <a:ext cx="436567" cy="6502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0911" y="5469254"/>
            <a:ext cx="901240" cy="622506"/>
            <a:chOff x="1950617" y="7489300"/>
            <a:chExt cx="900999" cy="62234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0617" y="7489300"/>
              <a:ext cx="900999" cy="6223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715554" y="5470329"/>
            <a:ext cx="1152101" cy="808329"/>
            <a:chOff x="5526749" y="6913404"/>
            <a:chExt cx="1151793" cy="80811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6749" y="6913404"/>
              <a:ext cx="1151793" cy="80811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728287" y="5368190"/>
            <a:ext cx="1161392" cy="1291468"/>
            <a:chOff x="6539212" y="7043445"/>
            <a:chExt cx="1161082" cy="12911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9212" y="7043445"/>
              <a:ext cx="1161082" cy="129112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63449" y="6091099"/>
            <a:ext cx="5857268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674" latinLnBrk="0"/>
            <a:r>
              <a:rPr lang="ko-KR" altLang="en-US" sz="6000" kern="0" spc="-100" dirty="0" smtClean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삼성생명</a:t>
            </a:r>
            <a:endParaRPr lang="en-US" altLang="ko-KR" sz="6000" kern="0" spc="-100" dirty="0" smtClean="0">
              <a:solidFill>
                <a:srgbClr val="58585B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GyeonggiBatang Regular" pitchFamily="34" charset="0"/>
            </a:endParaRPr>
          </a:p>
          <a:p>
            <a:pPr algn="ctr" defTabSz="914674" latinLnBrk="0"/>
            <a:r>
              <a:rPr lang="en-US" altLang="ko-KR" sz="4400" b="1" kern="0" spc="-100" dirty="0" smtClean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2023</a:t>
            </a:r>
            <a:r>
              <a:rPr lang="ko-KR" altLang="en-US" sz="4400" b="1" kern="0" spc="-100" dirty="0" smtClean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년 </a:t>
            </a:r>
            <a:r>
              <a:rPr lang="en-US" altLang="ko-KR" sz="4400" b="1" kern="0" spc="-100" dirty="0" smtClean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1</a:t>
            </a:r>
            <a:r>
              <a:rPr lang="ko-KR" altLang="en-US" sz="4400" b="1" kern="0" spc="-100" dirty="0" smtClean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월</a:t>
            </a:r>
            <a:endParaRPr lang="en-US" sz="1100" b="1" dirty="0">
              <a:solidFill>
                <a:srgbClr val="58585B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3115" y="795479"/>
            <a:ext cx="4417936" cy="4927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674" latinLnBrk="0"/>
            <a:r>
              <a:rPr lang="en-US" sz="2601" kern="0" spc="500" dirty="0" smtClean="0">
                <a:solidFill>
                  <a:srgbClr val="FFFFFF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2023 </a:t>
            </a:r>
            <a:r>
              <a:rPr lang="en-US" sz="2601" kern="0" spc="500" dirty="0">
                <a:solidFill>
                  <a:srgbClr val="FFFFFF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계묘년</a:t>
            </a:r>
            <a:endParaRPr lang="en-US" sz="1801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-1414997" y="2604432"/>
            <a:ext cx="11414161" cy="22480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674" latinLnBrk="0"/>
            <a:r>
              <a:rPr lang="en-US" sz="7002" kern="0" spc="-100" dirty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Regular" pitchFamily="34" charset="0"/>
              </a:rPr>
              <a:t>웃음 가득한 새해</a:t>
            </a:r>
          </a:p>
          <a:p>
            <a:pPr algn="ctr" defTabSz="914674" latinLnBrk="0"/>
            <a:r>
              <a:rPr lang="en-US" sz="7002" kern="0" spc="-100" dirty="0">
                <a:solidFill>
                  <a:srgbClr val="58585B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GyeonggiBatang Bold" pitchFamily="34" charset="0"/>
              </a:rPr>
              <a:t>복 많이 받으세요</a:t>
            </a:r>
            <a:endParaRPr lang="en-US" sz="1801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965303" y="10893425"/>
            <a:ext cx="4213497" cy="762000"/>
            <a:chOff x="9070703" y="4035425"/>
            <a:chExt cx="4213497" cy="762000"/>
          </a:xfrm>
        </p:grpSpPr>
        <p:sp>
          <p:nvSpPr>
            <p:cNvPr id="38" name="직사각형 37"/>
            <p:cNvSpPr/>
            <p:nvPr/>
          </p:nvSpPr>
          <p:spPr>
            <a:xfrm>
              <a:off x="9070703" y="4035425"/>
              <a:ext cx="4213497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142025" y="4168265"/>
              <a:ext cx="4089206" cy="518091"/>
              <a:chOff x="2130089" y="9172437"/>
              <a:chExt cx="4089206" cy="518091"/>
            </a:xfrm>
          </p:grpSpPr>
          <p:sp>
            <p:nvSpPr>
              <p:cNvPr id="40" name="object 2"/>
              <p:cNvSpPr txBox="1"/>
              <p:nvPr/>
            </p:nvSpPr>
            <p:spPr>
              <a:xfrm>
                <a:off x="2552069" y="9172437"/>
                <a:ext cx="1579728" cy="51809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dirty="0" err="1" smtClean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삼성생명콜센터</a:t>
                </a:r>
                <a:endParaRPr lang="en-US" sz="1600" dirty="0">
                  <a:solidFill>
                    <a:srgbClr val="654703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endParaRPr>
              </a:p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dirty="0" smtClean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1588-</a:t>
                </a:r>
                <a:r>
                  <a:rPr sz="1600" spc="-55" dirty="0" smtClean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3</a:t>
                </a:r>
                <a:r>
                  <a:rPr sz="1600" spc="-105" dirty="0" smtClean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1</a:t>
                </a:r>
                <a:r>
                  <a:rPr sz="1600" dirty="0" smtClean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14</a:t>
                </a:r>
                <a:endParaRPr sz="1600" dirty="0">
                  <a:solidFill>
                    <a:srgbClr val="654703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endParaRPr>
              </a:p>
            </p:txBody>
          </p:sp>
          <p:sp>
            <p:nvSpPr>
              <p:cNvPr id="41" name="object 3"/>
              <p:cNvSpPr txBox="1"/>
              <p:nvPr/>
            </p:nvSpPr>
            <p:spPr>
              <a:xfrm>
                <a:off x="4860083" y="9172437"/>
                <a:ext cx="1359212" cy="51809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5560" marR="5080" indent="-23495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dirty="0" err="1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전산원격지원</a:t>
                </a:r>
                <a:r>
                  <a:rPr sz="1600" dirty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 </a:t>
                </a:r>
                <a:endParaRPr lang="en-US" sz="1600" dirty="0" smtClean="0">
                  <a:solidFill>
                    <a:srgbClr val="654703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endParaRPr>
              </a:p>
              <a:p>
                <a:pPr marL="35560" marR="5080" indent="-23495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dirty="0" smtClean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 </a:t>
                </a:r>
                <a:r>
                  <a:rPr sz="1600" dirty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02-</a:t>
                </a:r>
                <a:r>
                  <a:rPr sz="1600" spc="-55" dirty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3</a:t>
                </a:r>
                <a:r>
                  <a:rPr sz="1600" spc="-105" dirty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1</a:t>
                </a:r>
                <a:r>
                  <a:rPr sz="1600" dirty="0">
                    <a:solidFill>
                      <a:srgbClr val="654703"/>
                    </a:solidFill>
                    <a:latin typeface="SLI 파트너 B" panose="02020603020101020101" pitchFamily="18" charset="-127"/>
                    <a:ea typeface="SLI 파트너 B" panose="02020603020101020101" pitchFamily="18" charset="-127"/>
                    <a:cs typeface="삼성긴고딕OTF Light"/>
                  </a:rPr>
                  <a:t>1-4500</a:t>
                </a:r>
              </a:p>
            </p:txBody>
          </p:sp>
          <p:sp>
            <p:nvSpPr>
              <p:cNvPr id="42" name="object 4"/>
              <p:cNvSpPr/>
              <p:nvPr/>
            </p:nvSpPr>
            <p:spPr>
              <a:xfrm>
                <a:off x="2130089" y="9221376"/>
                <a:ext cx="503758" cy="46414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654703"/>
                  </a:solidFill>
                  <a:latin typeface="a시월구일2" panose="02020600000000000000" pitchFamily="18" charset="-127"/>
                  <a:ea typeface="a시월구일2" panose="02020600000000000000" pitchFamily="18" charset="-127"/>
                </a:endParaRPr>
              </a:p>
            </p:txBody>
          </p:sp>
          <p:sp>
            <p:nvSpPr>
              <p:cNvPr id="43" name="object 5"/>
              <p:cNvSpPr/>
              <p:nvPr/>
            </p:nvSpPr>
            <p:spPr>
              <a:xfrm>
                <a:off x="4344084" y="9221376"/>
                <a:ext cx="503754" cy="46414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654703"/>
                  </a:solidFill>
                  <a:latin typeface="a시월구일2" panose="02020600000000000000" pitchFamily="18" charset="-127"/>
                  <a:ea typeface="a시월구일2" panose="02020600000000000000" pitchFamily="18" charset="-127"/>
                </a:endParaRPr>
              </a:p>
            </p:txBody>
          </p:sp>
          <p:sp>
            <p:nvSpPr>
              <p:cNvPr id="44" name="object 13"/>
              <p:cNvSpPr/>
              <p:nvPr/>
            </p:nvSpPr>
            <p:spPr>
              <a:xfrm>
                <a:off x="4246370" y="9237296"/>
                <a:ext cx="0" cy="432434"/>
              </a:xfrm>
              <a:custGeom>
                <a:avLst/>
                <a:gdLst/>
                <a:ahLst/>
                <a:cxnLst/>
                <a:rect l="l" t="t" r="r" b="b"/>
                <a:pathLst>
                  <a:path h="432434">
                    <a:moveTo>
                      <a:pt x="0" y="0"/>
                    </a:moveTo>
                    <a:lnTo>
                      <a:pt x="0" y="432003"/>
                    </a:lnTo>
                  </a:path>
                </a:pathLst>
              </a:custGeom>
              <a:ln w="54000">
                <a:solidFill>
                  <a:srgbClr val="6547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654703"/>
                  </a:solidFill>
                  <a:latin typeface="a시월구일2" panose="02020600000000000000" pitchFamily="18" charset="-127"/>
                  <a:ea typeface="a시월구일2" panose="02020600000000000000" pitchFamily="18" charset="-127"/>
                </a:endParaRPr>
              </a:p>
            </p:txBody>
          </p:sp>
        </p:grpSp>
      </p:grpSp>
      <p:grpSp>
        <p:nvGrpSpPr>
          <p:cNvPr id="47" name="그룹 1007"/>
          <p:cNvGrpSpPr/>
          <p:nvPr/>
        </p:nvGrpSpPr>
        <p:grpSpPr>
          <a:xfrm>
            <a:off x="1168400" y="6880609"/>
            <a:ext cx="1161392" cy="1291468"/>
            <a:chOff x="6539212" y="7043445"/>
            <a:chExt cx="1161082" cy="1291123"/>
          </a:xfrm>
        </p:grpSpPr>
        <p:pic>
          <p:nvPicPr>
            <p:cNvPr id="48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9212" y="7043445"/>
              <a:ext cx="1161082" cy="1291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 err="1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건강상해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08045" y="17494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lvl="0" defTabSz="914674" latinLnBrk="0">
                <a:spcBef>
                  <a:spcPts val="100"/>
                </a:spcBef>
                <a:defRPr/>
              </a:pPr>
              <a:r>
                <a:rPr lang="ko-KR" alt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예정이율 인상 </a:t>
              </a:r>
              <a:r>
                <a:rPr lang="en-US" altLang="ko-KR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:</a:t>
              </a: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lang="en-US" altLang="ko-KR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2.0% </a:t>
              </a:r>
              <a:r>
                <a:rPr lang="ko-KR" alt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→ </a:t>
              </a:r>
              <a:r>
                <a:rPr lang="en-US" altLang="ko-KR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2.25%</a:t>
              </a:r>
              <a:r>
                <a:rPr lang="ko-KR" alt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endParaRPr lang="ko-KR" altLang="en-US" sz="24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3423"/>
              </p:ext>
            </p:extLst>
          </p:nvPr>
        </p:nvGraphicFramePr>
        <p:xfrm>
          <a:off x="924710" y="3517701"/>
          <a:ext cx="6720689" cy="4708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91">
                  <a:extLst>
                    <a:ext uri="{9D8B030D-6E8A-4147-A177-3AD203B41FA5}">
                      <a16:colId xmlns:a16="http://schemas.microsoft.com/office/drawing/2014/main" val="551192372"/>
                    </a:ext>
                  </a:extLst>
                </a:gridCol>
                <a:gridCol w="789391">
                  <a:extLst>
                    <a:ext uri="{9D8B030D-6E8A-4147-A177-3AD203B41FA5}">
                      <a16:colId xmlns:a16="http://schemas.microsoft.com/office/drawing/2014/main" val="680784529"/>
                    </a:ext>
                  </a:extLst>
                </a:gridCol>
                <a:gridCol w="789391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1088129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088129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1088129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088129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</a:tblGrid>
              <a:tr h="4216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 기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나 이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4216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38653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나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무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기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46,200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44,200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45,400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43,400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50,600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49,000 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49,800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48,000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59,400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57,400 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58,400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56,400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15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75,400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73,800 </a:t>
                      </a:r>
                      <a:endParaRPr lang="ko-KR" sz="16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74,400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72,800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386537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담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은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188,200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184,000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182,600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178,400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194,200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192,600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188,600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186,800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215,000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210,600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209,000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204,600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103,400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101,200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101,600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99,400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107,000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106,200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105,000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104,200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119,000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116,600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117,000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114,600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9284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2301937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   -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대상상품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꿈나무어린이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꿈담은자녀</a:t>
            </a:r>
            <a:endParaRPr kumimoji="0" lang="en-US" altLang="ko-KR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787400" y="2774840"/>
            <a:ext cx="674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꿈나무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-1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고급형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),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가입금액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30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세만기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전기납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defTabSz="914674" latinLnBrk="0">
              <a:defRPr/>
            </a:pP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꿈담은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고급형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가입금액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20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년만기</a:t>
            </a:r>
            <a:endParaRPr lang="ko-KR" altLang="en-US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defTabSz="914674" latinLnBrk="0">
              <a:defRPr/>
            </a:pP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6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단체보험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08045" y="17494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lvl="0" defTabSz="914674" latinLnBrk="0">
                <a:spcBef>
                  <a:spcPts val="100"/>
                </a:spcBef>
                <a:defRPr/>
              </a:pPr>
              <a:r>
                <a:rPr lang="ko-KR" alt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예정이율 인상 </a:t>
              </a:r>
              <a:r>
                <a:rPr lang="en-US" altLang="ko-KR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: </a:t>
              </a:r>
              <a:r>
                <a:rPr lang="en-US" altLang="ko-KR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2.0</a:t>
              </a:r>
              <a:r>
                <a:rPr lang="en-US" altLang="ko-KR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% </a:t>
              </a:r>
              <a:r>
                <a:rPr lang="ko-KR" alt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→ </a:t>
              </a:r>
              <a:r>
                <a:rPr lang="en-US" altLang="ko-KR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2.25%</a:t>
              </a:r>
              <a:r>
                <a:rPr lang="ko-KR" alt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endParaRPr lang="ko-KR" altLang="en-US" sz="24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33180"/>
              </p:ext>
            </p:extLst>
          </p:nvPr>
        </p:nvGraphicFramePr>
        <p:xfrm>
          <a:off x="739689" y="3244805"/>
          <a:ext cx="6905714" cy="7801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075">
                  <a:extLst>
                    <a:ext uri="{9D8B030D-6E8A-4147-A177-3AD203B41FA5}">
                      <a16:colId xmlns:a16="http://schemas.microsoft.com/office/drawing/2014/main" val="2016775773"/>
                    </a:ext>
                  </a:extLst>
                </a:gridCol>
                <a:gridCol w="919075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</a:tblGrid>
              <a:tr h="4216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업 종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재해사망보장형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재해종합보장형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4216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386537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48,880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38,260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68,490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53,660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16,210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14,970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22,730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21,010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10,050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9,620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14,110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13,520</a:t>
                      </a:r>
                      <a:endParaRPr lang="ko-KR" sz="16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6,810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6,640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9,570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9,330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4,140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4,100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5,810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5,760</a:t>
                      </a:r>
                      <a:endParaRPr lang="ko-KR" sz="16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순수형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780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780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1,540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1,550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386537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중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54,620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42,830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76,990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60,420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18,200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16,810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25,680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23,740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11,300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10,820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15,960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15,290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7,660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7,470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10,820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10,570</a:t>
                      </a:r>
                      <a:endParaRPr lang="ko-KR" sz="16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92847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4,660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4,610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6,580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6,520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06400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순수형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1,020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1,020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1,890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1,900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05284"/>
                  </a:ext>
                </a:extLst>
              </a:tr>
              <a:tr h="386537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고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71,970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56,680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102,790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80,960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70501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24,280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22,450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34,710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32,100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58209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15,120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14,490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21,650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20,750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32292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10,270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10,020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14,700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14,350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85471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6,250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6,190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8,950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8,870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10701"/>
                  </a:ext>
                </a:extLst>
              </a:tr>
              <a:tr h="38653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순수형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1,740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1,740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3,300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3,300</a:t>
                      </a:r>
                      <a:endParaRPr lang="ko-KR" sz="16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8140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2301937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   -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대상상품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기업재해보장보험</a:t>
            </a:r>
            <a:endParaRPr kumimoji="0" lang="en-US" altLang="ko-KR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766377" y="2769333"/>
            <a:ext cx="674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</a:t>
            </a:r>
            <a:r>
              <a:rPr lang="en-US" altLang="ko-KR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기준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가입금액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남자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10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년만기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순수형은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), 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전기납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0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</a:t>
            </a:r>
            <a:r>
              <a:rPr lang="ko-KR" altLang="en-US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삼성생명 건강관리 서비스 주요내용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482600" y="149034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lvl="0" defTabSz="914674" latinLnBrk="0">
                <a:spcBef>
                  <a:spcPts val="100"/>
                </a:spcBef>
                <a:defRPr/>
              </a:pP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상품별 서비스 종류</a:t>
              </a:r>
              <a:endParaRPr lang="ko-KR" altLang="en-US" sz="24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7E4F1096-A464-C4D2-DB56-DD0112BE5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3152"/>
              </p:ext>
            </p:extLst>
          </p:nvPr>
        </p:nvGraphicFramePr>
        <p:xfrm>
          <a:off x="558800" y="2182315"/>
          <a:ext cx="7162800" cy="7015186"/>
        </p:xfrm>
        <a:graphic>
          <a:graphicData uri="http://schemas.openxmlformats.org/drawingml/2006/table">
            <a:tbl>
              <a:tblPr firstRow="1" bandRow="1"/>
              <a:tblGrid>
                <a:gridCol w="270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685">
                  <a:extLst>
                    <a:ext uri="{9D8B030D-6E8A-4147-A177-3AD203B41FA5}">
                      <a16:colId xmlns:a16="http://schemas.microsoft.com/office/drawing/2014/main" val="69912056"/>
                    </a:ext>
                  </a:extLst>
                </a:gridCol>
                <a:gridCol w="2282972">
                  <a:extLst>
                    <a:ext uri="{9D8B030D-6E8A-4147-A177-3AD203B41FA5}">
                      <a16:colId xmlns:a16="http://schemas.microsoft.com/office/drawing/2014/main" val="1763193503"/>
                    </a:ext>
                  </a:extLst>
                </a:gridCol>
              </a:tblGrid>
              <a:tr h="328718"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상품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서비스 종류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kumimoji="1" lang="ko-KR" altLang="en-US" sz="1400" b="1" kern="120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서비스 제공 대상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12679"/>
                  </a:ext>
                </a:extLst>
              </a:tr>
              <a:tr h="870984"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치아보험</a:t>
                      </a:r>
                      <a:r>
                        <a:rPr kumimoji="1" lang="en-US" altLang="ko-KR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간편치아보험</a:t>
                      </a:r>
                    </a:p>
                    <a:p>
                      <a:pPr algn="ctr" latinLnBrk="1">
                        <a:lnSpc>
                          <a:spcPct val="60000"/>
                        </a:lnSpc>
                      </a:pP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('22.03.15 ~)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치아올인원서비스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 상품 가입 피보험자 전원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365270"/>
                  </a:ext>
                </a:extLst>
              </a:tr>
              <a:tr h="1236001"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1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우리아이올바른성장보험</a:t>
                      </a:r>
                      <a:endParaRPr kumimoji="1" lang="ko-KR" altLang="en-US" sz="1600" b="1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60000"/>
                        </a:lnSpc>
                      </a:pP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('19.05.23 ~)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kumimoji="1" lang="en-US" altLang="ko-KR" sz="7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꿈나무어린이보험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('21.04.06 ~)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111458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0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성장케어서비스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</a:t>
                      </a:r>
                    </a:p>
                    <a:p>
                      <a:pPr algn="ctr" latinLnBrk="1">
                        <a:lnSpc>
                          <a:spcPct val="60000"/>
                        </a:lnSpc>
                      </a:pP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계약자 및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235177"/>
                  </a:ext>
                </a:extLst>
              </a:tr>
              <a:tr h="83530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1" lang="en-US" altLang="ko-KR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New</a:t>
                      </a: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올인원암보험</a:t>
                      </a:r>
                      <a:r>
                        <a:rPr kumimoji="1" lang="en-US" altLang="ko-KR" sz="1600" b="1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2.0 </a:t>
                      </a:r>
                      <a:r>
                        <a:rPr kumimoji="1"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'21.01.07 </a:t>
                      </a:r>
                      <a:r>
                        <a:rPr kumimoji="1"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~)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1" lang="ko-KR" altLang="en-US" sz="1600" b="1" kern="1200" spc="-15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건강자산</a:t>
                      </a:r>
                      <a:r>
                        <a:rPr kumimoji="1" lang="ko-KR" altLang="en-US" sz="1600" b="1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600" b="1" kern="1200" spc="-15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비갱신</a:t>
                      </a:r>
                      <a:r>
                        <a:rPr kumimoji="1" lang="ko-KR" altLang="en-US" sz="1600" b="1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600" b="1" kern="1200" spc="-15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암보험</a:t>
                      </a:r>
                      <a:r>
                        <a:rPr kumimoji="1" lang="ko-KR" altLang="en-US" sz="1600" b="1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kumimoji="1"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(22.07.14~)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kumimoji="1" lang="ko-KR" altLang="en-US" sz="3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프리미엄 건강관리 서비스</a:t>
                      </a:r>
                      <a:endParaRPr kumimoji="1" lang="en-US" altLang="ko-KR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암</a:t>
                      </a: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04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kumimoji="1" lang="ko-KR" altLang="en-US" sz="1600" b="1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올인원</a:t>
                      </a: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600" b="1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뇌심보장보험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('21.02.19 ~)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프리미엄건강관리서비스</a:t>
                      </a:r>
                      <a:endParaRPr kumimoji="1" lang="en-US" altLang="ko-KR" sz="1600" b="0" kern="1200" spc="-15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en-US" altLang="ko-KR" sz="16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뇌</a:t>
                      </a: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/</a:t>
                      </a: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심</a:t>
                      </a: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6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40"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ko-KR" altLang="en-US" sz="1600" b="1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종합간병보험</a:t>
                      </a: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'19.01.23 ~)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kumimoji="1" lang="en-US" altLang="ko-KR" sz="3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1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간편간병보험</a:t>
                      </a: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('19.05.02 ~)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간병케어서비스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278345"/>
                  </a:ext>
                </a:extLst>
              </a:tr>
              <a:tr h="538756">
                <a:tc rowSpan="2"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ko-KR" altLang="en-US" sz="1600" b="1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건강종신보험</a:t>
                      </a: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대장금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('21.06.09 ~)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프리미엄건강관리서비스</a:t>
                      </a: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(GI)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758665"/>
                  </a:ext>
                </a:extLst>
              </a:tr>
              <a:tr h="661263">
                <a:tc vMerge="1">
                  <a:txBody>
                    <a:bodyPr/>
                    <a:lstStyle/>
                    <a:p>
                      <a:pPr algn="ctr" latinLnBrk="1"/>
                      <a:endParaRPr kumimoji="1" lang="ko-KR" altLang="en-US" sz="13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건강증진서비스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건강한 생활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738840"/>
                  </a:ext>
                </a:extLst>
              </a:tr>
              <a:tr h="441340">
                <a:tc rowSpan="2"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종합건강보험 일당백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('18.06.11 ~ '21.07.13)</a:t>
                      </a:r>
                      <a:endParaRPr kumimoji="1" lang="en-US" altLang="ko-KR" sz="1400" b="1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endParaRPr kumimoji="1" lang="en-US" altLang="ko-KR" sz="600" b="1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en-US" altLang="ko-KR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NEW</a:t>
                      </a:r>
                      <a:r>
                        <a:rPr kumimoji="1" lang="ko-KR" altLang="en-US" sz="1600" b="1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종합건강보험 일당백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kumimoji="1" lang="en-US" altLang="ko-KR" sz="14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('21.07.14 ~ )</a:t>
                      </a:r>
                      <a:endParaRPr kumimoji="1" lang="ko-KR" altLang="en-US" sz="14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en-US" altLang="ko-KR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대 </a:t>
                      </a:r>
                      <a:r>
                        <a:rPr kumimoji="1" lang="ko-KR" altLang="en-US" sz="1600" b="0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질병진단케어서비스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해당상품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94743"/>
                  </a:ext>
                </a:extLst>
              </a:tr>
              <a:tr h="686133">
                <a:tc vMerge="1">
                  <a:txBody>
                    <a:bodyPr/>
                    <a:lstStyle/>
                    <a:p>
                      <a:pPr algn="ctr" latinLnBrk="1"/>
                      <a:endParaRPr kumimoji="1" lang="ko-KR" altLang="en-US" sz="13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 err="1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당뇨케어서비스</a:t>
                      </a:r>
                      <a:endParaRPr kumimoji="1" lang="ko-KR" altLang="en-US" sz="1600" b="0" kern="1200" spc="-15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4793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95864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643798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191732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739665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287599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835530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383463" algn="l" defTabSz="1095864" rtl="0" eaLnBrk="1" latinLnBrk="1" hangingPunct="1">
                        <a:defRPr sz="2159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kumimoji="1" lang="ko-KR" altLang="en-US" sz="1600" b="0" kern="1200" spc="-150" dirty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해당특약 가입 피보험자 전원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54608"/>
                  </a:ext>
                </a:extLst>
              </a:tr>
            </a:tbl>
          </a:graphicData>
        </a:graphic>
      </p:graphicFrame>
      <p:sp>
        <p:nvSpPr>
          <p:cNvPr id="29" name="사각형: 둥근 모서리 24">
            <a:extLst>
              <a:ext uri="{FF2B5EF4-FFF2-40B4-BE49-F238E27FC236}">
                <a16:creationId xmlns:a16="http://schemas.microsoft.com/office/drawing/2014/main" id="{1ECA4B24-F997-A01C-4389-A0601F227C7F}"/>
              </a:ext>
            </a:extLst>
          </p:cNvPr>
          <p:cNvSpPr/>
          <p:nvPr/>
        </p:nvSpPr>
        <p:spPr>
          <a:xfrm>
            <a:off x="574870" y="10136670"/>
            <a:ext cx="7146730" cy="9853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04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58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A0F7E2-40B0-7665-80CA-2E54C2790A23}"/>
              </a:ext>
            </a:extLst>
          </p:cNvPr>
          <p:cNvSpPr txBox="1"/>
          <p:nvPr/>
        </p:nvSpPr>
        <p:spPr>
          <a:xfrm>
            <a:off x="713605" y="10219200"/>
            <a:ext cx="7312795" cy="34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52" b="1" spc="-83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창헬스케어</a:t>
            </a:r>
            <a:r>
              <a:rPr lang="ko-KR" altLang="en-US" sz="1652" b="1" spc="-83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652" b="1" spc="-83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(1670-0134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:  </a:t>
            </a:r>
            <a:r>
              <a:rPr lang="ko-KR" altLang="en-US" sz="1652" b="1" spc="-102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당뇨케어</a:t>
            </a:r>
            <a:r>
              <a:rPr lang="en-US" altLang="ko-KR" sz="1652" b="1" spc="-102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52" b="1" spc="-102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간병케어</a:t>
            </a:r>
            <a:r>
              <a:rPr lang="en-US" altLang="ko-KR" sz="1652" b="1" spc="-102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3</a:t>
            </a:r>
            <a:r>
              <a:rPr lang="ko-KR" altLang="en-US" sz="1652" b="1" spc="-102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대질병</a:t>
            </a:r>
            <a:r>
              <a:rPr lang="en-US" altLang="ko-KR" sz="1652" b="1" spc="-102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52" b="1" spc="-102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건강증진</a:t>
            </a:r>
            <a:r>
              <a:rPr lang="en-US" altLang="ko-KR" sz="1652" b="1" spc="-102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endParaRPr lang="ko-KR" altLang="en-US" sz="1652" b="1" spc="-102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789C32-9739-35F6-04F3-6480AA98654B}"/>
              </a:ext>
            </a:extLst>
          </p:cNvPr>
          <p:cNvSpPr txBox="1"/>
          <p:nvPr/>
        </p:nvSpPr>
        <p:spPr>
          <a:xfrm>
            <a:off x="695596" y="10666745"/>
            <a:ext cx="7188503" cy="34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AAI </a:t>
            </a:r>
            <a:r>
              <a:rPr lang="ko-KR" altLang="en-US" sz="1652" b="1" spc="-83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헬스케어</a:t>
            </a:r>
            <a:r>
              <a:rPr lang="en-US" altLang="ko-KR" sz="1652" b="1" spc="-83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(02-3449-3539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:  </a:t>
            </a:r>
            <a:r>
              <a:rPr lang="ko-KR" altLang="en-US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프리미엄건강관리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암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</a:t>
            </a:r>
            <a:r>
              <a:rPr lang="ko-KR" altLang="en-US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뇌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심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,GI), </a:t>
            </a:r>
            <a:r>
              <a:rPr lang="ko-KR" altLang="en-US" sz="1652" b="1" spc="-83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성장케어</a:t>
            </a:r>
            <a:r>
              <a:rPr lang="en-US" altLang="ko-KR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52" b="1" spc="-83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치아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EAE7609-4357-04C3-7442-E5A63081D24E}"/>
              </a:ext>
            </a:extLst>
          </p:cNvPr>
          <p:cNvSpPr/>
          <p:nvPr/>
        </p:nvSpPr>
        <p:spPr>
          <a:xfrm>
            <a:off x="6560275" y="1901825"/>
            <a:ext cx="1212191" cy="28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10499" latinLnBrk="0"/>
            <a:r>
              <a:rPr lang="en-US" altLang="ko-KR" sz="1223" b="1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</a:t>
            </a:r>
            <a:r>
              <a:rPr lang="en-US" altLang="ko-KR" sz="1223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22.12</a:t>
            </a:r>
            <a:r>
              <a:rPr lang="ko-KR" altLang="en-US" sz="1223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월 </a:t>
            </a:r>
            <a:r>
              <a:rPr lang="ko-KR" altLang="en-US" sz="1223" b="1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기준</a:t>
            </a:r>
            <a:r>
              <a:rPr lang="en-US" altLang="ko-KR" sz="1223" b="1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)</a:t>
            </a:r>
            <a:endParaRPr lang="ko-KR" altLang="en-US" sz="1223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92681" y="9531139"/>
            <a:ext cx="7037355" cy="411480"/>
            <a:chOff x="559646" y="1673225"/>
            <a:chExt cx="7037355" cy="411480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42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41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lvl="0" defTabSz="914674" latinLnBrk="0">
                <a:spcBef>
                  <a:spcPts val="100"/>
                </a:spcBef>
                <a:defRPr/>
              </a:pP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서비스 관련 문의사항</a:t>
              </a:r>
              <a:endParaRPr lang="ko-KR" altLang="en-US" sz="24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5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marL="0" marR="0" lvl="0" indent="0" algn="l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·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삼성생명 건강관리 서비스 주요내용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482600" y="18256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치아 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올인원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서비스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22" name="사각형: 둥근 모서리 53">
            <a:extLst>
              <a:ext uri="{FF2B5EF4-FFF2-40B4-BE49-F238E27FC236}">
                <a16:creationId xmlns:a16="http://schemas.microsoft.com/office/drawing/2014/main" id="{D2FDF7B5-B10A-1A51-5E73-7873278503AD}"/>
              </a:ext>
            </a:extLst>
          </p:cNvPr>
          <p:cNvSpPr/>
          <p:nvPr/>
        </p:nvSpPr>
        <p:spPr>
          <a:xfrm>
            <a:off x="723619" y="2654495"/>
            <a:ext cx="1057389" cy="729393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1858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96F65F-D1E6-2865-2247-633FCA6C9BBF}"/>
              </a:ext>
            </a:extLst>
          </p:cNvPr>
          <p:cNvSpPr txBox="1"/>
          <p:nvPr/>
        </p:nvSpPr>
        <p:spPr>
          <a:xfrm>
            <a:off x="850510" y="285919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대상</a:t>
            </a:r>
          </a:p>
        </p:txBody>
      </p:sp>
      <p:sp>
        <p:nvSpPr>
          <p:cNvPr id="26" name="사각형: 둥근 모서리 55">
            <a:extLst>
              <a:ext uri="{FF2B5EF4-FFF2-40B4-BE49-F238E27FC236}">
                <a16:creationId xmlns:a16="http://schemas.microsoft.com/office/drawing/2014/main" id="{CCF894BE-D191-E27A-9097-5178FB4EB5B1}"/>
              </a:ext>
            </a:extLst>
          </p:cNvPr>
          <p:cNvSpPr/>
          <p:nvPr/>
        </p:nvSpPr>
        <p:spPr>
          <a:xfrm>
            <a:off x="723619" y="3454703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1858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6DEF6B-F3D9-EED3-32FE-0D088BF4BA1A}"/>
              </a:ext>
            </a:extLst>
          </p:cNvPr>
          <p:cNvSpPr txBox="1"/>
          <p:nvPr/>
        </p:nvSpPr>
        <p:spPr>
          <a:xfrm>
            <a:off x="833356" y="3511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기간</a:t>
            </a:r>
          </a:p>
        </p:txBody>
      </p:sp>
      <p:sp>
        <p:nvSpPr>
          <p:cNvPr id="31" name="사각형: 둥근 모서리 57">
            <a:extLst>
              <a:ext uri="{FF2B5EF4-FFF2-40B4-BE49-F238E27FC236}">
                <a16:creationId xmlns:a16="http://schemas.microsoft.com/office/drawing/2014/main" id="{C20B6938-F91D-4A44-296B-C5E08B268082}"/>
              </a:ext>
            </a:extLst>
          </p:cNvPr>
          <p:cNvSpPr/>
          <p:nvPr/>
        </p:nvSpPr>
        <p:spPr>
          <a:xfrm>
            <a:off x="723619" y="3943353"/>
            <a:ext cx="1057389" cy="1736311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1858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BEA15A-C644-7B29-7C28-64D6C96B53B3}"/>
              </a:ext>
            </a:extLst>
          </p:cNvPr>
          <p:cNvSpPr txBox="1"/>
          <p:nvPr/>
        </p:nvSpPr>
        <p:spPr>
          <a:xfrm>
            <a:off x="890878" y="4521280"/>
            <a:ext cx="70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서비스</a:t>
            </a:r>
          </a:p>
        </p:txBody>
      </p:sp>
      <p:sp>
        <p:nvSpPr>
          <p:cNvPr id="35" name="사각형: 둥근 모서리 59">
            <a:extLst>
              <a:ext uri="{FF2B5EF4-FFF2-40B4-BE49-F238E27FC236}">
                <a16:creationId xmlns:a16="http://schemas.microsoft.com/office/drawing/2014/main" id="{F34C5942-F1E2-AD40-19F3-BE2173E2AF55}"/>
              </a:ext>
            </a:extLst>
          </p:cNvPr>
          <p:cNvSpPr/>
          <p:nvPr/>
        </p:nvSpPr>
        <p:spPr>
          <a:xfrm>
            <a:off x="1823703" y="3940992"/>
            <a:ext cx="5904192" cy="1756885"/>
          </a:xfrm>
          <a:prstGeom prst="roundRect">
            <a:avLst>
              <a:gd name="adj" fmla="val 125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1858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36" name="사각형: 둥근 모서리 60">
            <a:extLst>
              <a:ext uri="{FF2B5EF4-FFF2-40B4-BE49-F238E27FC236}">
                <a16:creationId xmlns:a16="http://schemas.microsoft.com/office/drawing/2014/main" id="{BC4A47B6-CAB5-DE72-CCAA-7C6DB3608061}"/>
              </a:ext>
            </a:extLst>
          </p:cNvPr>
          <p:cNvSpPr/>
          <p:nvPr/>
        </p:nvSpPr>
        <p:spPr>
          <a:xfrm>
            <a:off x="1823703" y="3468200"/>
            <a:ext cx="5904192" cy="37416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1858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37" name="사각형: 둥근 모서리 61">
            <a:extLst>
              <a:ext uri="{FF2B5EF4-FFF2-40B4-BE49-F238E27FC236}">
                <a16:creationId xmlns:a16="http://schemas.microsoft.com/office/drawing/2014/main" id="{10482DD7-6EDA-2552-E740-9A3E4BCC494E}"/>
              </a:ext>
            </a:extLst>
          </p:cNvPr>
          <p:cNvSpPr/>
          <p:nvPr/>
        </p:nvSpPr>
        <p:spPr>
          <a:xfrm>
            <a:off x="1817654" y="2671288"/>
            <a:ext cx="5904192" cy="738381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1858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ADD6BC-2F56-4BAE-6A8C-93DB18B97772}"/>
              </a:ext>
            </a:extLst>
          </p:cNvPr>
          <p:cNvSpPr txBox="1"/>
          <p:nvPr/>
        </p:nvSpPr>
        <p:spPr>
          <a:xfrm>
            <a:off x="1880751" y="3494592"/>
            <a:ext cx="519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보험가입일</a:t>
            </a:r>
            <a:r>
              <a:rPr lang="ko-KR" altLang="en-US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+30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일 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~ 10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년간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D619E8-A373-DDF4-459D-7A12A6F97A28}"/>
              </a:ext>
            </a:extLst>
          </p:cNvPr>
          <p:cNvSpPr txBox="1"/>
          <p:nvPr/>
        </p:nvSpPr>
        <p:spPr>
          <a:xfrm>
            <a:off x="1819317" y="4045435"/>
            <a:ext cx="653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모두다건치</a:t>
            </a: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셀프 구강관리 지원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스케일링 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알람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건강상담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종합병원 예약 대행</a:t>
            </a:r>
            <a:endParaRPr lang="en-US" altLang="ko-KR" sz="1600" spc="-15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FA11E0-F1CB-9580-C58A-64059F1BEAC0}"/>
              </a:ext>
            </a:extLst>
          </p:cNvPr>
          <p:cNvSpPr txBox="1"/>
          <p:nvPr/>
        </p:nvSpPr>
        <p:spPr>
          <a:xfrm>
            <a:off x="1819317" y="4450319"/>
            <a:ext cx="6093137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프리미엄 </a:t>
            </a:r>
            <a:r>
              <a:rPr lang="ko-KR" altLang="en-US" sz="1600" b="1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덴탈서비스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  <a:p>
            <a:pPr defTabSz="471866" latinLnBrk="0">
              <a:defRPr/>
            </a:pPr>
            <a:endParaRPr lang="en-US" altLang="ko-KR" sz="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lnSpc>
                <a:spcPct val="120000"/>
              </a:lnSpc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①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구독형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구강관리 서비스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유즈툴컴퍼니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or 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브러쉬몬스터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택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1, 5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년간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lnSpc>
                <a:spcPct val="120000"/>
              </a:lnSpc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②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치석관리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프로그램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스케일링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or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잇몸관리 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택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1, 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연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5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년간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sz="20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lnSpc>
                <a:spcPct val="120000"/>
              </a:lnSpc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③ 구강관리 물품 제공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(10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만 상당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ADD6BC-2F56-4BAE-6A8C-93DB18B97772}"/>
              </a:ext>
            </a:extLst>
          </p:cNvPr>
          <p:cNvSpPr txBox="1"/>
          <p:nvPr/>
        </p:nvSpPr>
        <p:spPr>
          <a:xfrm>
            <a:off x="1843154" y="2693377"/>
            <a:ext cx="636030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lnSpc>
                <a:spcPct val="130000"/>
              </a:lnSpc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모두다건치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 정상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유지자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전원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lnSpc>
                <a:spcPct val="130000"/>
              </a:lnSpc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프리미엄덴탈케어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보철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크라운 보험금 지급사유 발생 피보험자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endParaRPr lang="ko-KR" altLang="en-US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482600" y="6447931"/>
            <a:ext cx="7037355" cy="411480"/>
            <a:chOff x="559646" y="1673225"/>
            <a:chExt cx="7037355" cy="41148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54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성장케어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서비스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55" name="사각형: 둥근 모서리 32">
            <a:extLst>
              <a:ext uri="{FF2B5EF4-FFF2-40B4-BE49-F238E27FC236}">
                <a16:creationId xmlns:a16="http://schemas.microsoft.com/office/drawing/2014/main" id="{117A93C2-06E5-F86A-F494-D46D10A0177F}"/>
              </a:ext>
            </a:extLst>
          </p:cNvPr>
          <p:cNvSpPr/>
          <p:nvPr/>
        </p:nvSpPr>
        <p:spPr>
          <a:xfrm>
            <a:off x="723619" y="7238447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1858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40BB6B-F261-916F-737B-E2DE976D130D}"/>
              </a:ext>
            </a:extLst>
          </p:cNvPr>
          <p:cNvSpPr txBox="1"/>
          <p:nvPr/>
        </p:nvSpPr>
        <p:spPr>
          <a:xfrm>
            <a:off x="805478" y="726589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대상</a:t>
            </a:r>
          </a:p>
        </p:txBody>
      </p:sp>
      <p:sp>
        <p:nvSpPr>
          <p:cNvPr id="57" name="사각형: 둥근 모서리 39">
            <a:extLst>
              <a:ext uri="{FF2B5EF4-FFF2-40B4-BE49-F238E27FC236}">
                <a16:creationId xmlns:a16="http://schemas.microsoft.com/office/drawing/2014/main" id="{EEFB3689-8F08-9224-14BD-E6AC10AF5B80}"/>
              </a:ext>
            </a:extLst>
          </p:cNvPr>
          <p:cNvSpPr/>
          <p:nvPr/>
        </p:nvSpPr>
        <p:spPr>
          <a:xfrm>
            <a:off x="723619" y="7723252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1858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87C241-AFE3-31D6-51B0-DD56C33D86A5}"/>
              </a:ext>
            </a:extLst>
          </p:cNvPr>
          <p:cNvSpPr txBox="1"/>
          <p:nvPr/>
        </p:nvSpPr>
        <p:spPr>
          <a:xfrm>
            <a:off x="813645" y="775069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기간</a:t>
            </a:r>
          </a:p>
        </p:txBody>
      </p:sp>
      <p:sp>
        <p:nvSpPr>
          <p:cNvPr id="59" name="사각형: 둥근 모서리 43">
            <a:extLst>
              <a:ext uri="{FF2B5EF4-FFF2-40B4-BE49-F238E27FC236}">
                <a16:creationId xmlns:a16="http://schemas.microsoft.com/office/drawing/2014/main" id="{59443A43-2052-BE05-6333-7CC926D38D28}"/>
              </a:ext>
            </a:extLst>
          </p:cNvPr>
          <p:cNvSpPr/>
          <p:nvPr/>
        </p:nvSpPr>
        <p:spPr>
          <a:xfrm>
            <a:off x="723619" y="8219154"/>
            <a:ext cx="1057389" cy="2498280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1858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ED0693-C109-BB6A-2624-36D0D5E55071}"/>
              </a:ext>
            </a:extLst>
          </p:cNvPr>
          <p:cNvSpPr txBox="1"/>
          <p:nvPr/>
        </p:nvSpPr>
        <p:spPr>
          <a:xfrm>
            <a:off x="930980" y="9167530"/>
            <a:ext cx="70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서비스</a:t>
            </a:r>
          </a:p>
        </p:txBody>
      </p:sp>
      <p:sp>
        <p:nvSpPr>
          <p:cNvPr id="61" name="사각형: 둥근 모서리 50">
            <a:extLst>
              <a:ext uri="{FF2B5EF4-FFF2-40B4-BE49-F238E27FC236}">
                <a16:creationId xmlns:a16="http://schemas.microsoft.com/office/drawing/2014/main" id="{65F799EF-0985-EBC5-2D38-0BBEB3FBA837}"/>
              </a:ext>
            </a:extLst>
          </p:cNvPr>
          <p:cNvSpPr/>
          <p:nvPr/>
        </p:nvSpPr>
        <p:spPr>
          <a:xfrm>
            <a:off x="1823703" y="8213141"/>
            <a:ext cx="5904192" cy="2527884"/>
          </a:xfrm>
          <a:prstGeom prst="roundRect">
            <a:avLst>
              <a:gd name="adj" fmla="val 125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1858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62" name="사각형: 둥근 모서리 51">
            <a:extLst>
              <a:ext uri="{FF2B5EF4-FFF2-40B4-BE49-F238E27FC236}">
                <a16:creationId xmlns:a16="http://schemas.microsoft.com/office/drawing/2014/main" id="{8F170F1D-35BF-551F-6479-398184A96205}"/>
              </a:ext>
            </a:extLst>
          </p:cNvPr>
          <p:cNvSpPr/>
          <p:nvPr/>
        </p:nvSpPr>
        <p:spPr>
          <a:xfrm>
            <a:off x="1823703" y="7723252"/>
            <a:ext cx="5904192" cy="37416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1858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63" name="사각형: 둥근 모서리 52">
            <a:extLst>
              <a:ext uri="{FF2B5EF4-FFF2-40B4-BE49-F238E27FC236}">
                <a16:creationId xmlns:a16="http://schemas.microsoft.com/office/drawing/2014/main" id="{16BAFD1B-B337-2830-01C1-8C415C473F7E}"/>
              </a:ext>
            </a:extLst>
          </p:cNvPr>
          <p:cNvSpPr/>
          <p:nvPr/>
        </p:nvSpPr>
        <p:spPr>
          <a:xfrm>
            <a:off x="1817654" y="7228804"/>
            <a:ext cx="5904192" cy="37711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1858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10A1BB-0E27-D84E-C11D-7F7CAA219768}"/>
              </a:ext>
            </a:extLst>
          </p:cNvPr>
          <p:cNvSpPr txBox="1"/>
          <p:nvPr/>
        </p:nvSpPr>
        <p:spPr>
          <a:xfrm>
            <a:off x="1851183" y="7769051"/>
            <a:ext cx="701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피보험자 만 나이 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18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세 계약해당일까지 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최소 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5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 제공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가입 후 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개월 이후 자동개시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ko-KR" altLang="en-US" sz="1600" spc="-15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C2F3A7-15C2-6D7C-4657-C3DD260A96AA}"/>
              </a:ext>
            </a:extLst>
          </p:cNvPr>
          <p:cNvSpPr txBox="1"/>
          <p:nvPr/>
        </p:nvSpPr>
        <p:spPr>
          <a:xfrm>
            <a:off x="1819317" y="8333696"/>
            <a:ext cx="671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성장장애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성장판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검사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진찰료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+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검사료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비만 유전자 검사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          </a:t>
            </a:r>
            <a:r>
              <a:rPr lang="ko-KR" altLang="en-US" sz="1600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수면장애검사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진찰료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+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검사료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성조숙증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자가검사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(App)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68FBFD-FF64-FA62-8F60-E50BBB01F61C}"/>
              </a:ext>
            </a:extLst>
          </p:cNvPr>
          <p:cNvSpPr txBox="1"/>
          <p:nvPr/>
        </p:nvSpPr>
        <p:spPr>
          <a:xfrm>
            <a:off x="1819317" y="8906139"/>
            <a:ext cx="519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학습장애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언어발달평가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전국 발달지원센터 최대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50%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할인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                                     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AA1949-BEEB-8E41-2C2A-D827A83F9F7C}"/>
              </a:ext>
            </a:extLst>
          </p:cNvPr>
          <p:cNvSpPr txBox="1"/>
          <p:nvPr/>
        </p:nvSpPr>
        <p:spPr>
          <a:xfrm>
            <a:off x="1819317" y="9305467"/>
            <a:ext cx="582233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lnSpc>
                <a:spcPct val="110000"/>
              </a:lnSpc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마음건강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부모 유선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대면심리 상담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총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3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자녀 심리상담시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</a:t>
            </a:r>
            <a:endParaRPr lang="en-US" altLang="ko-KR" sz="14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lnSpc>
                <a:spcPct val="110000"/>
              </a:lnSpc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자녀 대면심리상담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총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6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학폭피해결정시 등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미술심리상담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(3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App)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54E38-A2E6-D93B-C10B-915C3CEB92E8}"/>
              </a:ext>
            </a:extLst>
          </p:cNvPr>
          <p:cNvSpPr txBox="1"/>
          <p:nvPr/>
        </p:nvSpPr>
        <p:spPr>
          <a:xfrm>
            <a:off x="1819318" y="10006158"/>
            <a:ext cx="621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기본건강케어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면역세포 보관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암 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진단시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20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간호사 동행</a:t>
            </a:r>
            <a:r>
              <a:rPr lang="en-US" altLang="ko-KR" sz="140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>
                <a:latin typeface="SLI 파트너 L" panose="02020603020101020101" pitchFamily="18" charset="-127"/>
                <a:ea typeface="SLI 파트너 L" panose="02020603020101020101" pitchFamily="18" charset="-127"/>
              </a:rPr>
              <a:t>총 </a:t>
            </a:r>
            <a:r>
              <a:rPr lang="en-US" altLang="ko-KR" sz="1400">
                <a:latin typeface="SLI 파트너 L" panose="02020603020101020101" pitchFamily="18" charset="-127"/>
                <a:ea typeface="SLI 파트너 L" panose="02020603020101020101" pitchFamily="18" charset="-127"/>
              </a:rPr>
              <a:t>6</a:t>
            </a:r>
            <a:r>
              <a:rPr lang="ko-KR" altLang="en-US" sz="140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,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상급병원 이송지원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건강상담센터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(365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일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병원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건강검진 예약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등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10A1BB-0E27-D84E-C11D-7F7CAA219768}"/>
              </a:ext>
            </a:extLst>
          </p:cNvPr>
          <p:cNvSpPr txBox="1"/>
          <p:nvPr/>
        </p:nvSpPr>
        <p:spPr>
          <a:xfrm>
            <a:off x="1851183" y="7289325"/>
            <a:ext cx="519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 정상 유지중인 피보험자 및 계약자 전원</a:t>
            </a:r>
            <a:endParaRPr lang="ko-KR" altLang="en-US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3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marL="0" marR="0" lvl="0" indent="0" algn="l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·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삼성생명 건강관리 서비스 주요내용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482600" y="15970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프리미엄건강관리서비스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암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/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뇌심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70" name="사각형: 둥근 모서리 32">
            <a:extLst>
              <a:ext uri="{FF2B5EF4-FFF2-40B4-BE49-F238E27FC236}">
                <a16:creationId xmlns:a16="http://schemas.microsoft.com/office/drawing/2014/main" id="{117A93C2-06E5-F86A-F494-D46D10A0177F}"/>
              </a:ext>
            </a:extLst>
          </p:cNvPr>
          <p:cNvSpPr/>
          <p:nvPr/>
        </p:nvSpPr>
        <p:spPr>
          <a:xfrm>
            <a:off x="696622" y="5882908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40BB6B-F261-916F-737B-E2DE976D130D}"/>
              </a:ext>
            </a:extLst>
          </p:cNvPr>
          <p:cNvSpPr txBox="1"/>
          <p:nvPr/>
        </p:nvSpPr>
        <p:spPr>
          <a:xfrm>
            <a:off x="778481" y="5910352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대상</a:t>
            </a:r>
          </a:p>
        </p:txBody>
      </p:sp>
      <p:sp>
        <p:nvSpPr>
          <p:cNvPr id="72" name="사각형: 둥근 모서리 39">
            <a:extLst>
              <a:ext uri="{FF2B5EF4-FFF2-40B4-BE49-F238E27FC236}">
                <a16:creationId xmlns:a16="http://schemas.microsoft.com/office/drawing/2014/main" id="{EEFB3689-8F08-9224-14BD-E6AC10AF5B80}"/>
              </a:ext>
            </a:extLst>
          </p:cNvPr>
          <p:cNvSpPr/>
          <p:nvPr/>
        </p:nvSpPr>
        <p:spPr>
          <a:xfrm>
            <a:off x="696622" y="6315968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87C241-AFE3-31D6-51B0-DD56C33D86A5}"/>
              </a:ext>
            </a:extLst>
          </p:cNvPr>
          <p:cNvSpPr txBox="1"/>
          <p:nvPr/>
        </p:nvSpPr>
        <p:spPr>
          <a:xfrm>
            <a:off x="786648" y="634341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기간</a:t>
            </a:r>
          </a:p>
        </p:txBody>
      </p:sp>
      <p:sp>
        <p:nvSpPr>
          <p:cNvPr id="74" name="사각형: 둥근 모서리 43">
            <a:extLst>
              <a:ext uri="{FF2B5EF4-FFF2-40B4-BE49-F238E27FC236}">
                <a16:creationId xmlns:a16="http://schemas.microsoft.com/office/drawing/2014/main" id="{59443A43-2052-BE05-6333-7CC926D38D28}"/>
              </a:ext>
            </a:extLst>
          </p:cNvPr>
          <p:cNvSpPr/>
          <p:nvPr/>
        </p:nvSpPr>
        <p:spPr>
          <a:xfrm>
            <a:off x="696622" y="6760125"/>
            <a:ext cx="1057389" cy="1293637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ED0693-C109-BB6A-2624-36D0D5E55071}"/>
              </a:ext>
            </a:extLst>
          </p:cNvPr>
          <p:cNvSpPr txBox="1"/>
          <p:nvPr/>
        </p:nvSpPr>
        <p:spPr>
          <a:xfrm>
            <a:off x="884355" y="7126282"/>
            <a:ext cx="70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서비스</a:t>
            </a:r>
          </a:p>
        </p:txBody>
      </p:sp>
      <p:sp>
        <p:nvSpPr>
          <p:cNvPr id="76" name="사각형: 둥근 모서리 50">
            <a:extLst>
              <a:ext uri="{FF2B5EF4-FFF2-40B4-BE49-F238E27FC236}">
                <a16:creationId xmlns:a16="http://schemas.microsoft.com/office/drawing/2014/main" id="{65F799EF-0985-EBC5-2D38-0BBEB3FBA837}"/>
              </a:ext>
            </a:extLst>
          </p:cNvPr>
          <p:cNvSpPr/>
          <p:nvPr/>
        </p:nvSpPr>
        <p:spPr>
          <a:xfrm>
            <a:off x="1796705" y="6754112"/>
            <a:ext cx="5970614" cy="1308967"/>
          </a:xfrm>
          <a:prstGeom prst="roundRect">
            <a:avLst>
              <a:gd name="adj" fmla="val 125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77" name="사각형: 둥근 모서리 51">
            <a:extLst>
              <a:ext uri="{FF2B5EF4-FFF2-40B4-BE49-F238E27FC236}">
                <a16:creationId xmlns:a16="http://schemas.microsoft.com/office/drawing/2014/main" id="{8F170F1D-35BF-551F-6479-398184A96205}"/>
              </a:ext>
            </a:extLst>
          </p:cNvPr>
          <p:cNvSpPr/>
          <p:nvPr/>
        </p:nvSpPr>
        <p:spPr>
          <a:xfrm>
            <a:off x="1796705" y="6315967"/>
            <a:ext cx="5970614" cy="37416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78" name="사각형: 둥근 모서리 52">
            <a:extLst>
              <a:ext uri="{FF2B5EF4-FFF2-40B4-BE49-F238E27FC236}">
                <a16:creationId xmlns:a16="http://schemas.microsoft.com/office/drawing/2014/main" id="{16BAFD1B-B337-2830-01C1-8C415C473F7E}"/>
              </a:ext>
            </a:extLst>
          </p:cNvPr>
          <p:cNvSpPr/>
          <p:nvPr/>
        </p:nvSpPr>
        <p:spPr>
          <a:xfrm>
            <a:off x="1790657" y="5873264"/>
            <a:ext cx="5970614" cy="37711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B47858-F32D-EF5A-B4DB-02A2E05357F2}"/>
              </a:ext>
            </a:extLst>
          </p:cNvPr>
          <p:cNvSpPr txBox="1"/>
          <p:nvPr/>
        </p:nvSpPr>
        <p:spPr>
          <a:xfrm>
            <a:off x="1824185" y="5921089"/>
            <a:ext cx="6191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 정상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유지자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.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일부 경증이상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중증 간병 진단후부터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510A1BB-0E27-D84E-C11D-7F7CAA219768}"/>
              </a:ext>
            </a:extLst>
          </p:cNvPr>
          <p:cNvSpPr txBox="1"/>
          <p:nvPr/>
        </p:nvSpPr>
        <p:spPr>
          <a:xfrm>
            <a:off x="1824186" y="6342361"/>
            <a:ext cx="519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보험가입일 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개월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~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종료일</a:t>
            </a:r>
            <a:endParaRPr lang="ko-KR" altLang="en-US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C2F3A7-15C2-6D7C-4657-C3DD260A96AA}"/>
              </a:ext>
            </a:extLst>
          </p:cNvPr>
          <p:cNvSpPr txBox="1"/>
          <p:nvPr/>
        </p:nvSpPr>
        <p:spPr>
          <a:xfrm>
            <a:off x="1822174" y="6752522"/>
            <a:ext cx="594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평상시</a:t>
            </a: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병원 예약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건강상담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안부콜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월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70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세 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이상시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정기 안부전화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defRPr/>
            </a:pPr>
            <a:r>
              <a:rPr lang="en-US" altLang="ko-KR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치매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스크리닝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연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60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세 이상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~)</a:t>
            </a:r>
            <a:r>
              <a:rPr lang="en-US" altLang="ko-KR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전용 건강관리 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App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복약알림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등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</a:p>
        </p:txBody>
      </p:sp>
      <p:sp>
        <p:nvSpPr>
          <p:cNvPr id="82" name="사각형: 둥근 모서리 53">
            <a:extLst>
              <a:ext uri="{FF2B5EF4-FFF2-40B4-BE49-F238E27FC236}">
                <a16:creationId xmlns:a16="http://schemas.microsoft.com/office/drawing/2014/main" id="{D2FDF7B5-B10A-1A51-5E73-7873278503AD}"/>
              </a:ext>
            </a:extLst>
          </p:cNvPr>
          <p:cNvSpPr/>
          <p:nvPr/>
        </p:nvSpPr>
        <p:spPr>
          <a:xfrm>
            <a:off x="696622" y="2140069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96F65F-D1E6-2865-2247-633FCA6C9BBF}"/>
              </a:ext>
            </a:extLst>
          </p:cNvPr>
          <p:cNvSpPr txBox="1"/>
          <p:nvPr/>
        </p:nvSpPr>
        <p:spPr>
          <a:xfrm>
            <a:off x="778481" y="216751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대상</a:t>
            </a:r>
          </a:p>
        </p:txBody>
      </p:sp>
      <p:sp>
        <p:nvSpPr>
          <p:cNvPr id="84" name="사각형: 둥근 모서리 55">
            <a:extLst>
              <a:ext uri="{FF2B5EF4-FFF2-40B4-BE49-F238E27FC236}">
                <a16:creationId xmlns:a16="http://schemas.microsoft.com/office/drawing/2014/main" id="{CCF894BE-D191-E27A-9097-5178FB4EB5B1}"/>
              </a:ext>
            </a:extLst>
          </p:cNvPr>
          <p:cNvSpPr/>
          <p:nvPr/>
        </p:nvSpPr>
        <p:spPr>
          <a:xfrm>
            <a:off x="696622" y="2581752"/>
            <a:ext cx="1057389" cy="584646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6DEF6B-F3D9-EED3-32FE-0D088BF4BA1A}"/>
              </a:ext>
            </a:extLst>
          </p:cNvPr>
          <p:cNvSpPr txBox="1"/>
          <p:nvPr/>
        </p:nvSpPr>
        <p:spPr>
          <a:xfrm>
            <a:off x="821144" y="271268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기간</a:t>
            </a:r>
          </a:p>
        </p:txBody>
      </p:sp>
      <p:sp>
        <p:nvSpPr>
          <p:cNvPr id="86" name="사각형: 둥근 모서리 57">
            <a:extLst>
              <a:ext uri="{FF2B5EF4-FFF2-40B4-BE49-F238E27FC236}">
                <a16:creationId xmlns:a16="http://schemas.microsoft.com/office/drawing/2014/main" id="{C20B6938-F91D-4A44-296B-C5E08B268082}"/>
              </a:ext>
            </a:extLst>
          </p:cNvPr>
          <p:cNvSpPr/>
          <p:nvPr/>
        </p:nvSpPr>
        <p:spPr>
          <a:xfrm>
            <a:off x="696622" y="3247925"/>
            <a:ext cx="1057389" cy="1921753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BEA15A-C644-7B29-7C28-64D6C96B53B3}"/>
              </a:ext>
            </a:extLst>
          </p:cNvPr>
          <p:cNvSpPr txBox="1"/>
          <p:nvPr/>
        </p:nvSpPr>
        <p:spPr>
          <a:xfrm>
            <a:off x="863881" y="3851970"/>
            <a:ext cx="70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서비스</a:t>
            </a:r>
          </a:p>
        </p:txBody>
      </p:sp>
      <p:sp>
        <p:nvSpPr>
          <p:cNvPr id="88" name="사각형: 둥근 모서리 59">
            <a:extLst>
              <a:ext uri="{FF2B5EF4-FFF2-40B4-BE49-F238E27FC236}">
                <a16:creationId xmlns:a16="http://schemas.microsoft.com/office/drawing/2014/main" id="{F34C5942-F1E2-AD40-19F3-BE2173E2AF55}"/>
              </a:ext>
            </a:extLst>
          </p:cNvPr>
          <p:cNvSpPr/>
          <p:nvPr/>
        </p:nvSpPr>
        <p:spPr>
          <a:xfrm>
            <a:off x="1796705" y="3247924"/>
            <a:ext cx="5970614" cy="1952114"/>
          </a:xfrm>
          <a:prstGeom prst="roundRect">
            <a:avLst>
              <a:gd name="adj" fmla="val 125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89" name="사각형: 둥근 모서리 60">
            <a:extLst>
              <a:ext uri="{FF2B5EF4-FFF2-40B4-BE49-F238E27FC236}">
                <a16:creationId xmlns:a16="http://schemas.microsoft.com/office/drawing/2014/main" id="{BC4A47B6-CAB5-DE72-CCAA-7C6DB3608061}"/>
              </a:ext>
            </a:extLst>
          </p:cNvPr>
          <p:cNvSpPr/>
          <p:nvPr/>
        </p:nvSpPr>
        <p:spPr>
          <a:xfrm>
            <a:off x="1796705" y="2581752"/>
            <a:ext cx="5970614" cy="587222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90" name="사각형: 둥근 모서리 61">
            <a:extLst>
              <a:ext uri="{FF2B5EF4-FFF2-40B4-BE49-F238E27FC236}">
                <a16:creationId xmlns:a16="http://schemas.microsoft.com/office/drawing/2014/main" id="{10482DD7-6EDA-2552-E740-9A3E4BCC494E}"/>
              </a:ext>
            </a:extLst>
          </p:cNvPr>
          <p:cNvSpPr/>
          <p:nvPr/>
        </p:nvSpPr>
        <p:spPr>
          <a:xfrm>
            <a:off x="1790657" y="2130425"/>
            <a:ext cx="5970614" cy="37711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5ADD6BC-2F56-4BAE-6A8C-93DB18B97772}"/>
              </a:ext>
            </a:extLst>
          </p:cNvPr>
          <p:cNvSpPr txBox="1"/>
          <p:nvPr/>
        </p:nvSpPr>
        <p:spPr>
          <a:xfrm>
            <a:off x="1824185" y="2670671"/>
            <a:ext cx="746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갱신암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최초 계약일</a:t>
            </a: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+30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일부터 </a:t>
            </a: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15</a:t>
            </a:r>
            <a:r>
              <a:rPr lang="ko-KR" altLang="en-US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년간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비갱신암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뇌심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계약일</a:t>
            </a: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+30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일부터 </a:t>
            </a: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20</a:t>
            </a:r>
            <a:r>
              <a:rPr lang="ko-KR" altLang="en-US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년간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D619E8-A373-DDF4-459D-7A12A6F97A28}"/>
              </a:ext>
            </a:extLst>
          </p:cNvPr>
          <p:cNvSpPr txBox="1"/>
          <p:nvPr/>
        </p:nvSpPr>
        <p:spPr>
          <a:xfrm>
            <a:off x="1792320" y="3353266"/>
            <a:ext cx="6960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베이직</a:t>
            </a:r>
            <a:r>
              <a:rPr lang="en-US" altLang="ko-KR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</a:t>
            </a:r>
            <a:r>
              <a:rPr lang="en-US" altLang="ko-KR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(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평상시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병원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명의 안내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진료예약 대행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건강상담 등</a:t>
            </a:r>
          </a:p>
          <a:p>
            <a:pPr defTabSz="471866" latinLnBrk="0">
              <a:defRPr/>
            </a:pP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              (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진단시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정리수납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or 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살균케어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서비스 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택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1,</a:t>
            </a:r>
          </a:p>
          <a:p>
            <a:pPr defTabSz="471866" latinLnBrk="0">
              <a:defRPr/>
            </a:pPr>
            <a:r>
              <a:rPr lang="en-US" altLang="ko-KR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          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서울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경기 종합병원 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입원시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차량 에스코트</a:t>
            </a:r>
            <a:r>
              <a:rPr lang="en-US" altLang="ko-KR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(1</a:t>
            </a:r>
            <a:r>
              <a:rPr lang="ko-KR" altLang="en-US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병원간 이송</a:t>
            </a:r>
            <a:r>
              <a:rPr lang="en-US" altLang="ko-KR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연 </a:t>
            </a:r>
            <a:r>
              <a:rPr lang="en-US" altLang="ko-KR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sz="1600" spc="-15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485CE2A-F811-710B-40ED-DF484E0E5390}"/>
              </a:ext>
            </a:extLst>
          </p:cNvPr>
          <p:cNvSpPr txBox="1"/>
          <p:nvPr/>
        </p:nvSpPr>
        <p:spPr>
          <a:xfrm>
            <a:off x="1812120" y="2184278"/>
            <a:ext cx="6191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 정상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유지자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. 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일부 서비스의 경우 조건 有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대상질병 진단 확정 등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ko-KR" altLang="en-US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1E2AA1C-75CF-2819-5C4C-9EA5CF835EE9}"/>
              </a:ext>
            </a:extLst>
          </p:cNvPr>
          <p:cNvSpPr txBox="1"/>
          <p:nvPr/>
        </p:nvSpPr>
        <p:spPr>
          <a:xfrm>
            <a:off x="1763756" y="4175560"/>
            <a:ext cx="7742461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lnSpc>
                <a:spcPct val="120000"/>
              </a:lnSpc>
              <a:defRPr/>
            </a:pP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프리미엄</a:t>
            </a: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합산 </a:t>
            </a: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10</a:t>
            </a:r>
            <a:r>
              <a:rPr lang="ko-KR" altLang="en-US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 한도</a:t>
            </a: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)]</a:t>
            </a:r>
            <a:r>
              <a:rPr lang="en-US" altLang="ko-KR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전국 상급병원 간호사 동행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</a:p>
          <a:p>
            <a:pPr defTabSz="471866" latinLnBrk="0">
              <a:defRPr/>
            </a:pPr>
            <a:r>
              <a:rPr lang="ko-KR" altLang="en-US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입원시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간병인 지원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(24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시간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가사도우미 지원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(4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시간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0.5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8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시간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</a:p>
          <a:p>
            <a:pPr defTabSz="471866" latinLnBrk="0">
              <a:defRPr/>
            </a:pPr>
            <a:endParaRPr lang="en-US" altLang="ko-KR" sz="3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대면심리상담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(2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 </a:t>
            </a:r>
            <a:r>
              <a:rPr lang="ko-KR" altLang="en-US" sz="14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상담시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 서비스 간주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48676A-E24F-109E-EA23-E10C78F71939}"/>
              </a:ext>
            </a:extLst>
          </p:cNvPr>
          <p:cNvSpPr txBox="1"/>
          <p:nvPr/>
        </p:nvSpPr>
        <p:spPr>
          <a:xfrm>
            <a:off x="1781884" y="7420960"/>
            <a:ext cx="6726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b="1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중증간병상태</a:t>
            </a:r>
            <a:r>
              <a:rPr lang="ko-KR" altLang="en-US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b="1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진단시</a:t>
            </a: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상급종합병원 차량 에스코트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(1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defTabSz="471866" latinLnBrk="0"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요양시설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호스피스병원 예약 지원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입소키트 제공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병원간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이송시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지원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96" name="사각형: 둥근 모서리 89">
            <a:extLst>
              <a:ext uri="{FF2B5EF4-FFF2-40B4-BE49-F238E27FC236}">
                <a16:creationId xmlns:a16="http://schemas.microsoft.com/office/drawing/2014/main" id="{AC64CD5F-29A9-80C0-40AC-0C40C4030B02}"/>
              </a:ext>
            </a:extLst>
          </p:cNvPr>
          <p:cNvSpPr/>
          <p:nvPr/>
        </p:nvSpPr>
        <p:spPr>
          <a:xfrm>
            <a:off x="696622" y="8870928"/>
            <a:ext cx="1057389" cy="419598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A1BE5C-92B6-B6E4-0F62-967AE705AE4C}"/>
              </a:ext>
            </a:extLst>
          </p:cNvPr>
          <p:cNvSpPr txBox="1"/>
          <p:nvPr/>
        </p:nvSpPr>
        <p:spPr>
          <a:xfrm>
            <a:off x="798602" y="892213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대상</a:t>
            </a:r>
          </a:p>
        </p:txBody>
      </p:sp>
      <p:sp>
        <p:nvSpPr>
          <p:cNvPr id="98" name="사각형: 둥근 모서리 91">
            <a:extLst>
              <a:ext uri="{FF2B5EF4-FFF2-40B4-BE49-F238E27FC236}">
                <a16:creationId xmlns:a16="http://schemas.microsoft.com/office/drawing/2014/main" id="{DE922835-6AD9-33CF-F691-A7137458367A}"/>
              </a:ext>
            </a:extLst>
          </p:cNvPr>
          <p:cNvSpPr/>
          <p:nvPr/>
        </p:nvSpPr>
        <p:spPr>
          <a:xfrm>
            <a:off x="696622" y="9373335"/>
            <a:ext cx="1057389" cy="372525"/>
          </a:xfrm>
          <a:prstGeom prst="roundRect">
            <a:avLst>
              <a:gd name="adj" fmla="val 6081"/>
            </a:avLst>
          </a:prstGeom>
          <a:solidFill>
            <a:schemeClr val="bg1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F5EA808-3767-69F0-AF15-14C59EF1F3B7}"/>
              </a:ext>
            </a:extLst>
          </p:cNvPr>
          <p:cNvSpPr txBox="1"/>
          <p:nvPr/>
        </p:nvSpPr>
        <p:spPr>
          <a:xfrm>
            <a:off x="786648" y="940078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기간</a:t>
            </a:r>
          </a:p>
        </p:txBody>
      </p:sp>
      <p:sp>
        <p:nvSpPr>
          <p:cNvPr id="100" name="사각형: 둥근 모서리 93">
            <a:extLst>
              <a:ext uri="{FF2B5EF4-FFF2-40B4-BE49-F238E27FC236}">
                <a16:creationId xmlns:a16="http://schemas.microsoft.com/office/drawing/2014/main" id="{CAFD2C6C-4479-2509-0F45-188D46BD7CAD}"/>
              </a:ext>
            </a:extLst>
          </p:cNvPr>
          <p:cNvSpPr/>
          <p:nvPr/>
        </p:nvSpPr>
        <p:spPr>
          <a:xfrm>
            <a:off x="696622" y="9822054"/>
            <a:ext cx="1057389" cy="1299971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r>
              <a:rPr lang="ko-KR" altLang="en-US" sz="2000" dirty="0">
                <a:solidFill>
                  <a:schemeClr val="tx1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2F532F-5471-E0BD-53C1-22FC7DE36F64}"/>
              </a:ext>
            </a:extLst>
          </p:cNvPr>
          <p:cNvSpPr txBox="1"/>
          <p:nvPr/>
        </p:nvSpPr>
        <p:spPr>
          <a:xfrm>
            <a:off x="891234" y="10217029"/>
            <a:ext cx="70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제공 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algn="ctr"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서비스</a:t>
            </a:r>
          </a:p>
        </p:txBody>
      </p:sp>
      <p:sp>
        <p:nvSpPr>
          <p:cNvPr id="102" name="사각형: 둥근 모서리 95">
            <a:extLst>
              <a:ext uri="{FF2B5EF4-FFF2-40B4-BE49-F238E27FC236}">
                <a16:creationId xmlns:a16="http://schemas.microsoft.com/office/drawing/2014/main" id="{F5328BED-5626-1449-2FE7-CE038EDEED66}"/>
              </a:ext>
            </a:extLst>
          </p:cNvPr>
          <p:cNvSpPr/>
          <p:nvPr/>
        </p:nvSpPr>
        <p:spPr>
          <a:xfrm>
            <a:off x="1796706" y="9816040"/>
            <a:ext cx="5976662" cy="1298486"/>
          </a:xfrm>
          <a:prstGeom prst="roundRect">
            <a:avLst>
              <a:gd name="adj" fmla="val 125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03" name="사각형: 둥근 모서리 96">
            <a:extLst>
              <a:ext uri="{FF2B5EF4-FFF2-40B4-BE49-F238E27FC236}">
                <a16:creationId xmlns:a16="http://schemas.microsoft.com/office/drawing/2014/main" id="{676949CD-5F94-6B47-4181-30EE87025172}"/>
              </a:ext>
            </a:extLst>
          </p:cNvPr>
          <p:cNvSpPr/>
          <p:nvPr/>
        </p:nvSpPr>
        <p:spPr>
          <a:xfrm>
            <a:off x="1796706" y="9373335"/>
            <a:ext cx="5976662" cy="374166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04" name="사각형: 둥근 모서리 97">
            <a:extLst>
              <a:ext uri="{FF2B5EF4-FFF2-40B4-BE49-F238E27FC236}">
                <a16:creationId xmlns:a16="http://schemas.microsoft.com/office/drawing/2014/main" id="{334ACBD0-83BD-C71F-3A7C-93DF05D03E31}"/>
              </a:ext>
            </a:extLst>
          </p:cNvPr>
          <p:cNvSpPr/>
          <p:nvPr/>
        </p:nvSpPr>
        <p:spPr>
          <a:xfrm>
            <a:off x="1790658" y="8866869"/>
            <a:ext cx="5976662" cy="418980"/>
          </a:xfrm>
          <a:prstGeom prst="roundRect">
            <a:avLst>
              <a:gd name="adj" fmla="val 60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0499" latinLnBrk="0"/>
            <a:endParaRPr lang="ko-KR" altLang="en-US" sz="2000">
              <a:solidFill>
                <a:schemeClr val="tx1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BB4D309-209D-E5D4-56B1-0FCA226F6C33}"/>
              </a:ext>
            </a:extLst>
          </p:cNvPr>
          <p:cNvSpPr txBox="1"/>
          <p:nvPr/>
        </p:nvSpPr>
        <p:spPr>
          <a:xfrm>
            <a:off x="1824185" y="9416975"/>
            <a:ext cx="582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서비스 신청일 다음날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부터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5</a:t>
            </a:r>
            <a:r>
              <a:rPr lang="ko-KR" altLang="en-US" sz="1600">
                <a:latin typeface="SLI 파트너 L" panose="02020603020101020101" pitchFamily="18" charset="-127"/>
                <a:ea typeface="SLI 파트너 L" panose="02020603020101020101" pitchFamily="18" charset="-127"/>
              </a:rPr>
              <a:t>년간</a:t>
            </a:r>
            <a:endParaRPr lang="ko-KR" altLang="en-US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29175AB-E9FA-A65A-BC35-868B4FAF7BC7}"/>
              </a:ext>
            </a:extLst>
          </p:cNvPr>
          <p:cNvSpPr txBox="1"/>
          <p:nvPr/>
        </p:nvSpPr>
        <p:spPr>
          <a:xfrm>
            <a:off x="1792320" y="9939636"/>
            <a:ext cx="7103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당뇨관리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혈압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혈당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복약일정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체중관리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(App/</a:t>
            </a:r>
            <a:r>
              <a:rPr lang="ko-KR" altLang="en-US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온라인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</a:p>
          <a:p>
            <a:pPr defTabSz="471866" latinLnBrk="0">
              <a:defRPr/>
            </a:pP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         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간호사 모니터링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월 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회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),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당뇨 교육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심리상담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</a:p>
          <a:p>
            <a:pPr defTabSz="471866" latinLnBrk="0">
              <a:defRPr/>
            </a:pPr>
            <a:r>
              <a:rPr lang="ko-KR" altLang="en-US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           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근골격계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질환관리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거북목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척추측만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자가 측정 등 </a:t>
            </a:r>
            <a:r>
              <a:rPr lang="en-US" altLang="ko-KR" sz="14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(App)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38E2E0F-778B-4691-DE46-E4459846EF2B}"/>
              </a:ext>
            </a:extLst>
          </p:cNvPr>
          <p:cNvSpPr txBox="1"/>
          <p:nvPr/>
        </p:nvSpPr>
        <p:spPr>
          <a:xfrm>
            <a:off x="1794804" y="10737361"/>
            <a:ext cx="539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[</a:t>
            </a:r>
            <a:r>
              <a:rPr lang="ko-KR" altLang="en-US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일반검진</a:t>
            </a:r>
            <a:r>
              <a:rPr lang="en-US" altLang="ko-KR" sz="16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]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건강상담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종합병원</a:t>
            </a:r>
            <a:r>
              <a:rPr lang="en-US" altLang="ko-KR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sz="16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건강검진 진료예약 지원 등</a:t>
            </a:r>
            <a:endParaRPr lang="en-US" altLang="ko-KR" sz="16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91CC8B-723D-D32C-484F-6E9D88BA889B}"/>
              </a:ext>
            </a:extLst>
          </p:cNvPr>
          <p:cNvSpPr txBox="1"/>
          <p:nvPr/>
        </p:nvSpPr>
        <p:spPr>
          <a:xfrm>
            <a:off x="1807756" y="8934424"/>
            <a:ext cx="714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당뇨병 진단특약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D, N15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가입자</a:t>
            </a:r>
            <a:r>
              <a:rPr lang="en-US" altLang="ko-KR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계약일</a:t>
            </a:r>
            <a:r>
              <a:rPr lang="en-US" altLang="ko-KR" sz="1600" b="1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~15</a:t>
            </a:r>
            <a:r>
              <a:rPr lang="ko-KR" altLang="en-US" sz="1600" b="1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년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이내</a:t>
            </a:r>
            <a:r>
              <a:rPr lang="ko-KR" altLang="en-US" sz="1600" spc="-15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당뇨병 진단보험금 </a:t>
            </a:r>
            <a:r>
              <a:rPr lang="ko-KR" altLang="en-US" sz="1600" spc="-150" dirty="0" err="1">
                <a:latin typeface="SLI 파트너 L" panose="02020603020101020101" pitchFamily="18" charset="-127"/>
                <a:ea typeface="SLI 파트너 L" panose="02020603020101020101" pitchFamily="18" charset="-127"/>
              </a:rPr>
              <a:t>수령자</a:t>
            </a:r>
            <a:endParaRPr lang="ko-KR" altLang="en-US" sz="1600" spc="-15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485CE2A-F811-710B-40ED-DF484E0E5390}"/>
              </a:ext>
            </a:extLst>
          </p:cNvPr>
          <p:cNvSpPr txBox="1"/>
          <p:nvPr/>
        </p:nvSpPr>
        <p:spPr>
          <a:xfrm>
            <a:off x="1899934" y="2932398"/>
            <a:ext cx="6191517" cy="25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1866" latinLnBrk="0">
              <a:defRPr/>
            </a:pPr>
            <a:r>
              <a:rPr lang="en-US" altLang="ko-KR" sz="11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* </a:t>
            </a:r>
            <a:r>
              <a:rPr lang="ko-KR" altLang="en-US" sz="11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단</a:t>
            </a:r>
            <a:r>
              <a:rPr lang="en-US" altLang="ko-KR" sz="11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1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프리미엄 케어 서비스는 보험금 지급일로부터 </a:t>
            </a:r>
            <a:r>
              <a:rPr lang="en-US" altLang="ko-KR" sz="11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5</a:t>
            </a:r>
            <a:r>
              <a:rPr lang="ko-KR" altLang="en-US" sz="1100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 이내 이용 가능</a:t>
            </a:r>
            <a:endParaRPr lang="ko-KR" altLang="en-US" sz="1400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grpSp>
        <p:nvGrpSpPr>
          <p:cNvPr id="110" name="그룹 109"/>
          <p:cNvGrpSpPr/>
          <p:nvPr/>
        </p:nvGrpSpPr>
        <p:grpSpPr>
          <a:xfrm>
            <a:off x="482600" y="5407025"/>
            <a:ext cx="7037355" cy="411480"/>
            <a:chOff x="559646" y="1673225"/>
            <a:chExt cx="7037355" cy="411480"/>
          </a:xfrm>
        </p:grpSpPr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13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12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간병케어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서비스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552076" y="8272145"/>
            <a:ext cx="7037355" cy="411480"/>
            <a:chOff x="559646" y="1673225"/>
            <a:chExt cx="7037355" cy="411480"/>
          </a:xfrm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400" dirty="0" smtClean="0"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당뇨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케어 서비스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1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1F497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01538" y="1661928"/>
            <a:ext cx="7220062" cy="4012695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삼성생명 </a:t>
            </a: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행복종신</a:t>
            </a:r>
            <a:endParaRPr kumimoji="0" lang="ko-KR" altLang="en-US" sz="5400" i="0" u="none" strike="noStrike" kern="1200" cap="none" spc="3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711200" y="590319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주계약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5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억 </a:t>
              </a:r>
              <a:r>
                <a:rPr lang="en-US" altLang="ko-KR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Plan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40873"/>
              </p:ext>
            </p:extLst>
          </p:nvPr>
        </p:nvGraphicFramePr>
        <p:xfrm>
          <a:off x="810804" y="6513926"/>
          <a:ext cx="6813986" cy="4684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045">
                  <a:extLst>
                    <a:ext uri="{9D8B030D-6E8A-4147-A177-3AD203B41FA5}">
                      <a16:colId xmlns:a16="http://schemas.microsoft.com/office/drawing/2014/main" val="2016775773"/>
                    </a:ext>
                  </a:extLst>
                </a:gridCol>
                <a:gridCol w="523045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74606769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612435674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2732313327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1192597873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720987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</a:tblGrid>
              <a:tr h="367693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주계약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억 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</a:t>
                      </a:r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년납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주계약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억 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</a:t>
                      </a:r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년납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52089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월보험료</a:t>
                      </a:r>
                      <a:endParaRPr lang="ko-KR" altLang="en-US" sz="1400" b="1" spc="-150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총납입</a:t>
                      </a:r>
                      <a:r>
                        <a:rPr lang="en-US" altLang="ko-KR" sz="14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P</a:t>
                      </a:r>
                      <a:endParaRPr lang="ko-KR" altLang="en-US" sz="1400" b="1" spc="-150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완납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월보험료</a:t>
                      </a:r>
                      <a:endParaRPr lang="ko-KR" altLang="en-US" sz="1400" b="1" spc="-150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총납입</a:t>
                      </a:r>
                      <a:r>
                        <a:rPr lang="en-US" altLang="ko-KR" sz="14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P</a:t>
                      </a:r>
                      <a:endParaRPr lang="ko-KR" altLang="en-US" sz="1400" b="1" spc="-150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완납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316309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자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15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247</a:t>
                      </a:r>
                      <a:r>
                        <a:rPr lang="ko-KR" altLang="en-US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万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20,748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99.9%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20,928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104.9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265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22,260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100.1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234.5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22,512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100.9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306.5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25,746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270.5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25,968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354.5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29,778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313.5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30,096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411.5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34,566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364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34,944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101.1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422.5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40,560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103.7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316309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자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15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226.5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19,026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99.9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19,200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104.9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243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20,412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100.2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20,640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105.1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281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23,604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106.7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248.5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23,856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326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27,384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106.9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288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27,648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101.6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92847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378.5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31,794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100.7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107.0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334.5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32,112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101.7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105.8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06400"/>
                  </a:ext>
                </a:extLst>
              </a:tr>
              <a:tr h="3163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441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37,044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100.3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106.5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390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37,440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101.2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105.3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05284"/>
                  </a:ext>
                </a:extLst>
              </a:tr>
            </a:tbl>
          </a:graphicData>
        </a:graphic>
      </p:graphicFrame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2626E5-F3AD-6731-6764-9F3E62BFC159}"/>
              </a:ext>
            </a:extLst>
          </p:cNvPr>
          <p:cNvSpPr txBox="1"/>
          <p:nvPr/>
        </p:nvSpPr>
        <p:spPr>
          <a:xfrm>
            <a:off x="1661194" y="2614660"/>
            <a:ext cx="655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2.25%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확정금리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를 통한 안정적인 보장자산 마련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204685-7334-C58B-2484-A5F32ABF3444}"/>
              </a:ext>
            </a:extLst>
          </p:cNvPr>
          <p:cNvSpPr txBox="1"/>
          <p:nvPr/>
        </p:nvSpPr>
        <p:spPr>
          <a:xfrm>
            <a:off x="1661194" y="3055464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가입 후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10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년 이내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2.25%, 10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년 초과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1.75%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복리 적용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DCC71D-D9F2-009B-5F84-9F8B43D94278}"/>
              </a:ext>
            </a:extLst>
          </p:cNvPr>
          <p:cNvSpPr txBox="1"/>
          <p:nvPr/>
        </p:nvSpPr>
        <p:spPr>
          <a:xfrm>
            <a:off x="1661194" y="3635891"/>
            <a:ext cx="57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할증지수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200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까지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표준체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보험료로 인수 가능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6E0FE6-4188-AC0E-C161-98957128D3EE}"/>
              </a:ext>
            </a:extLst>
          </p:cNvPr>
          <p:cNvSpPr txBox="1"/>
          <p:nvPr/>
        </p:nvSpPr>
        <p:spPr>
          <a:xfrm>
            <a:off x="1661194" y="4071101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당뇨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우울증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암기왕력자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(0~1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도 인수 가능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단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심사통과시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162B27-329A-9D35-0503-6370D0C883E2}"/>
              </a:ext>
            </a:extLst>
          </p:cNvPr>
          <p:cNvSpPr txBox="1"/>
          <p:nvPr/>
        </p:nvSpPr>
        <p:spPr>
          <a:xfrm>
            <a:off x="1661194" y="4659319"/>
            <a:ext cx="57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연금선지급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을 통한 보장과 노후자금 동시 활용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11A32-8941-FD87-F1E2-5A0A5586A459}"/>
              </a:ext>
            </a:extLst>
          </p:cNvPr>
          <p:cNvSpPr txBox="1"/>
          <p:nvPr/>
        </p:nvSpPr>
        <p:spPr>
          <a:xfrm>
            <a:off x="1661194" y="5116871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5~20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년 선택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주보험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사망보장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&amp;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환급금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계단식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감액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692496" y="1767246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3575" y="1875996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01</a:t>
            </a:r>
            <a:endParaRPr lang="ko-KR" altLang="en-US" sz="36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1397000" y="2521808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86F225D-5E4C-F65A-F0A1-3801DCE75A33}"/>
              </a:ext>
            </a:extLst>
          </p:cNvPr>
          <p:cNvSpPr txBox="1"/>
          <p:nvPr/>
        </p:nvSpPr>
        <p:spPr>
          <a:xfrm>
            <a:off x="1661194" y="1673225"/>
            <a:ext cx="557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7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년 완납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후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환급률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100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% </a:t>
            </a:r>
            <a:r>
              <a:rPr lang="ko-KR" altLang="en-US" sz="24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활용 </a:t>
            </a:r>
            <a:r>
              <a:rPr lang="ko-KR" altLang="en-US" sz="2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가능</a:t>
            </a:r>
            <a:endParaRPr lang="ko-KR" altLang="en-US" sz="24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1661194" y="2113588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단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주계약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7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천만 ↑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 7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년납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완납시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환급률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기준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692496" y="2755442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613575" y="2864192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02</a:t>
            </a:r>
            <a:endParaRPr lang="ko-KR" altLang="en-US" sz="36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 flipV="1">
            <a:off x="1397000" y="3510004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타원 82"/>
          <p:cNvSpPr/>
          <p:nvPr/>
        </p:nvSpPr>
        <p:spPr>
          <a:xfrm>
            <a:off x="696164" y="3784301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617243" y="3893051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03</a:t>
            </a:r>
            <a:endParaRPr lang="ko-KR" altLang="en-US" sz="36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cxnSp>
        <p:nvCxnSpPr>
          <p:cNvPr id="85" name="직선 연결선 84"/>
          <p:cNvCxnSpPr/>
          <p:nvPr/>
        </p:nvCxnSpPr>
        <p:spPr>
          <a:xfrm flipV="1">
            <a:off x="1400668" y="4538863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692496" y="4709197"/>
            <a:ext cx="704088" cy="704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613575" y="4817947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04</a:t>
            </a:r>
            <a:endParaRPr lang="ko-KR" altLang="en-US" sz="36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 flipV="1">
            <a:off x="1397000" y="5463759"/>
            <a:ext cx="6227792" cy="2764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32432" y="5952093"/>
            <a:ext cx="423651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할증체</a:t>
            </a:r>
            <a:r>
              <a:rPr lang="ko-KR" altLang="en-US" b="1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고객님이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가입가능한</a:t>
            </a:r>
            <a:r>
              <a:rPr lang="ko-KR" altLang="en-US" b="1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최대금액 </a:t>
            </a:r>
            <a:r>
              <a:rPr lang="en-US" altLang="ko-KR" b="1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5</a:t>
            </a:r>
            <a:r>
              <a:rPr lang="ko-KR" altLang="en-US" b="1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억</a:t>
            </a:r>
            <a:r>
              <a:rPr lang="en-US" altLang="ko-KR" b="1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!!!</a:t>
            </a:r>
            <a:endParaRPr lang="ko-KR" altLang="en-US" b="1" spc="-15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1F497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01538" y="1814328"/>
            <a:ext cx="7220062" cy="4278497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(</a:t>
            </a:r>
            <a:r>
              <a:rPr kumimoji="0" lang="ko-KR" altLang="en-US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간편</a:t>
            </a:r>
            <a:r>
              <a:rPr kumimoji="0" lang="en-US" altLang="ko-KR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우리집</a:t>
            </a:r>
            <a:r>
              <a:rPr kumimoji="0" lang="ko-KR" altLang="en-US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착한종신</a:t>
            </a:r>
            <a:endParaRPr kumimoji="0" lang="ko-KR" altLang="en-US" sz="5400" i="0" u="none" strike="noStrike" kern="1200" cap="none" spc="3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4" name="타원 3"/>
          <p:cNvSpPr/>
          <p:nvPr/>
        </p:nvSpPr>
        <p:spPr>
          <a:xfrm>
            <a:off x="692496" y="2063865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75" y="2172615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1397000" y="2740025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692496" y="3052061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575" y="3160811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 flipV="1">
            <a:off x="1397000" y="3806623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타원 82"/>
          <p:cNvSpPr/>
          <p:nvPr/>
        </p:nvSpPr>
        <p:spPr>
          <a:xfrm>
            <a:off x="696164" y="4080920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7243" y="4189670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85" name="직선 연결선 84"/>
          <p:cNvCxnSpPr/>
          <p:nvPr/>
        </p:nvCxnSpPr>
        <p:spPr>
          <a:xfrm flipV="1">
            <a:off x="1400668" y="4835482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692496" y="5005816"/>
            <a:ext cx="704088" cy="704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3575" y="5114566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 flipV="1">
            <a:off x="1397000" y="5760378"/>
            <a:ext cx="6227792" cy="2764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86F225D-5E4C-F65A-F0A1-3801DCE75A33}"/>
              </a:ext>
            </a:extLst>
          </p:cNvPr>
          <p:cNvSpPr txBox="1"/>
          <p:nvPr/>
        </p:nvSpPr>
        <p:spPr>
          <a:xfrm>
            <a:off x="1515463" y="2815369"/>
            <a:ext cx="557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가성비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좋은 종신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!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일반도 간편도 모두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저렴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!!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626E5-F3AD-6731-6764-9F3E62BFC159}"/>
              </a:ext>
            </a:extLst>
          </p:cNvPr>
          <p:cNvSpPr txBox="1"/>
          <p:nvPr/>
        </p:nvSpPr>
        <p:spPr>
          <a:xfrm>
            <a:off x="1526904" y="1969002"/>
            <a:ext cx="655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상속자산준비 및 상속세 재원 마련에 최적화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204685-7334-C58B-2484-A5F32ABF3444}"/>
              </a:ext>
            </a:extLst>
          </p:cNvPr>
          <p:cNvSpPr txBox="1"/>
          <p:nvPr/>
        </p:nvSpPr>
        <p:spPr>
          <a:xfrm>
            <a:off x="1686594" y="2409806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30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억 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초과건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고액심사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프로세스 운영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간편상품은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30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억까지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DCC71D-D9F2-009B-5F84-9F8B43D94278}"/>
              </a:ext>
            </a:extLst>
          </p:cNvPr>
          <p:cNvSpPr txBox="1"/>
          <p:nvPr/>
        </p:nvSpPr>
        <p:spPr>
          <a:xfrm>
            <a:off x="1501504" y="4030960"/>
            <a:ext cx="824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최대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80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세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!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상속세 대비 </a:t>
            </a:r>
            <a:r>
              <a:rPr kumimoji="0" lang="ko-KR" altLang="en-US" sz="2400" b="0" i="0" u="none" strike="noStrike" kern="120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니즈가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큰 </a:t>
            </a:r>
            <a:r>
              <a:rPr kumimoji="0" lang="ko-KR" altLang="en-US" sz="2400" b="0" i="0" u="none" strike="noStrike" kern="1200" cap="none" spc="-150" normalizeH="0" baseline="0" noProof="0" dirty="0" err="1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고연령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고객 가입 가능</a:t>
            </a:r>
            <a:endParaRPr kumimoji="0" lang="ko-KR" alt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6E0FE6-4188-AC0E-C161-98957128D3EE}"/>
              </a:ext>
            </a:extLst>
          </p:cNvPr>
          <p:cNvSpPr txBox="1"/>
          <p:nvPr/>
        </p:nvSpPr>
        <p:spPr>
          <a:xfrm>
            <a:off x="1661194" y="4479742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lvl="0" indent="-171501" defTabSz="914674" latinLnBrk="0">
              <a:buFontTx/>
              <a:buChar char="-"/>
              <a:defRPr/>
            </a:pPr>
            <a:r>
              <a:rPr lang="ko-KR" altLang="en-US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사망보장 집중으로 이해 용이</a:t>
            </a:r>
            <a:r>
              <a:rPr lang="en-US" altLang="ko-KR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환급</a:t>
            </a:r>
            <a:r>
              <a:rPr lang="en-US" altLang="ko-KR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연금</a:t>
            </a:r>
            <a:r>
              <a:rPr lang="en-US" altLang="ko-KR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암보장</a:t>
            </a:r>
            <a:r>
              <a:rPr lang="ko-KR" altLang="en-US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강화形 상품 대비 저렴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162B27-329A-9D35-0503-6370D0C883E2}"/>
              </a:ext>
            </a:extLst>
          </p:cNvPr>
          <p:cNvSpPr txBox="1"/>
          <p:nvPr/>
        </p:nvSpPr>
        <p:spPr>
          <a:xfrm>
            <a:off x="1501505" y="4986822"/>
            <a:ext cx="612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674" latinLnBrk="0">
              <a:defRPr/>
            </a:pPr>
            <a:r>
              <a:rPr lang="en-US" altLang="ko-KR" sz="2000" spc="-3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3/2/5 </a:t>
            </a:r>
            <a:r>
              <a:rPr lang="ko-KR" altLang="en-US" sz="2000" spc="-3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고지항목에</a:t>
            </a:r>
            <a:r>
              <a:rPr lang="ko-KR" altLang="en-US" sz="2000" spc="-3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해당하지 않으면 </a:t>
            </a:r>
            <a:r>
              <a:rPr lang="ko-KR" altLang="en-US" sz="2000" spc="-3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유병자</a:t>
            </a:r>
            <a:r>
              <a:rPr lang="ko-KR" altLang="en-US" sz="2000" spc="-3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고객님도 가입 </a:t>
            </a:r>
            <a:r>
              <a:rPr lang="ko-KR" altLang="en-US" sz="2000" spc="-3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가능</a:t>
            </a:r>
            <a:r>
              <a:rPr lang="en-US" altLang="ko-KR" sz="1600" spc="-3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sz="1600" spc="-30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간편상품</a:t>
            </a:r>
            <a:r>
              <a:rPr lang="ko-KR" altLang="en-US" sz="1600" spc="-3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限</a:t>
            </a:r>
            <a:r>
              <a:rPr lang="en-US" altLang="ko-KR" sz="1600" spc="-3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endParaRPr lang="ko-KR" altLang="en-US" sz="2000" spc="-3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611A32-8941-FD87-F1E2-5A0A5586A459}"/>
              </a:ext>
            </a:extLst>
          </p:cNvPr>
          <p:cNvSpPr txBox="1"/>
          <p:nvPr/>
        </p:nvSpPr>
        <p:spPr>
          <a:xfrm>
            <a:off x="1661194" y="5407252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lvl="0" indent="-171501" defTabSz="914674" latinLnBrk="0">
              <a:buFontTx/>
              <a:buChar char="-"/>
              <a:defRPr/>
            </a:pP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3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無보험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진단無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6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부담보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삭감無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6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추가할증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無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204685-7334-C58B-2484-A5F32ABF3444}"/>
              </a:ext>
            </a:extLst>
          </p:cNvPr>
          <p:cNvSpPr txBox="1"/>
          <p:nvPr/>
        </p:nvSpPr>
        <p:spPr>
          <a:xfrm>
            <a:off x="1675153" y="3162481"/>
            <a:ext cx="674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indent="-171501" defTabSz="914674" latinLnBrk="0">
              <a:buFontTx/>
              <a:buChar char="-"/>
              <a:defRPr/>
            </a:pP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일반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:  40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16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억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20</a:t>
            </a:r>
            <a:r>
              <a:rPr lang="ko-KR" altLang="en-US" sz="16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년납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남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16.3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여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14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</a:p>
          <a:p>
            <a:pPr marL="171501" lvl="0" indent="-171501" defTabSz="914674" latinLnBrk="0">
              <a:buFontTx/>
              <a:buChar char="-"/>
              <a:defRPr/>
            </a:pP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간편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:  50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16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억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20</a:t>
            </a:r>
            <a:r>
              <a:rPr lang="ko-KR" altLang="en-US" sz="16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년납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남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25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여 </a:t>
            </a:r>
            <a:r>
              <a:rPr lang="en-US" altLang="ko-KR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20.7</a:t>
            </a:r>
            <a:r>
              <a:rPr lang="ko-KR" altLang="en-US" sz="16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endParaRPr lang="en-US" altLang="ko-KR" sz="16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1189320" y="6169025"/>
            <a:ext cx="6532280" cy="443714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defTabSz="914674" latinLnBrk="0">
              <a:spcBef>
                <a:spcPts val="100"/>
              </a:spcBef>
              <a:defRPr/>
            </a:pPr>
            <a:r>
              <a:rPr lang="ko-KR" altLang="en-US" sz="28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상속세 재원마련에 최고의 종신보험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8C184FA-9E42-CA1A-C8C9-106E43712CBC}"/>
              </a:ext>
            </a:extLst>
          </p:cNvPr>
          <p:cNvGrpSpPr/>
          <p:nvPr/>
        </p:nvGrpSpPr>
        <p:grpSpPr>
          <a:xfrm>
            <a:off x="791213" y="6277456"/>
            <a:ext cx="330118" cy="359885"/>
            <a:chOff x="1674803" y="6592546"/>
            <a:chExt cx="1905417" cy="1861327"/>
          </a:xfrm>
        </p:grpSpPr>
        <p:pic>
          <p:nvPicPr>
            <p:cNvPr id="45" name="Object 2">
              <a:extLst>
                <a:ext uri="{FF2B5EF4-FFF2-40B4-BE49-F238E27FC236}">
                  <a16:creationId xmlns:a16="http://schemas.microsoft.com/office/drawing/2014/main" id="{0832B515-4641-AFC4-AF71-B8A43128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803" y="6592546"/>
              <a:ext cx="1905417" cy="1861327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54" y="6812015"/>
            <a:ext cx="6864779" cy="423381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59400" y="7322185"/>
            <a:ext cx="2057400" cy="283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5359400" y="9811385"/>
            <a:ext cx="2133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1F497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graphicFrame>
        <p:nvGraphicFramePr>
          <p:cNvPr id="55" name="object 11">
            <a:extLst>
              <a:ext uri="{FF2B5EF4-FFF2-40B4-BE49-F238E27FC236}">
                <a16:creationId xmlns:a16="http://schemas.microsoft.com/office/drawing/2014/main" id="{1873F126-4D1F-D352-5C7A-2457DFF67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93260"/>
              </p:ext>
            </p:extLst>
          </p:nvPr>
        </p:nvGraphicFramePr>
        <p:xfrm>
          <a:off x="781708" y="1658576"/>
          <a:ext cx="6679441" cy="3838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608">
                  <a:extLst>
                    <a:ext uri="{9D8B030D-6E8A-4147-A177-3AD203B41FA5}">
                      <a16:colId xmlns:a16="http://schemas.microsoft.com/office/drawing/2014/main" val="618756588"/>
                    </a:ext>
                  </a:extLst>
                </a:gridCol>
                <a:gridCol w="746608">
                  <a:extLst>
                    <a:ext uri="{9D8B030D-6E8A-4147-A177-3AD203B41FA5}">
                      <a16:colId xmlns:a16="http://schemas.microsoft.com/office/drawing/2014/main" val="4272651243"/>
                    </a:ext>
                  </a:extLst>
                </a:gridCol>
                <a:gridCol w="74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609">
                  <a:extLst>
                    <a:ext uri="{9D8B030D-6E8A-4147-A177-3AD203B41FA5}">
                      <a16:colId xmlns:a16="http://schemas.microsoft.com/office/drawing/2014/main" val="3588886805"/>
                    </a:ext>
                  </a:extLst>
                </a:gridCol>
                <a:gridCol w="746609">
                  <a:extLst>
                    <a:ext uri="{9D8B030D-6E8A-4147-A177-3AD203B41FA5}">
                      <a16:colId xmlns:a16="http://schemas.microsoft.com/office/drawing/2014/main" val="133203933"/>
                    </a:ext>
                  </a:extLst>
                </a:gridCol>
                <a:gridCol w="746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80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15년납(180회)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20년납(240회)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VVIP</a:t>
                      </a:r>
                      <a:r>
                        <a:rPr lang="ko-KR" altLang="en-US" sz="10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상속종신</a:t>
                      </a:r>
                      <a:endParaRPr sz="10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ko-KR" altLang="en-US" sz="10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간편</a:t>
                      </a:r>
                      <a:r>
                        <a:rPr lang="en-US" altLang="ko-KR" sz="10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VVIP</a:t>
                      </a:r>
                      <a:r>
                        <a:rPr lang="ko-KR" altLang="en-US" sz="10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상속종신</a:t>
                      </a:r>
                      <a:endParaRPr sz="10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VVIP</a:t>
                      </a:r>
                      <a:r>
                        <a:rPr lang="ko-KR" altLang="en-US" sz="10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상속종신</a:t>
                      </a:r>
                      <a:endParaRPr sz="10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ko-KR" altLang="en-US" sz="10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간편</a:t>
                      </a:r>
                      <a:r>
                        <a:rPr lang="en-US" altLang="ko-KR" sz="10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VVIP</a:t>
                      </a:r>
                      <a:r>
                        <a:rPr lang="ko-KR" altLang="en-US" sz="10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상속종신</a:t>
                      </a:r>
                      <a:endParaRPr sz="10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04059"/>
                  </a:ext>
                </a:extLst>
              </a:tr>
              <a:tr h="29527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월보험료</a:t>
                      </a:r>
                      <a:endParaRPr sz="10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총납입보험료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월보험료</a:t>
                      </a: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총납입보험료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월보험료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총납입보험료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월보험료</a:t>
                      </a: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총납입보험료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9">
                <a:tc rowSpan="5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159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8,620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183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2,940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127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480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en-US" altLang="ko-KR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147</a:t>
                      </a: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5,280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204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6,720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2,480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163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9,120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188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5,120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268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8,420만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310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5,800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215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1,600만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250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360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4,800만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422</a:t>
                      </a: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7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5,960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297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1,280만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352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8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4,480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543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9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7,740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614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억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520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-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000" b="0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000" b="0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000" b="0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67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137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67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4,660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67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156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8,080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110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6,400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125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175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1,500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200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6,000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140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3,600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160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8,400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227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860만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259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6,620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spc="-2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181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3,440만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2247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207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9,680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301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4,180만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341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1,380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242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5억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8,080만</a:t>
                      </a:r>
                      <a:endParaRPr sz="1000" b="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276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marL="18000" marR="18000" anchor="ctr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억</a:t>
                      </a:r>
                      <a:r>
                        <a:rPr kumimoji="0" lang="en-US" altLang="ko-K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6,240</a:t>
                      </a:r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18000" marR="18000" anchor="ctr">
                    <a:lnL w="3175">
                      <a:solidFill>
                        <a:srgbClr val="231F20"/>
                      </a:solidFill>
                      <a:prstDash val="solid"/>
                    </a:lnL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</a:t>
                      </a:r>
                      <a:r>
                        <a:rPr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0세</a:t>
                      </a:r>
                    </a:p>
                  </a:txBody>
                  <a:tcPr marL="0" marR="0" marT="584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430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7,400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476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억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5,680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-</a:t>
                      </a:r>
                      <a:endParaRPr sz="100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2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 b="0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 b="0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 b="0" dirty="0">
                        <a:solidFill>
                          <a:schemeClr val="tx1"/>
                        </a:solidFill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60341" marB="0">
                    <a:lnL w="3175">
                      <a:solidFill>
                        <a:srgbClr val="231F20"/>
                      </a:solidFill>
                      <a:prstDash val="solid"/>
                    </a:lnL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63099" y="2898466"/>
            <a:ext cx="400110" cy="656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남자</a:t>
            </a:r>
            <a:endParaRPr lang="ko-KR" altLang="en-US" sz="1200" b="1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3099" y="4420143"/>
            <a:ext cx="400110" cy="656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여자</a:t>
            </a:r>
            <a:endParaRPr lang="ko-KR" altLang="en-US" sz="1200" b="1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59088" y="835025"/>
            <a:ext cx="7559619" cy="443714"/>
            <a:chOff x="559646" y="1673225"/>
            <a:chExt cx="7251531" cy="443714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61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60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871377" cy="443714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lvl="0" defTabSz="914674" latinLnBrk="0">
                <a:defRPr/>
              </a:pPr>
              <a:r>
                <a:rPr lang="ko-KR" altLang="en-US" sz="2800" dirty="0" err="1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주보험</a:t>
              </a:r>
              <a:r>
                <a:rPr lang="ko-KR" altLang="en-US" sz="28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 </a:t>
              </a:r>
              <a:r>
                <a:rPr lang="en-US" altLang="ko-KR" sz="28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10</a:t>
              </a:r>
              <a:r>
                <a:rPr lang="ko-KR" altLang="en-US" sz="28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억 상속세 </a:t>
              </a:r>
              <a:r>
                <a:rPr lang="en-US" altLang="ko-KR" sz="28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Plan</a:t>
              </a:r>
              <a:endParaRPr lang="en-US" altLang="ko-KR" sz="28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endParaRPr>
            </a:p>
          </p:txBody>
        </p:sp>
      </p:grpSp>
      <p:sp>
        <p:nvSpPr>
          <p:cNvPr id="62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1136218" y="5940425"/>
            <a:ext cx="5213782" cy="443714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lvl="0" defTabSz="914674" latinLnBrk="0">
              <a:defRPr/>
            </a:pPr>
            <a:r>
              <a:rPr lang="ko-KR" altLang="en-US" sz="280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28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8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sz="28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천만 장례비 </a:t>
            </a:r>
            <a:r>
              <a:rPr lang="en-US" altLang="ko-KR" sz="28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8C184FA-9E42-CA1A-C8C9-106E43712CBC}"/>
              </a:ext>
            </a:extLst>
          </p:cNvPr>
          <p:cNvGrpSpPr/>
          <p:nvPr/>
        </p:nvGrpSpPr>
        <p:grpSpPr>
          <a:xfrm>
            <a:off x="756117" y="6005069"/>
            <a:ext cx="330118" cy="359885"/>
            <a:chOff x="1674803" y="6592546"/>
            <a:chExt cx="1905417" cy="1861327"/>
          </a:xfrm>
        </p:grpSpPr>
        <p:pic>
          <p:nvPicPr>
            <p:cNvPr id="64" name="Object 2">
              <a:extLst>
                <a:ext uri="{FF2B5EF4-FFF2-40B4-BE49-F238E27FC236}">
                  <a16:creationId xmlns:a16="http://schemas.microsoft.com/office/drawing/2014/main" id="{0832B515-4641-AFC4-AF71-B8A43128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803" y="6592546"/>
              <a:ext cx="1905417" cy="1861327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752F024-991D-21D1-C2B4-F3FC6D9D295C}"/>
              </a:ext>
            </a:extLst>
          </p:cNvPr>
          <p:cNvSpPr txBox="1"/>
          <p:nvPr/>
        </p:nvSpPr>
        <p:spPr>
          <a:xfrm>
            <a:off x="4285122" y="5254152"/>
            <a:ext cx="3467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출처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소비자보호원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, 2015)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04501"/>
              </p:ext>
            </p:extLst>
          </p:nvPr>
        </p:nvGraphicFramePr>
        <p:xfrm>
          <a:off x="781230" y="6630521"/>
          <a:ext cx="6883785" cy="446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865">
                  <a:extLst>
                    <a:ext uri="{9D8B030D-6E8A-4147-A177-3AD203B41FA5}">
                      <a16:colId xmlns:a16="http://schemas.microsoft.com/office/drawing/2014/main" val="477353405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307609382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2620196596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249029261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687626166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2197352890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841403346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3310045904"/>
                    </a:ext>
                  </a:extLst>
                </a:gridCol>
                <a:gridCol w="764865">
                  <a:extLst>
                    <a:ext uri="{9D8B030D-6E8A-4147-A177-3AD203B41FA5}">
                      <a16:colId xmlns:a16="http://schemas.microsoft.com/office/drawing/2014/main" val="1310732248"/>
                    </a:ext>
                  </a:extLst>
                </a:gridCol>
              </a:tblGrid>
              <a:tr h="34360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단위</a:t>
                      </a: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:</a:t>
                      </a:r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5</a:t>
                      </a:r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년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10</a:t>
                      </a:r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년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28838"/>
                  </a:ext>
                </a:extLst>
              </a:tr>
              <a:tr h="3436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우리집</a:t>
                      </a:r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착한종신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간편우리집착한종신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921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우리집</a:t>
                      </a:r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 </a:t>
                      </a:r>
                      <a:r>
                        <a:rPr lang="ko-KR" altLang="en-US" sz="12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착한종신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9218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간편우리집착한종신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68346"/>
                  </a:ext>
                </a:extLst>
              </a:tr>
              <a:tr h="3436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남자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여자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남자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여자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남자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여자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남자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여자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02023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71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257,000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221,400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280,600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241,600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148,400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123,000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165,000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135,000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2924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72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265,600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228,400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288,000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248,200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155,200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127,800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170,800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139,400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2939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73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274,400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235,600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295,600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254,800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162,400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132,800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177,000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144,200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0261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74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283,600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243,200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303,200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261,800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170,400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138,200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183,600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149,000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5295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75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293,600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251,200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311,400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268,800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179,400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144,200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190,800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154,200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29319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76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304,600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259,600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319,600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276,000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0132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77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317,000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268,600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328,200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283,400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027862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78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331,000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278,400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337,200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291,000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73742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79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347,000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289,200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346,800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299,400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182830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80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365,600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301,600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357,600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</a:rPr>
                        <a:t>308,600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0" dirty="0">
                        <a:solidFill>
                          <a:schemeClr val="tx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833631"/>
                  </a:ext>
                </a:extLst>
              </a:tr>
            </a:tbl>
          </a:graphicData>
        </a:graphic>
      </p:graphicFrame>
      <p:grpSp>
        <p:nvGrpSpPr>
          <p:cNvPr id="67" name="그룹 1005"/>
          <p:cNvGrpSpPr/>
          <p:nvPr/>
        </p:nvGrpSpPr>
        <p:grpSpPr>
          <a:xfrm rot="10800000" flipH="1">
            <a:off x="5287252" y="9511674"/>
            <a:ext cx="2267616" cy="1450665"/>
            <a:chOff x="3741142" y="3193790"/>
            <a:chExt cx="3085714" cy="2670760"/>
          </a:xfrm>
        </p:grpSpPr>
        <p:pic>
          <p:nvPicPr>
            <p:cNvPr id="68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1142" y="3193790"/>
              <a:ext cx="3085714" cy="2670760"/>
            </a:xfrm>
            <a:prstGeom prst="rect">
              <a:avLst/>
            </a:prstGeom>
          </p:spPr>
        </p:pic>
      </p:grpSp>
      <p:sp>
        <p:nvSpPr>
          <p:cNvPr id="69" name="object 22"/>
          <p:cNvSpPr txBox="1"/>
          <p:nvPr/>
        </p:nvSpPr>
        <p:spPr>
          <a:xfrm>
            <a:off x="5108416" y="9927155"/>
            <a:ext cx="2685247" cy="869472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누구에게나</a:t>
            </a:r>
            <a:endParaRPr kumimoji="0" lang="en-US" altLang="ko-KR" b="0" i="0" u="none" strike="noStrike" kern="1200" cap="none" spc="-3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장례비 </a:t>
            </a:r>
            <a:r>
              <a:rPr kumimoji="0" lang="en-US" altLang="ko-KR" b="0" i="0" u="none" strike="noStrike" kern="120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</a:t>
            </a:r>
            <a:r>
              <a:rPr kumimoji="0" lang="ko-KR" altLang="en-US" b="0" i="0" u="none" strike="noStrike" kern="120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천만</a:t>
            </a:r>
            <a:r>
              <a:rPr kumimoji="0" lang="ko-KR" altLang="en-US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은</a:t>
            </a:r>
            <a:endParaRPr kumimoji="0" lang="en-US" altLang="ko-KR" b="0" i="0" u="none" strike="noStrike" kern="1200" cap="none" spc="-3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선택이 아닌 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필수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!!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58007" y="1396855"/>
            <a:ext cx="914400" cy="1015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4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1F497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01538" y="1775330"/>
            <a:ext cx="7220062" cy="4012695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(</a:t>
            </a:r>
            <a:r>
              <a:rPr kumimoji="0" lang="ko-KR" altLang="en-US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간편</a:t>
            </a:r>
            <a:r>
              <a:rPr kumimoji="0" lang="en-US" altLang="ko-KR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경영인정기</a:t>
            </a:r>
            <a:endParaRPr kumimoji="0" lang="ko-KR" altLang="en-US" sz="5400" i="0" u="none" strike="noStrike" kern="1200" cap="none" spc="3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711200" y="6225732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더욱 저렴하고 강력하게 돌아온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간편</a:t>
              </a:r>
              <a:r>
                <a:rPr lang="en-US" altLang="ko-KR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</a:t>
              </a:r>
              <a:r>
                <a:rPr lang="ko-KR" altLang="en-US" sz="240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경영인정기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4" name="타원 3"/>
          <p:cNvSpPr/>
          <p:nvPr/>
        </p:nvSpPr>
        <p:spPr>
          <a:xfrm>
            <a:off x="692496" y="1880648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75" y="1989398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1397000" y="2635210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692496" y="2868844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575" y="2977594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 flipV="1">
            <a:off x="1397000" y="3623406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타원 82"/>
          <p:cNvSpPr/>
          <p:nvPr/>
        </p:nvSpPr>
        <p:spPr>
          <a:xfrm>
            <a:off x="696164" y="3897703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7243" y="4006453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85" name="직선 연결선 84"/>
          <p:cNvCxnSpPr/>
          <p:nvPr/>
        </p:nvCxnSpPr>
        <p:spPr>
          <a:xfrm flipV="1">
            <a:off x="1400668" y="4652265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692496" y="4822599"/>
            <a:ext cx="704088" cy="704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3575" y="4931349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 flipV="1">
            <a:off x="1397000" y="5577161"/>
            <a:ext cx="6227792" cy="2764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86F225D-5E4C-F65A-F0A1-3801DCE75A33}"/>
              </a:ext>
            </a:extLst>
          </p:cNvPr>
          <p:cNvSpPr txBox="1"/>
          <p:nvPr/>
        </p:nvSpPr>
        <p:spPr>
          <a:xfrm>
            <a:off x="1485473" y="1870714"/>
            <a:ext cx="938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674" latinLnBrk="0">
              <a:defRPr/>
            </a:pPr>
            <a:r>
              <a:rPr lang="ko-KR" altLang="en-US" sz="2400" spc="-1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체증식</a:t>
            </a:r>
            <a:r>
              <a:rPr lang="en-US" altLang="ko-KR" sz="24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2400" spc="-1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보장</a:t>
            </a:r>
            <a:r>
              <a:rPr lang="ko-KR" altLang="en-US" sz="2400" spc="-15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구조로</a:t>
            </a:r>
            <a:r>
              <a:rPr lang="ko-KR" altLang="en-US" sz="2400" spc="-15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증가하는</a:t>
            </a:r>
            <a:r>
              <a:rPr lang="ko-KR" altLang="en-US" sz="24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상속세 </a:t>
            </a:r>
            <a:r>
              <a:rPr lang="en-US" altLang="ko-KR" sz="24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Risk </a:t>
            </a:r>
            <a:r>
              <a:rPr lang="ko-KR" altLang="en-US" sz="24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대비 </a:t>
            </a:r>
            <a:r>
              <a:rPr lang="ko-KR" altLang="en-US" sz="2400" spc="-15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가능</a:t>
            </a:r>
            <a:endParaRPr lang="ko-KR" altLang="en-US" sz="2400" spc="-15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1497641" y="2311077"/>
            <a:ext cx="793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674" latinLnBrk="0">
              <a:defRPr/>
            </a:pPr>
            <a:r>
              <a:rPr lang="en-US" altLang="ko-KR" sz="1600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  </a:t>
            </a:r>
            <a:r>
              <a:rPr lang="en-US" altLang="ko-KR" sz="16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10%/15%/20% </a:t>
            </a:r>
            <a:r>
              <a:rPr lang="ko-KR" altLang="en-US" sz="1600" spc="-15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체증형</a:t>
            </a:r>
            <a:r>
              <a:rPr lang="ko-KR" altLang="en-US" sz="16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600" spc="-1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선택시</a:t>
            </a:r>
            <a:r>
              <a:rPr lang="ko-KR" altLang="en-US" sz="1600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시간이 경과할수록 사망보험금 증가</a:t>
            </a:r>
            <a:r>
              <a:rPr lang="en-US" altLang="ko-KR" sz="16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sz="16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 </a:t>
            </a:r>
            <a:r>
              <a:rPr lang="en-US" altLang="ko-KR" sz="16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10/15%)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2626E5-F3AD-6731-6764-9F3E62BFC159}"/>
              </a:ext>
            </a:extLst>
          </p:cNvPr>
          <p:cNvSpPr txBox="1"/>
          <p:nvPr/>
        </p:nvSpPr>
        <p:spPr>
          <a:xfrm>
            <a:off x="1556965" y="4852987"/>
            <a:ext cx="1235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ko-KR" altLang="en-US" sz="24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연금</a:t>
            </a:r>
            <a:r>
              <a:rPr lang="en-US" altLang="ko-KR" sz="2400" spc="-35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·</a:t>
            </a:r>
            <a:r>
              <a:rPr lang="ko-KR" altLang="en-US" sz="2400" spc="-35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적립전환</a:t>
            </a:r>
            <a:r>
              <a:rPr lang="en-US" altLang="ko-KR" sz="2400" spc="-35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!</a:t>
            </a:r>
            <a:r>
              <a:rPr lang="ko-KR" altLang="en-US" sz="2400" spc="-35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계약의 다양한 활용 가능</a:t>
            </a:r>
            <a:endParaRPr lang="ko-KR" altLang="en-US" sz="2400" spc="-3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204685-7334-C58B-2484-A5F32ABF3444}"/>
              </a:ext>
            </a:extLst>
          </p:cNvPr>
          <p:cNvSpPr txBox="1"/>
          <p:nvPr/>
        </p:nvSpPr>
        <p:spPr>
          <a:xfrm>
            <a:off x="1534764" y="5283631"/>
            <a:ext cx="965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95" lvl="0" indent="-88291" defTabSz="914674" latinLnBrk="0">
              <a:spcBef>
                <a:spcPts val="360"/>
              </a:spcBef>
              <a:buFontTx/>
              <a:buChar char="-"/>
              <a:tabLst>
                <a:tab pos="101630" algn="l"/>
              </a:tabLst>
              <a:defRPr/>
            </a:pPr>
            <a:r>
              <a:rPr lang="en-US" altLang="ko-KR" sz="1600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ko-KR" altLang="en-US" sz="1600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계약일부터 </a:t>
            </a:r>
            <a:r>
              <a:rPr lang="en-US" altLang="ko-KR" sz="1600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7</a:t>
            </a:r>
            <a:r>
              <a:rPr lang="ko-KR" altLang="en-US" sz="1600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년이 지난 시점부터 일정 요건 충족 시 가능</a:t>
            </a:r>
            <a:endParaRPr lang="ko-KR" altLang="en-US" sz="16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DCC71D-D9F2-009B-5F84-9F8B43D94278}"/>
              </a:ext>
            </a:extLst>
          </p:cNvPr>
          <p:cNvSpPr txBox="1"/>
          <p:nvPr/>
        </p:nvSpPr>
        <p:spPr>
          <a:xfrm>
            <a:off x="1485472" y="3913384"/>
            <a:ext cx="1007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674" latinLnBrk="0">
              <a:defRPr/>
            </a:pPr>
            <a:r>
              <a:rPr lang="ko-KR" altLang="en-US" sz="24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긴급 유동자금 필요시 </a:t>
            </a:r>
            <a:r>
              <a:rPr lang="ko-KR" altLang="en-US" sz="24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약관대출 </a:t>
            </a:r>
            <a:r>
              <a:rPr lang="ko-KR" altLang="en-US" sz="2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활용 가능</a:t>
            </a:r>
            <a:endParaRPr lang="ko-KR" altLang="en-US" sz="24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6E0FE6-4188-AC0E-C161-98957128D3EE}"/>
              </a:ext>
            </a:extLst>
          </p:cNvPr>
          <p:cNvSpPr txBox="1"/>
          <p:nvPr/>
        </p:nvSpPr>
        <p:spPr>
          <a:xfrm>
            <a:off x="1507998" y="4348594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lvl="0" indent="-171501" defTabSz="914674" latinLnBrk="0">
              <a:buFontTx/>
              <a:buChar char="-"/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보험 가입 후 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 이내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피보험자 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75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 미만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보너스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라이트형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전기납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限</a:t>
            </a:r>
            <a:endParaRPr lang="ko-KR" altLang="en-US" sz="16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162B27-329A-9D35-0503-6370D0C883E2}"/>
              </a:ext>
            </a:extLst>
          </p:cNvPr>
          <p:cNvSpPr txBox="1"/>
          <p:nvPr/>
        </p:nvSpPr>
        <p:spPr>
          <a:xfrm>
            <a:off x="1528967" y="2802111"/>
            <a:ext cx="57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674" latinLnBrk="0">
              <a:defRPr/>
            </a:pPr>
            <a:r>
              <a:rPr lang="ko-KR" altLang="en-US" sz="240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유병자</a:t>
            </a:r>
            <a:r>
              <a:rPr lang="ko-KR" altLang="en-US" sz="24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고객님</a:t>
            </a:r>
            <a:r>
              <a:rPr lang="ko-KR" altLang="en-US" sz="2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도 </a:t>
            </a:r>
            <a:r>
              <a:rPr lang="ko-KR" altLang="en-US" sz="24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간편고지로</a:t>
            </a:r>
            <a:r>
              <a:rPr lang="ko-KR" altLang="en-US" sz="2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20</a:t>
            </a:r>
            <a:r>
              <a:rPr lang="ko-KR" altLang="en-US" sz="24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억까지</a:t>
            </a:r>
            <a:r>
              <a:rPr lang="en-US" altLang="ko-KR" sz="24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!</a:t>
            </a:r>
            <a:endParaRPr lang="ko-KR" altLang="en-US" sz="24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611A32-8941-FD87-F1E2-5A0A5586A459}"/>
              </a:ext>
            </a:extLst>
          </p:cNvPr>
          <p:cNvSpPr txBox="1"/>
          <p:nvPr/>
        </p:nvSpPr>
        <p:spPr>
          <a:xfrm>
            <a:off x="1549629" y="3259663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95" lvl="0" indent="-88291" defTabSz="914674" latinLnBrk="0">
              <a:spcBef>
                <a:spcPts val="160"/>
              </a:spcBef>
              <a:buFontTx/>
              <a:buChar char="-"/>
              <a:tabLst>
                <a:tab pos="101630" algn="l"/>
              </a:tabLst>
              <a:defRPr/>
            </a:pPr>
            <a:r>
              <a:rPr lang="ko-KR" altLang="en-US" sz="1600" spc="-25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en-US" altLang="ko-KR" sz="1600" spc="-25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ko-KR" altLang="en-US" sz="1600" spc="-25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고객 상황에 맞는 </a:t>
            </a:r>
            <a:r>
              <a:rPr lang="en-US" altLang="ko-KR" sz="1600" spc="-25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Risk </a:t>
            </a:r>
            <a:r>
              <a:rPr lang="ko-KR" altLang="en-US" sz="1600" spc="-25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관리 가능</a:t>
            </a:r>
            <a:endParaRPr lang="ko-KR" altLang="en-US" sz="16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78072"/>
              </p:ext>
            </p:extLst>
          </p:nvPr>
        </p:nvGraphicFramePr>
        <p:xfrm>
          <a:off x="863601" y="7175826"/>
          <a:ext cx="6765371" cy="386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6777">
                  <a:extLst>
                    <a:ext uri="{9D8B030D-6E8A-4147-A177-3AD203B41FA5}">
                      <a16:colId xmlns:a16="http://schemas.microsoft.com/office/drawing/2014/main" val="2133458979"/>
                    </a:ext>
                  </a:extLst>
                </a:gridCol>
                <a:gridCol w="916777">
                  <a:extLst>
                    <a:ext uri="{9D8B030D-6E8A-4147-A177-3AD203B41FA5}">
                      <a16:colId xmlns:a16="http://schemas.microsoft.com/office/drawing/2014/main" val="3914428957"/>
                    </a:ext>
                  </a:extLst>
                </a:gridCol>
                <a:gridCol w="1048338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417571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1232954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232954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521194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경영인정기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간편경영인정기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477951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70894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예정이율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1.50%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1.75%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1.50%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1.75%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70894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전기납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보험료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659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阡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624(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-5.3%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776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768(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-1.0%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7264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96.4%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96.7%(</a:t>
                      </a:r>
                      <a:r>
                        <a:rPr lang="en-US" altLang="ko-KR" sz="1400" b="1" dirty="0" smtClean="0">
                          <a:solidFill>
                            <a:srgbClr val="00206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96.3%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96.6%(</a:t>
                      </a:r>
                      <a:r>
                        <a:rPr lang="en-US" altLang="ko-KR" sz="1400" b="1" spc="-150" dirty="0" smtClean="0">
                          <a:solidFill>
                            <a:srgbClr val="00206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7264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106.7%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107.0%(</a:t>
                      </a:r>
                      <a:r>
                        <a:rPr lang="en-US" altLang="ko-KR" sz="1400" b="1" spc="-150" dirty="0" smtClean="0">
                          <a:solidFill>
                            <a:srgbClr val="00206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107.0%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107.3%(</a:t>
                      </a:r>
                      <a:r>
                        <a:rPr lang="en-US" altLang="ko-KR" sz="1400" b="1" spc="-150" dirty="0" smtClean="0">
                          <a:solidFill>
                            <a:srgbClr val="00206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13575" y="6752631"/>
            <a:ext cx="674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40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 남자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15%</a:t>
            </a:r>
            <a:r>
              <a:rPr lang="ko-KR" altLang="en-US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체증형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보너스형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 </a:t>
            </a:r>
            <a:r>
              <a:rPr lang="ko-KR" altLang="en-US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억 기준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2.4%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가정</a:t>
            </a:r>
          </a:p>
        </p:txBody>
      </p:sp>
    </p:spTree>
    <p:extLst>
      <p:ext uri="{BB962C8B-B14F-4D97-AF65-F5344CB8AC3E}">
        <p14:creationId xmlns:p14="http://schemas.microsoft.com/office/powerpoint/2010/main" val="37100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1F497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559891" y="682625"/>
            <a:ext cx="7037355" cy="411480"/>
            <a:chOff x="559646" y="1673225"/>
            <a:chExt cx="7037355" cy="411480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30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적립형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계약으로의 전환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(1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회 限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31" name="모서리가 둥근 직사각형 30"/>
          <p:cNvSpPr/>
          <p:nvPr/>
        </p:nvSpPr>
        <p:spPr>
          <a:xfrm>
            <a:off x="635000" y="1332753"/>
            <a:ext cx="7086600" cy="4455272"/>
          </a:xfrm>
          <a:prstGeom prst="roundRect">
            <a:avLst>
              <a:gd name="adj" fmla="val 7876"/>
            </a:avLst>
          </a:prstGeom>
          <a:solidFill>
            <a:srgbClr val="FBFEDA"/>
          </a:solidFill>
          <a:ln>
            <a:solidFill>
              <a:srgbClr val="FBF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35000" y="1444625"/>
            <a:ext cx="7162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전환조건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모두 충족 시</a:t>
            </a:r>
            <a:r>
              <a:rPr lang="en-US" altLang="ko-KR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可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</a:p>
          <a:p>
            <a:endParaRPr lang="en-US" altLang="ko-KR" sz="10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·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보장형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 가입 후 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7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년이 지난 유효한 계약</a:t>
            </a:r>
            <a:endParaRPr lang="en-US" altLang="ko-KR" sz="1400" b="1" dirty="0" smtClean="0">
              <a:solidFill>
                <a:srgbClr val="FF0000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6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·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전환일 당시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보장형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계약의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전환신청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보험가입금액에 해당하는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적립액이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500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만원 이상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인 경우</a:t>
            </a:r>
            <a:endParaRPr lang="en-US" altLang="ko-KR" sz="14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4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계약자 및 피보험자의 요건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0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·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 후 계약의 계약자는 전환 전 계약의 계약자와 동일</a:t>
            </a:r>
            <a:endParaRPr lang="en-US" altLang="ko-KR" sz="14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6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·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 후 </a:t>
            </a:r>
            <a:r>
              <a:rPr lang="ko-KR" altLang="en-US" sz="14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계약의 피보험자는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‘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보장형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계약의 피보험자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’ 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또는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‘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보장형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계약의 피보험자의 </a:t>
            </a:r>
            <a:endParaRPr lang="en-US" altLang="ko-KR" sz="14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가족관계등록부상 배우자 또는 자녀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자녀가 복수인 경우 계약자가 선택한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인에 한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)’</a:t>
            </a:r>
          </a:p>
          <a:p>
            <a:endParaRPr lang="en-US" altLang="ko-KR" sz="6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·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적립형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계약의 피보험자 가입 나이는 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20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세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~80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세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간편 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: 30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세</a:t>
            </a:r>
            <a:r>
              <a:rPr lang="en-US" altLang="ko-KR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~80</a:t>
            </a:r>
            <a:r>
              <a:rPr lang="ko-KR" altLang="en-US" sz="1400" b="1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세</a:t>
            </a:r>
            <a:r>
              <a:rPr lang="en-US" altLang="ko-KR" sz="1400" b="1" dirty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endParaRPr lang="en-US" altLang="ko-KR" sz="1400" b="1" dirty="0" smtClean="0">
              <a:solidFill>
                <a:srgbClr val="FF0000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4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전환방법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0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·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적립형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계약으로 전환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신청시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계약자는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적립형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계약의 보험 가입금액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,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기본보험료를 선택</a:t>
            </a:r>
            <a:endParaRPr lang="en-US" altLang="ko-KR" sz="14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6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·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적립형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계약으로의 전환이 승낙된 경우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전환일은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건강진단을 받지 않는 경우에는 전환 신청일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,</a:t>
            </a: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진단계약은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진단일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재진단의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경우에는 </a:t>
            </a:r>
            <a:r>
              <a:rPr lang="ko-KR" altLang="en-US" sz="1400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최종진단일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의 다음날 부터 </a:t>
            </a:r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30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일 이후 최초 도래하는 </a:t>
            </a:r>
            <a:endParaRPr lang="en-US" altLang="ko-KR" sz="14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     </a:t>
            </a:r>
            <a:r>
              <a:rPr lang="ko-KR" altLang="en-US" sz="14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월계약해당일로 함</a:t>
            </a:r>
            <a:endParaRPr lang="ko-KR" altLang="en-US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59622" y="6397625"/>
            <a:ext cx="7037355" cy="411480"/>
            <a:chOff x="559646" y="1673225"/>
            <a:chExt cx="7037355" cy="41148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40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보험계약 대출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1080"/>
              </p:ext>
            </p:extLst>
          </p:nvPr>
        </p:nvGraphicFramePr>
        <p:xfrm>
          <a:off x="767682" y="7339318"/>
          <a:ext cx="6829564" cy="2819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8518">
                  <a:extLst>
                    <a:ext uri="{9D8B030D-6E8A-4147-A177-3AD203B41FA5}">
                      <a16:colId xmlns:a16="http://schemas.microsoft.com/office/drawing/2014/main" val="1932343248"/>
                    </a:ext>
                  </a:extLst>
                </a:gridCol>
                <a:gridCol w="4981046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</a:tblGrid>
              <a:tr h="5219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내 용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521974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상품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1" kern="1200" dirty="0" err="1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보너스형</a:t>
                      </a:r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400" b="1" kern="1200" dirty="0" err="1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라이트형</a:t>
                      </a:r>
                      <a:endParaRPr lang="en-US" altLang="ko-KR" sz="1400" b="1" kern="1200" dirty="0" smtClean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단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err="1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전기납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상품 限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521974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조건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보험 가입 후 </a:t>
                      </a:r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년 이내</a:t>
                      </a:r>
                      <a:endParaRPr lang="ko-KR" altLang="en-US" sz="1400" b="1" kern="1200" dirty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81735"/>
                  </a:ext>
                </a:extLst>
              </a:tr>
              <a:tr h="521974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피보험자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75</a:t>
                      </a:r>
                      <a:r>
                        <a:rPr lang="ko-KR" altLang="en-US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세 미만</a:t>
                      </a:r>
                      <a:endParaRPr lang="ko-KR" altLang="en-US" sz="1400" b="1" kern="1200" dirty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31084"/>
                  </a:ext>
                </a:extLst>
              </a:tr>
              <a:tr h="521974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이자율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‘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공시이율  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+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가산금리 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1.5%’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적용</a:t>
                      </a:r>
                      <a:endParaRPr lang="en-US" altLang="ko-KR" sz="1400" b="1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※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공시이율 변경 時 변경</a:t>
                      </a:r>
                      <a:endParaRPr lang="en-US" altLang="ko-KR" sz="1400" b="1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※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이자는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일단위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계산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매월 이자납부일에 납부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325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9891" y="10314305"/>
            <a:ext cx="723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이 보험상품은 </a:t>
            </a:r>
            <a:r>
              <a:rPr lang="ko-KR" altLang="en-US" sz="1000" dirty="0" err="1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순수보장성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상품으로 만기환급금이 없습니다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.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따라서 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,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보험계약대출 원리금이 보험약관에서 정한 해지환급금에 도달하거나 초과</a:t>
            </a:r>
            <a:endParaRPr lang="en-US" altLang="ko-KR" sz="1000" dirty="0" smtClean="0">
              <a:solidFill>
                <a:srgbClr val="FF0000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 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되었을 때 </a:t>
            </a:r>
            <a:r>
              <a:rPr lang="en-US" altLang="ko-KR" sz="1000" dirty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계약자는 즉시 보험계약대출 원리금 전액 상환 또는 일부 상환을 통해 보험계약대출 원리금이 </a:t>
            </a:r>
            <a:r>
              <a:rPr lang="ko-KR" altLang="en-US" sz="1000" dirty="0" err="1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해지환급금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이하가 되도록 해야합니다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. </a:t>
            </a:r>
            <a:endParaRPr lang="ko-KR" altLang="en-US" sz="1000" dirty="0">
              <a:solidFill>
                <a:srgbClr val="FF0000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555" y="2401885"/>
            <a:ext cx="563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상기 </a:t>
            </a:r>
            <a:r>
              <a:rPr lang="ko-KR" altLang="en-US" sz="11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적립액은</a:t>
            </a:r>
            <a:r>
              <a:rPr lang="ko-KR" altLang="en-US" sz="11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1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주보험의</a:t>
            </a:r>
            <a:r>
              <a:rPr lang="ko-KR" altLang="en-US" sz="11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종류에 따라 다르므로 약관 또는 </a:t>
            </a:r>
            <a:r>
              <a:rPr lang="ko-KR" altLang="en-US" sz="11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상품설명서</a:t>
            </a:r>
            <a:r>
              <a:rPr lang="ko-KR" altLang="en-US" sz="11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확인 必</a:t>
            </a:r>
            <a:endParaRPr lang="ko-KR" altLang="en-US" sz="11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5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대각선 방향의 모서리가 둥근 사각형 9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판매 종료</a:t>
            </a:r>
            <a:r>
              <a:rPr lang="en-US" altLang="ko-KR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3600" b="1" dirty="0" err="1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중지상품</a:t>
            </a:r>
            <a:r>
              <a:rPr lang="ko-KR" altLang="en-US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안내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08045" y="17494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시행 시기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: 2023.01.01 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신계약부터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08045" y="2623296"/>
            <a:ext cx="7037355" cy="411480"/>
            <a:chOff x="559646" y="1673225"/>
            <a:chExt cx="7037355" cy="411480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25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판매 종료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" name="모서리가 둥근 직사각형 1"/>
          <p:cNvSpPr/>
          <p:nvPr/>
        </p:nvSpPr>
        <p:spPr>
          <a:xfrm>
            <a:off x="766377" y="3121024"/>
            <a:ext cx="6650423" cy="2528735"/>
          </a:xfrm>
          <a:prstGeom prst="roundRect">
            <a:avLst>
              <a:gd name="adj" fmla="val 7876"/>
            </a:avLst>
          </a:prstGeom>
          <a:solidFill>
            <a:srgbClr val="FBFEDA"/>
          </a:solidFill>
          <a:ln>
            <a:solidFill>
              <a:srgbClr val="FBF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988199" y="3359567"/>
            <a:ext cx="594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생애설계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유니버설 종신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/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간편생애설계 유니버설 종신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생활보장보험 탄탄하게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New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올인원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암보험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갱신만기환급형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탄탄한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변액연금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거치형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</a:p>
          <a:p>
            <a:endParaRPr lang="ko-KR" altLang="en-US" sz="1200" b="1" dirty="0">
              <a:solidFill>
                <a:schemeClr val="accent6">
                  <a:lumMod val="75000"/>
                </a:schemeClr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86813" y="6016625"/>
            <a:ext cx="7037355" cy="411480"/>
            <a:chOff x="559646" y="1673225"/>
            <a:chExt cx="7037355" cy="41148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29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일부 특약 판매 종료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766377" y="6705239"/>
            <a:ext cx="6650423" cy="1611786"/>
          </a:xfrm>
          <a:prstGeom prst="roundRect">
            <a:avLst>
              <a:gd name="adj" fmla="val 7876"/>
            </a:avLst>
          </a:prstGeom>
          <a:solidFill>
            <a:srgbClr val="FBFEDA"/>
          </a:solidFill>
          <a:ln>
            <a:solidFill>
              <a:srgbClr val="FBF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988199" y="678144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종신보험의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부가율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낮은 갱신 특약 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14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건강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/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상해 보험의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부가율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낮은 특약 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6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대장금의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부가율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낮은 특약 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2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95922" y="8714159"/>
            <a:ext cx="7037355" cy="411480"/>
            <a:chOff x="559646" y="1673225"/>
            <a:chExt cx="7037355" cy="411480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35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34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일시 중지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36" name="모서리가 둥근 직사각형 35"/>
          <p:cNvSpPr/>
          <p:nvPr/>
        </p:nvSpPr>
        <p:spPr>
          <a:xfrm>
            <a:off x="766377" y="9217973"/>
            <a:ext cx="6650423" cy="1939759"/>
          </a:xfrm>
          <a:prstGeom prst="roundRect">
            <a:avLst>
              <a:gd name="adj" fmla="val 7876"/>
            </a:avLst>
          </a:prstGeom>
          <a:solidFill>
            <a:srgbClr val="FBFEDA"/>
          </a:solidFill>
          <a:ln>
            <a:solidFill>
              <a:srgbClr val="FBF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7" name="TextBox 36"/>
          <p:cNvSpPr txBox="1"/>
          <p:nvPr/>
        </p:nvSpPr>
        <p:spPr>
          <a:xfrm>
            <a:off x="988199" y="9294174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VUL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종신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/ VVIP VUL 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종신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암생애설계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VUL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종신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달러종신</a:t>
            </a:r>
            <a:endParaRPr lang="en-US" altLang="ko-KR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endParaRPr lang="en-US" altLang="ko-KR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  <a:p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·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유쾌통쾌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b="1" dirty="0" err="1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와치</a:t>
            </a:r>
            <a:r>
              <a:rPr lang="ko-KR" altLang="en-US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4U</a:t>
            </a:r>
          </a:p>
          <a:p>
            <a:endParaRPr lang="en-US" altLang="ko-KR" sz="1200" b="1" dirty="0" smtClean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9484" y="4558935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갱신순수형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및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비갱신형은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유지</a:t>
            </a:r>
            <a:endParaRPr lang="ko-KR" altLang="en-US" sz="12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6091" y="5246221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적립형은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유지</a:t>
            </a:r>
            <a:endParaRPr lang="ko-KR" altLang="en-US" sz="12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29974" y="800218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두번째 급성심근경색증진단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D/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두번째 뇌출혈진단특약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D</a:t>
            </a:r>
            <a:endParaRPr lang="ko-KR" altLang="en-US" sz="12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7283" y="9364542"/>
            <a:ext cx="3616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판매재개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: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2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월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일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수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) 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예정</a:t>
            </a:r>
            <a:endParaRPr lang="ko-KR" altLang="en-US" sz="12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7283" y="9791816"/>
            <a:ext cx="3616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판매재개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: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2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월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1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일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(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수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)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예정</a:t>
            </a:r>
            <a:endParaRPr lang="ko-KR" altLang="en-US" sz="12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3277" y="10250099"/>
            <a:ext cx="3616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개정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판매시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재안내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예정</a:t>
            </a:r>
            <a:endParaRPr lang="ko-KR" altLang="en-US" sz="12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8821" y="10740481"/>
            <a:ext cx="3616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개정 </a:t>
            </a:r>
            <a:r>
              <a:rPr lang="ko-KR" altLang="en-US" sz="1200" b="1" dirty="0" err="1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판매시</a:t>
            </a:r>
            <a:r>
              <a:rPr lang="ko-KR" altLang="en-US" sz="1200" b="1" dirty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</a:t>
            </a:r>
            <a:r>
              <a:rPr lang="ko-KR" altLang="en-US" sz="1200" b="1" dirty="0" err="1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재안내</a:t>
            </a:r>
            <a:r>
              <a:rPr lang="ko-KR" altLang="en-US" sz="1200" b="1" dirty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 예정</a:t>
            </a: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230" y="11183180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17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01538" y="1927730"/>
            <a:ext cx="7220062" cy="4012695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올인원</a:t>
            </a:r>
            <a:r>
              <a:rPr kumimoji="0" lang="en-US" altLang="ko-KR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/</a:t>
            </a: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비갱신</a:t>
            </a:r>
            <a:r>
              <a:rPr kumimoji="0" lang="ko-KR" altLang="en-US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540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암보험</a:t>
            </a:r>
            <a:endParaRPr kumimoji="0" lang="ko-KR" altLang="en-US" sz="54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4" name="타원 3"/>
          <p:cNvSpPr/>
          <p:nvPr/>
        </p:nvSpPr>
        <p:spPr>
          <a:xfrm>
            <a:off x="692496" y="2033048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75" y="2141798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1397000" y="2787610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692496" y="3021244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575" y="3129994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 flipV="1">
            <a:off x="1397000" y="3775806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타원 82"/>
          <p:cNvSpPr/>
          <p:nvPr/>
        </p:nvSpPr>
        <p:spPr>
          <a:xfrm>
            <a:off x="696164" y="4050103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7243" y="4158853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85" name="직선 연결선 84"/>
          <p:cNvCxnSpPr/>
          <p:nvPr/>
        </p:nvCxnSpPr>
        <p:spPr>
          <a:xfrm flipV="1">
            <a:off x="1400668" y="4804665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692496" y="4974999"/>
            <a:ext cx="704088" cy="704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3575" y="5083749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F225D-5E4C-F65A-F0A1-3801DCE75A33}"/>
              </a:ext>
            </a:extLst>
          </p:cNvPr>
          <p:cNvSpPr txBox="1"/>
          <p:nvPr/>
        </p:nvSpPr>
        <p:spPr>
          <a:xfrm>
            <a:off x="1424591" y="1975617"/>
            <a:ext cx="938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lvl="0" defTabSz="914674" latinLnBrk="0">
              <a:spcBef>
                <a:spcPts val="900"/>
              </a:spcBef>
              <a:defRPr/>
            </a:pPr>
            <a:r>
              <a:rPr lang="ko-KR" altLang="en-US" sz="2400" spc="-2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표적항암</a:t>
            </a:r>
            <a:r>
              <a:rPr lang="ko-KR" altLang="en-US" sz="2400" spc="-2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최대 </a:t>
            </a:r>
            <a:r>
              <a:rPr lang="en-US" altLang="ko-KR" sz="2400" spc="-2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8</a:t>
            </a:r>
            <a:r>
              <a:rPr lang="ko-KR" altLang="en-US" sz="2400" spc="-2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천 </a:t>
            </a:r>
            <a:r>
              <a:rPr lang="ko-KR" altLang="en-US" sz="2400" spc="-2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포함 다양한 보장 가능</a:t>
            </a:r>
            <a:endParaRPr lang="ko-KR" altLang="en-US" sz="24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1494711" y="2415980"/>
            <a:ext cx="7939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1600" spc="-3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en-US" altLang="ko-KR" sz="1600" spc="-3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 </a:t>
            </a:r>
            <a:r>
              <a:rPr lang="ko-KR" altLang="en-US" sz="1600" spc="-1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표적항암치료時 최대 </a:t>
            </a:r>
            <a:r>
              <a:rPr lang="en-US" altLang="ko-KR" sz="1600" spc="-1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8</a:t>
            </a:r>
            <a:r>
              <a:rPr lang="ko-KR" altLang="en-US" sz="1600" spc="-1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천만 보장</a:t>
            </a:r>
            <a:r>
              <a:rPr lang="en-US" altLang="ko-KR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예방</a:t>
            </a:r>
            <a:r>
              <a:rPr lang="en-US" altLang="ko-KR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경증</a:t>
            </a:r>
            <a:r>
              <a:rPr lang="en-US" altLang="ko-KR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진단</a:t>
            </a:r>
            <a:r>
              <a:rPr lang="en-US" altLang="ko-KR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spc="-1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치료 등 다양한 보장 가능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2626E5-F3AD-6731-6764-9F3E62BFC159}"/>
              </a:ext>
            </a:extLst>
          </p:cNvPr>
          <p:cNvSpPr txBox="1"/>
          <p:nvPr/>
        </p:nvSpPr>
        <p:spPr>
          <a:xfrm>
            <a:off x="1424591" y="3000795"/>
            <a:ext cx="1235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674" latinLnBrk="0">
              <a:defRPr/>
            </a:pPr>
            <a:r>
              <a:rPr lang="en-US" altLang="ko-KR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30</a:t>
            </a:r>
            <a:r>
              <a:rPr lang="ko-KR" altLang="en-US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 </a:t>
            </a:r>
            <a:r>
              <a:rPr lang="ko-KR" altLang="en-US" sz="2400" spc="-30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갱신형</a:t>
            </a:r>
            <a:r>
              <a:rPr lang="en-US" altLang="ko-KR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2400" spc="-30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비갱신형</a:t>
            </a:r>
            <a:r>
              <a:rPr lang="ko-KR" altLang="en-US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2400" spc="-3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추가로 최대 </a:t>
            </a:r>
            <a:r>
              <a:rPr lang="en-US" altLang="ko-KR" sz="2400" spc="-3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100</a:t>
            </a:r>
            <a:r>
              <a:rPr lang="ko-KR" altLang="en-US" sz="2400" spc="-3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세까지 다양한 보장</a:t>
            </a:r>
            <a:endParaRPr lang="ko-KR" altLang="en-US" sz="2400" spc="-3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204685-7334-C58B-2484-A5F32ABF3444}"/>
              </a:ext>
            </a:extLst>
          </p:cNvPr>
          <p:cNvSpPr txBox="1"/>
          <p:nvPr/>
        </p:nvSpPr>
        <p:spPr>
          <a:xfrm>
            <a:off x="1494711" y="3431439"/>
            <a:ext cx="9655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500" spc="-15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-  </a:t>
            </a:r>
            <a:r>
              <a:rPr lang="ko-KR" altLang="en-US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MRI/PET</a:t>
            </a:r>
            <a:r>
              <a:rPr lang="ko-KR" altLang="en-US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검사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갑상선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전립선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유방 </a:t>
            </a:r>
            <a:r>
              <a:rPr lang="ko-KR" altLang="en-US" sz="1500" spc="-15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바늘생검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암다빈치로봇수술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500" spc="-1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카티항암약물치료</a:t>
            </a:r>
            <a:r>
              <a:rPr lang="en-US" altLang="ko-KR" sz="1500" spc="-1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5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등</a:t>
            </a:r>
            <a:endParaRPr lang="ko-KR" altLang="en-US" sz="1500" spc="-15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DCC71D-D9F2-009B-5F84-9F8B43D94278}"/>
              </a:ext>
            </a:extLst>
          </p:cNvPr>
          <p:cNvSpPr txBox="1"/>
          <p:nvPr/>
        </p:nvSpPr>
        <p:spPr>
          <a:xfrm>
            <a:off x="1424591" y="4004058"/>
            <a:ext cx="1007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lvl="0" defTabSz="914674" latinLnBrk="0">
              <a:spcBef>
                <a:spcPts val="900"/>
              </a:spcBef>
              <a:defRPr/>
            </a:pPr>
            <a:r>
              <a:rPr lang="ko-KR" altLang="en-US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통원도 보장하는 </a:t>
            </a:r>
            <a:r>
              <a:rPr lang="ko-KR" altLang="en-US" sz="2400" spc="-30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신수술</a:t>
            </a:r>
            <a:r>
              <a:rPr lang="en-US" altLang="ko-KR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Ⅱ</a:t>
            </a:r>
            <a:r>
              <a:rPr lang="ko-KR" altLang="en-US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도입</a:t>
            </a:r>
            <a:r>
              <a:rPr lang="en-US" altLang="ko-KR" sz="2400" spc="-30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,</a:t>
            </a:r>
            <a:r>
              <a:rPr lang="ko-KR" altLang="en-US" sz="2400" spc="-30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양성자</a:t>
            </a:r>
            <a:r>
              <a:rPr lang="en-US" altLang="ko-KR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/</a:t>
            </a:r>
            <a:r>
              <a:rPr lang="ko-KR" altLang="en-US" sz="2400" spc="-30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세기조절</a:t>
            </a:r>
            <a:r>
              <a:rPr lang="ko-KR" altLang="en-US" sz="2400" spc="-30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한도 </a:t>
            </a:r>
            <a:r>
              <a:rPr lang="en-US" altLang="ko-KR" sz="2400" spc="-300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UP</a:t>
            </a:r>
            <a:endParaRPr lang="ko-KR" altLang="en-US" sz="2400" spc="-3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6E0FE6-4188-AC0E-C161-98957128D3EE}"/>
              </a:ext>
            </a:extLst>
          </p:cNvPr>
          <p:cNvSpPr txBox="1"/>
          <p:nvPr/>
        </p:nvSpPr>
        <p:spPr>
          <a:xfrm>
            <a:off x="1494711" y="4439268"/>
            <a:ext cx="674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95" lvl="0" indent="-88291" defTabSz="914674" latinLnBrk="0">
              <a:spcBef>
                <a:spcPts val="360"/>
              </a:spcBef>
              <a:buFontTx/>
              <a:buChar char="-"/>
              <a:tabLst>
                <a:tab pos="101630" algn="l"/>
              </a:tabLst>
              <a:defRPr/>
            </a:pP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통원도 보장하는 </a:t>
            </a:r>
            <a:r>
              <a:rPr lang="ko-KR" altLang="en-US" sz="1600" spc="-150" dirty="0" err="1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신수술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Ⅱ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15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 </a:t>
            </a:r>
            <a:r>
              <a:rPr lang="ko-KR" altLang="en-US" sz="1600" spc="-150" dirty="0" err="1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재가입형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도입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양성자 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천 → 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천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ko-KR" altLang="en-US" sz="1600" spc="-150" dirty="0" err="1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세기조절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5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백 → </a:t>
            </a:r>
            <a:r>
              <a:rPr lang="en-US" altLang="ko-KR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</a:t>
            </a:r>
            <a:r>
              <a:rPr lang="ko-KR" altLang="en-US" sz="16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천</a:t>
            </a:r>
            <a:endParaRPr lang="ko-KR" altLang="en-US" sz="1600" spc="-15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 flipV="1">
            <a:off x="1397000" y="5729561"/>
            <a:ext cx="6227792" cy="2764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4162B27-329A-9D35-0503-6370D0C883E2}"/>
              </a:ext>
            </a:extLst>
          </p:cNvPr>
          <p:cNvSpPr txBox="1"/>
          <p:nvPr/>
        </p:nvSpPr>
        <p:spPr>
          <a:xfrm>
            <a:off x="1424591" y="4903259"/>
            <a:ext cx="90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lvl="0" defTabSz="914674" latinLnBrk="0">
              <a:spcBef>
                <a:spcPts val="944"/>
              </a:spcBef>
              <a:defRPr/>
            </a:pPr>
            <a:r>
              <a:rPr lang="ko-KR" altLang="en-US" sz="240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암</a:t>
            </a:r>
            <a:r>
              <a:rPr lang="ko-KR" altLang="en-US" sz="2400" spc="-85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발병부터</a:t>
            </a:r>
            <a:r>
              <a:rPr lang="ko-KR" altLang="en-US" sz="2400" spc="-85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회복까지</a:t>
            </a:r>
            <a:r>
              <a:rPr lang="ko-KR" altLang="en-US" sz="2400" spc="-85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프리미엄</a:t>
            </a:r>
            <a:r>
              <a:rPr lang="ko-KR" altLang="en-US" sz="2400" spc="-85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건강관리</a:t>
            </a:r>
            <a:r>
              <a:rPr lang="ko-KR" altLang="en-US" sz="2400" spc="-8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3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서비스</a:t>
            </a:r>
            <a:r>
              <a:rPr lang="ko-KR" altLang="en-US" sz="2400" spc="-9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lang="ko-KR" altLang="en-US" sz="2400" spc="-4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제공</a:t>
            </a:r>
            <a:endParaRPr lang="ko-KR" altLang="en-US" sz="24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611A32-8941-FD87-F1E2-5A0A5586A459}"/>
              </a:ext>
            </a:extLst>
          </p:cNvPr>
          <p:cNvSpPr txBox="1"/>
          <p:nvPr/>
        </p:nvSpPr>
        <p:spPr>
          <a:xfrm>
            <a:off x="1494711" y="5360811"/>
            <a:ext cx="6746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49" lvl="0" indent="-83845" defTabSz="914674" latinLnBrk="0">
              <a:spcBef>
                <a:spcPts val="160"/>
              </a:spcBef>
              <a:buFontTx/>
              <a:buChar char="-"/>
              <a:tabLst>
                <a:tab pos="97184" algn="l"/>
              </a:tabLst>
              <a:defRPr/>
            </a:pP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15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/30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 갱신은 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15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년간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 </a:t>
            </a:r>
            <a:r>
              <a:rPr lang="ko-KR" altLang="en-US" sz="1500" spc="-150" dirty="0" err="1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비갱신은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20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년간 제공 → 간호사 동행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 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간병인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 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가사도우미 등 총 </a:t>
            </a:r>
            <a:r>
              <a:rPr lang="en-US" altLang="ko-KR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</a:t>
            </a:r>
            <a:r>
              <a:rPr lang="ko-KR" altLang="en-US" sz="1500" spc="-150" dirty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회</a:t>
            </a:r>
            <a:endParaRPr lang="ko-KR" altLang="en-US" sz="1500" spc="-15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pSp>
        <p:nvGrpSpPr>
          <p:cNvPr id="48" name="그룹 1003"/>
          <p:cNvGrpSpPr/>
          <p:nvPr/>
        </p:nvGrpSpPr>
        <p:grpSpPr>
          <a:xfrm>
            <a:off x="654005" y="6439975"/>
            <a:ext cx="376977" cy="334776"/>
            <a:chOff x="4151286" y="6398700"/>
            <a:chExt cx="1905417" cy="1861327"/>
          </a:xfrm>
        </p:grpSpPr>
        <p:pic>
          <p:nvPicPr>
            <p:cNvPr id="4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286" y="6398700"/>
              <a:ext cx="1905417" cy="1861327"/>
            </a:xfrm>
            <a:prstGeom prst="rect">
              <a:avLst/>
            </a:prstGeom>
          </p:spPr>
        </p:pic>
      </p:grpSp>
      <p:sp>
        <p:nvSpPr>
          <p:cNvPr id="50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1144272" y="6393751"/>
            <a:ext cx="6446286" cy="38215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항암약물치료 부작용을 최소화한 선진 항암치료기법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99725" y="6950858"/>
            <a:ext cx="3423379" cy="188805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4422379" y="6950858"/>
            <a:ext cx="3372759" cy="188805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605675" y="8992875"/>
            <a:ext cx="3510410" cy="199718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4283197" y="8992875"/>
            <a:ext cx="3505107" cy="1997185"/>
          </a:xfrm>
          <a:prstGeom prst="roundRect">
            <a:avLst/>
          </a:prstGeom>
          <a:noFill/>
          <a:ln>
            <a:solidFill>
              <a:srgbClr val="F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6" name="양쪽 모서리가 둥근 사각형 55"/>
          <p:cNvSpPr/>
          <p:nvPr/>
        </p:nvSpPr>
        <p:spPr>
          <a:xfrm rot="16200000">
            <a:off x="132741" y="7365334"/>
            <a:ext cx="1890517" cy="1056642"/>
          </a:xfrm>
          <a:prstGeom prst="round2SameRect">
            <a:avLst>
              <a:gd name="adj1" fmla="val 40225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7" name="양쪽 모서리가 둥근 사각형 56"/>
          <p:cNvSpPr/>
          <p:nvPr/>
        </p:nvSpPr>
        <p:spPr>
          <a:xfrm rot="16200000">
            <a:off x="3833238" y="7398354"/>
            <a:ext cx="1890520" cy="990599"/>
          </a:xfrm>
          <a:prstGeom prst="round2SameRect">
            <a:avLst>
              <a:gd name="adj1" fmla="val 4022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8" name="양쪽 모서리가 둥근 사각형 57"/>
          <p:cNvSpPr/>
          <p:nvPr/>
        </p:nvSpPr>
        <p:spPr>
          <a:xfrm rot="16200000">
            <a:off x="95498" y="9494361"/>
            <a:ext cx="2000795" cy="990599"/>
          </a:xfrm>
          <a:prstGeom prst="round2SameRect">
            <a:avLst>
              <a:gd name="adj1" fmla="val 3961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9" name="양쪽 모서리가 둥근 사각형 58"/>
          <p:cNvSpPr/>
          <p:nvPr/>
        </p:nvSpPr>
        <p:spPr>
          <a:xfrm rot="16200000">
            <a:off x="3778097" y="9494361"/>
            <a:ext cx="2000797" cy="990599"/>
          </a:xfrm>
          <a:prstGeom prst="round2SameRect">
            <a:avLst>
              <a:gd name="adj1" fmla="val 34071"/>
              <a:gd name="adj2" fmla="val 0"/>
            </a:avLst>
          </a:prstGeom>
          <a:solidFill>
            <a:srgbClr val="F56D6D"/>
          </a:solidFill>
          <a:ln>
            <a:solidFill>
              <a:srgbClr val="F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3115" y="7465261"/>
            <a:ext cx="1204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표적</a:t>
            </a:r>
            <a:endParaRPr lang="en-US" altLang="ko-KR" sz="1400" dirty="0" smtClean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항암약물</a:t>
            </a:r>
            <a:endParaRPr lang="en-US" altLang="ko-KR" sz="1400" dirty="0" smtClean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허가치료</a:t>
            </a:r>
            <a:endParaRPr lang="ko-KR" altLang="en-US" sz="14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35491" y="7465261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카티</a:t>
            </a:r>
            <a:r>
              <a:rPr lang="en-US" altLang="ko-KR" sz="12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(CAR-T)</a:t>
            </a: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항암약물</a:t>
            </a:r>
            <a:endParaRPr lang="en-US" altLang="ko-KR" sz="1400" dirty="0" smtClean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허가치료</a:t>
            </a:r>
            <a:endParaRPr lang="ko-KR" altLang="en-US" sz="14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9678" y="968914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항암양성자</a:t>
            </a:r>
            <a:endParaRPr lang="en-US" altLang="ko-KR" sz="1400" dirty="0" smtClean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방사선치료</a:t>
            </a:r>
            <a:endParaRPr lang="ko-KR" altLang="en-US" sz="14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16400" y="9689146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항암세기조절</a:t>
            </a:r>
            <a:endParaRPr lang="en-US" altLang="ko-KR" sz="1200" dirty="0" smtClean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방사선치료</a:t>
            </a:r>
            <a:endParaRPr lang="ko-KR" altLang="en-US" sz="1400" dirty="0">
              <a:solidFill>
                <a:schemeClr val="bg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80625" y="6992821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1~3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개월마다 약물치료</a:t>
            </a:r>
            <a:endParaRPr lang="ko-KR" altLang="en-US" sz="10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80625" y="7382131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암세포의 특정분자에만 반응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암세포만 파괴</a:t>
            </a:r>
            <a:endParaRPr lang="ko-KR" altLang="en-US" sz="10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80625" y="7700400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부작용을 현저하게 감소시켜 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‘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삶의 질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’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개선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80625" y="8074861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통원을 통한 처방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복용으로 일상생활 가능</a:t>
            </a:r>
            <a:endParaRPr lang="en-US" altLang="ko-KR" sz="1000" dirty="0" smtClean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92083" y="6996271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환자 본인의 </a:t>
            </a:r>
            <a:r>
              <a:rPr lang="ko-KR" altLang="en-US" sz="10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면역세포인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T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세포를 추출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</a:p>
          <a:p>
            <a:endParaRPr lang="en-US" altLang="ko-KR" sz="2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 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암세포를 공격하도록 배양 후 주입하는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endParaRPr lang="en-US" altLang="ko-KR" sz="2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  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‘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개인맞춤</a:t>
            </a:r>
            <a:r>
              <a:rPr lang="en-US" altLang="ko-KR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’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치료제</a:t>
            </a:r>
            <a:endParaRPr lang="en-US" altLang="ko-KR" sz="1000" dirty="0" smtClean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2083" y="7693861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면역세포가 </a:t>
            </a:r>
            <a:r>
              <a:rPr lang="ko-KR" altLang="en-US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암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세포만을 정확하게 표적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083" y="8078311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체내 정상세포 손상을 최소화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80625" y="9069075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표적부위인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암에 도달하기 전까지</a:t>
            </a:r>
            <a:endParaRPr lang="en-US" altLang="ko-KR" sz="1000" dirty="0" smtClean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endParaRPr lang="en-US" altLang="ko-KR" sz="2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방사선 방출 없음</a:t>
            </a:r>
            <a:endParaRPr lang="ko-KR" altLang="en-US" sz="1000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80625" y="9569010"/>
            <a:ext cx="4742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양성자를 빛의 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60%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에 달하는 속도로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endParaRPr lang="en-US" altLang="ko-KR" sz="2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 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가속화해 </a:t>
            </a:r>
            <a:r>
              <a:rPr lang="ko-KR" altLang="en-US" sz="10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암조직을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파괴</a:t>
            </a:r>
            <a:endParaRPr lang="ko-KR" altLang="en-US" sz="10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80625" y="10068945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암의 </a:t>
            </a:r>
            <a:r>
              <a:rPr lang="ko-KR" altLang="en-US" sz="10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앞뒤쪽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등 정상조직에 손상을 주지 않음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92083" y="906907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정상조직에는 약한 방사선을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암에는 강한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endParaRPr lang="en-US" altLang="ko-KR" sz="2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 </a:t>
            </a:r>
            <a:r>
              <a:rPr lang="en-US" altLang="ko-KR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방사선을 내도록 첨단 컴퓨터가 자동 조절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endParaRPr lang="en-US" altLang="ko-KR" sz="2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92083" y="9676732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방사선 </a:t>
            </a:r>
            <a:r>
              <a:rPr lang="ko-KR" altLang="en-US" sz="10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치료방향에</a:t>
            </a:r>
            <a:r>
              <a:rPr lang="ko-KR" altLang="en-US" sz="10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따라 방사선의 세기 조절</a:t>
            </a:r>
            <a:endParaRPr lang="en-US" altLang="ko-KR" sz="10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92083" y="10068945"/>
            <a:ext cx="4742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· </a:t>
            </a:r>
            <a:r>
              <a:rPr lang="ko-KR" altLang="en-US" sz="10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여러 개의 종양을 한꺼번에 치료 가능</a:t>
            </a:r>
            <a:endParaRPr lang="en-US" altLang="ko-KR" sz="1000" dirty="0" smtClean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6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2001464" y="8321512"/>
            <a:ext cx="1697509" cy="38215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최대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8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천만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7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5738382" y="8321512"/>
            <a:ext cx="1697509" cy="38215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최대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천만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8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2001464" y="10457011"/>
            <a:ext cx="1697509" cy="38215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최대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천만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9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5738382" y="10457011"/>
            <a:ext cx="1697509" cy="38215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6D6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최대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6D6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6D6D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천만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56D6D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27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20" name="object 3"/>
          <p:cNvSpPr/>
          <p:nvPr/>
        </p:nvSpPr>
        <p:spPr>
          <a:xfrm>
            <a:off x="648650" y="6445721"/>
            <a:ext cx="1836911" cy="504325"/>
          </a:xfrm>
          <a:custGeom>
            <a:avLst/>
            <a:gdLst/>
            <a:ahLst/>
            <a:cxnLst/>
            <a:rect l="l" t="t" r="r" b="b"/>
            <a:pathLst>
              <a:path w="1836420" h="504190">
                <a:moveTo>
                  <a:pt x="180000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995"/>
                </a:lnTo>
                <a:lnTo>
                  <a:pt x="562" y="488810"/>
                </a:lnTo>
                <a:lnTo>
                  <a:pt x="4500" y="499498"/>
                </a:lnTo>
                <a:lnTo>
                  <a:pt x="15189" y="503436"/>
                </a:lnTo>
                <a:lnTo>
                  <a:pt x="36004" y="503999"/>
                </a:lnTo>
                <a:lnTo>
                  <a:pt x="1800009" y="503999"/>
                </a:lnTo>
                <a:lnTo>
                  <a:pt x="1820816" y="503436"/>
                </a:lnTo>
                <a:lnTo>
                  <a:pt x="1831501" y="499498"/>
                </a:lnTo>
                <a:lnTo>
                  <a:pt x="1835438" y="488810"/>
                </a:lnTo>
                <a:lnTo>
                  <a:pt x="1836000" y="467995"/>
                </a:lnTo>
                <a:lnTo>
                  <a:pt x="1836000" y="36004"/>
                </a:lnTo>
                <a:lnTo>
                  <a:pt x="1835438" y="15189"/>
                </a:lnTo>
                <a:lnTo>
                  <a:pt x="1831501" y="4500"/>
                </a:lnTo>
                <a:lnTo>
                  <a:pt x="1820816" y="562"/>
                </a:lnTo>
                <a:lnTo>
                  <a:pt x="1800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889740" y="6423541"/>
            <a:ext cx="1347278" cy="499886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5082" lvl="0" indent="40017" algn="ctr" defTabSz="914674" rtl="0" eaLnBrk="1" fontAlgn="auto" latinLnBrk="0" hangingPunct="1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항암치료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보장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704" marR="5082" lvl="0" indent="40017" algn="ctr" defTabSz="914674" rtl="0" eaLnBrk="1" fontAlgn="auto" latinLnBrk="0" hangingPunct="1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30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 갱신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모델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597836" y="1422379"/>
            <a:ext cx="1836911" cy="504325"/>
          </a:xfrm>
          <a:custGeom>
            <a:avLst/>
            <a:gdLst/>
            <a:ahLst/>
            <a:cxnLst/>
            <a:rect l="l" t="t" r="r" b="b"/>
            <a:pathLst>
              <a:path w="1836420" h="504189">
                <a:moveTo>
                  <a:pt x="180000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67995"/>
                </a:lnTo>
                <a:lnTo>
                  <a:pt x="562" y="488810"/>
                </a:lnTo>
                <a:lnTo>
                  <a:pt x="4500" y="499498"/>
                </a:lnTo>
                <a:lnTo>
                  <a:pt x="15189" y="503436"/>
                </a:lnTo>
                <a:lnTo>
                  <a:pt x="36004" y="503999"/>
                </a:lnTo>
                <a:lnTo>
                  <a:pt x="1800009" y="503999"/>
                </a:lnTo>
                <a:lnTo>
                  <a:pt x="1820816" y="503436"/>
                </a:lnTo>
                <a:lnTo>
                  <a:pt x="1831501" y="499498"/>
                </a:lnTo>
                <a:lnTo>
                  <a:pt x="1835438" y="488810"/>
                </a:lnTo>
                <a:lnTo>
                  <a:pt x="1836000" y="467995"/>
                </a:lnTo>
                <a:lnTo>
                  <a:pt x="1836000" y="36004"/>
                </a:lnTo>
                <a:lnTo>
                  <a:pt x="1835438" y="15189"/>
                </a:lnTo>
                <a:lnTo>
                  <a:pt x="1831501" y="4500"/>
                </a:lnTo>
                <a:lnTo>
                  <a:pt x="1820816" y="562"/>
                </a:lnTo>
                <a:lnTo>
                  <a:pt x="1800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597837" y="1399223"/>
            <a:ext cx="1836911" cy="512713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5082" lvl="0" indent="40017" algn="ctr" defTabSz="914674" rtl="0" eaLnBrk="1" fontAlgn="auto" latinLnBrk="0" hangingPunct="1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신규보장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중심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704" marR="5082" lvl="0" indent="40017" algn="ctr" defTabSz="914674" rtl="0" eaLnBrk="1" fontAlgn="auto" latinLnBrk="0" hangingPunct="1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비갱신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업셀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모델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14" y="1384037"/>
            <a:ext cx="5284360" cy="6160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275" y="6400249"/>
            <a:ext cx="4830380" cy="58967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0" y="7119514"/>
            <a:ext cx="7258593" cy="3835107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68" y="2134457"/>
            <a:ext cx="7219621" cy="375740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E877221-EBE2-86F1-0285-90A052C77EF1}"/>
              </a:ext>
            </a:extLst>
          </p:cNvPr>
          <p:cNvSpPr txBox="1"/>
          <p:nvPr/>
        </p:nvSpPr>
        <p:spPr>
          <a:xfrm>
            <a:off x="1094498" y="384712"/>
            <a:ext cx="430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상품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Plan</a:t>
            </a:r>
          </a:p>
        </p:txBody>
      </p:sp>
      <p:grpSp>
        <p:nvGrpSpPr>
          <p:cNvPr id="42" name="그룹 1003"/>
          <p:cNvGrpSpPr/>
          <p:nvPr/>
        </p:nvGrpSpPr>
        <p:grpSpPr>
          <a:xfrm>
            <a:off x="745910" y="509645"/>
            <a:ext cx="376977" cy="334776"/>
            <a:chOff x="4151286" y="6398700"/>
            <a:chExt cx="1905417" cy="1861327"/>
          </a:xfrm>
        </p:grpSpPr>
        <p:pic>
          <p:nvPicPr>
            <p:cNvPr id="44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286" y="6398700"/>
              <a:ext cx="1905417" cy="1861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0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삼성</a:t>
            </a:r>
            <a:r>
              <a:rPr lang="en-US" altLang="ko-KR" sz="5400" spc="300" dirty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5400" spc="30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sz="5400" spc="30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</a:t>
            </a:r>
            <a:r>
              <a:rPr lang="en-US" altLang="ko-KR" sz="5400" spc="30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5400" spc="30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치아보험</a:t>
            </a:r>
            <a:endParaRPr kumimoji="0" lang="ko-KR" altLang="en-US" sz="54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grpSp>
        <p:nvGrpSpPr>
          <p:cNvPr id="62" name="그룹 1036"/>
          <p:cNvGrpSpPr/>
          <p:nvPr/>
        </p:nvGrpSpPr>
        <p:grpSpPr>
          <a:xfrm>
            <a:off x="3004046" y="1520825"/>
            <a:ext cx="53436" cy="53436"/>
            <a:chOff x="864354" y="201449"/>
            <a:chExt cx="16289" cy="16289"/>
          </a:xfrm>
        </p:grpSpPr>
        <p:pic>
          <p:nvPicPr>
            <p:cNvPr id="63" name="Object 1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354" y="201449"/>
              <a:ext cx="16289" cy="16289"/>
            </a:xfrm>
            <a:prstGeom prst="rect">
              <a:avLst/>
            </a:prstGeom>
          </p:spPr>
        </p:pic>
      </p:grpSp>
      <p:sp>
        <p:nvSpPr>
          <p:cNvPr id="64" name="object 16"/>
          <p:cNvSpPr/>
          <p:nvPr/>
        </p:nvSpPr>
        <p:spPr>
          <a:xfrm>
            <a:off x="2044129" y="2917503"/>
            <a:ext cx="5748921" cy="924172"/>
          </a:xfrm>
          <a:custGeom>
            <a:avLst/>
            <a:gdLst/>
            <a:ahLst/>
            <a:cxnLst/>
            <a:rect l="l" t="t" r="r" b="b"/>
            <a:pathLst>
              <a:path w="5747384" h="923925">
                <a:moveTo>
                  <a:pt x="0" y="0"/>
                </a:moveTo>
                <a:lnTo>
                  <a:pt x="0" y="851293"/>
                </a:lnTo>
                <a:lnTo>
                  <a:pt x="1124" y="892923"/>
                </a:lnTo>
                <a:lnTo>
                  <a:pt x="8999" y="914301"/>
                </a:lnTo>
                <a:lnTo>
                  <a:pt x="30373" y="922177"/>
                </a:lnTo>
                <a:lnTo>
                  <a:pt x="71996" y="923302"/>
                </a:lnTo>
                <a:lnTo>
                  <a:pt x="5675299" y="923302"/>
                </a:lnTo>
                <a:lnTo>
                  <a:pt x="5716922" y="922177"/>
                </a:lnTo>
                <a:lnTo>
                  <a:pt x="5738296" y="914301"/>
                </a:lnTo>
                <a:lnTo>
                  <a:pt x="5746171" y="892923"/>
                </a:lnTo>
                <a:lnTo>
                  <a:pt x="5747296" y="851293"/>
                </a:lnTo>
                <a:lnTo>
                  <a:pt x="5747296" y="71996"/>
                </a:lnTo>
                <a:lnTo>
                  <a:pt x="5746171" y="30373"/>
                </a:lnTo>
                <a:lnTo>
                  <a:pt x="5738296" y="8999"/>
                </a:lnTo>
                <a:lnTo>
                  <a:pt x="5716922" y="1124"/>
                </a:lnTo>
                <a:lnTo>
                  <a:pt x="56752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5" name="object 17"/>
          <p:cNvSpPr/>
          <p:nvPr/>
        </p:nvSpPr>
        <p:spPr>
          <a:xfrm>
            <a:off x="2037781" y="2707445"/>
            <a:ext cx="936240" cy="216593"/>
          </a:xfrm>
          <a:custGeom>
            <a:avLst/>
            <a:gdLst/>
            <a:ahLst/>
            <a:cxnLst/>
            <a:rect l="l" t="t" r="r" b="b"/>
            <a:pathLst>
              <a:path w="935989" h="216535">
                <a:moveTo>
                  <a:pt x="863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16001"/>
                </a:lnTo>
                <a:lnTo>
                  <a:pt x="935990" y="216001"/>
                </a:lnTo>
                <a:lnTo>
                  <a:pt x="935990" y="71996"/>
                </a:lnTo>
                <a:lnTo>
                  <a:pt x="934865" y="30373"/>
                </a:lnTo>
                <a:lnTo>
                  <a:pt x="926990" y="8999"/>
                </a:lnTo>
                <a:lnTo>
                  <a:pt x="905616" y="1124"/>
                </a:lnTo>
                <a:lnTo>
                  <a:pt x="8639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6" name="object 18"/>
          <p:cNvSpPr txBox="1"/>
          <p:nvPr/>
        </p:nvSpPr>
        <p:spPr>
          <a:xfrm>
            <a:off x="2202470" y="2609743"/>
            <a:ext cx="5534093" cy="1157279"/>
          </a:xfrm>
          <a:prstGeom prst="rect">
            <a:avLst/>
          </a:prstGeom>
        </p:spPr>
        <p:txBody>
          <a:bodyPr vert="horz" wrap="square" lIns="0" tIns="101627" rIns="0" bIns="0" rtlCol="0">
            <a:spAutoFit/>
          </a:bodyPr>
          <a:lstStyle/>
          <a:p>
            <a:pPr marL="29854" marR="0" lvl="0" indent="0" algn="l" defTabSz="91467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임플란트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04806" marR="5082" lvl="0" indent="-92103" algn="l" defTabSz="914674" rtl="0" eaLnBrk="1" fontAlgn="auto" latinLnBrk="0" hangingPunct="1">
              <a:lnSpc>
                <a:spcPct val="1212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4008" algn="l"/>
              </a:tabLst>
              <a:defRPr/>
            </a:pP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하나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이상의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치아를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상실한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경우,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상실한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자리에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티타늄으로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제작한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나사를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뿌리</a:t>
            </a:r>
            <a:r>
              <a:rPr kumimoji="0" sz="11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삼아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3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인공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</a:t>
            </a:r>
            <a:r>
              <a:rPr kumimoji="0" lang="en-US" sz="11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            </a:t>
            </a:r>
            <a:r>
              <a:rPr kumimoji="0" sz="1100" b="0" i="0" u="none" strike="noStrike" kern="1200" cap="none" spc="-2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치아를</a:t>
            </a:r>
            <a:r>
              <a:rPr kumimoji="0" lang="en-US" sz="11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</a:t>
            </a:r>
            <a:r>
              <a:rPr kumimoji="0" sz="11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심는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시술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93373" marR="0" lvl="0" indent="-80669" algn="l" defTabSz="914674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4008" algn="l"/>
              </a:tabLst>
              <a:defRPr/>
            </a:pP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씹는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힘이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강하고,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반영구적인데다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자연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치아처럼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보여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‘제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3의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치아’로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불림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93373" marR="0" lvl="0" indent="-80669" algn="l" defTabSz="914674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4008" algn="l"/>
              </a:tabLst>
              <a:defRPr/>
            </a:pP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치과치료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가운데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가장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고가에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속하지만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기능성과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심미성이</a:t>
            </a:r>
            <a:r>
              <a:rPr kumimoji="0" sz="11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우수해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선호도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높음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67" name="object 19"/>
          <p:cNvSpPr/>
          <p:nvPr/>
        </p:nvSpPr>
        <p:spPr>
          <a:xfrm>
            <a:off x="2044129" y="4165842"/>
            <a:ext cx="5748921" cy="924172"/>
          </a:xfrm>
          <a:custGeom>
            <a:avLst/>
            <a:gdLst/>
            <a:ahLst/>
            <a:cxnLst/>
            <a:rect l="l" t="t" r="r" b="b"/>
            <a:pathLst>
              <a:path w="5747384" h="923925">
                <a:moveTo>
                  <a:pt x="0" y="0"/>
                </a:moveTo>
                <a:lnTo>
                  <a:pt x="0" y="851293"/>
                </a:lnTo>
                <a:lnTo>
                  <a:pt x="1124" y="892923"/>
                </a:lnTo>
                <a:lnTo>
                  <a:pt x="8999" y="914301"/>
                </a:lnTo>
                <a:lnTo>
                  <a:pt x="30373" y="922177"/>
                </a:lnTo>
                <a:lnTo>
                  <a:pt x="71996" y="923302"/>
                </a:lnTo>
                <a:lnTo>
                  <a:pt x="5675299" y="923302"/>
                </a:lnTo>
                <a:lnTo>
                  <a:pt x="5716922" y="922177"/>
                </a:lnTo>
                <a:lnTo>
                  <a:pt x="5738296" y="914301"/>
                </a:lnTo>
                <a:lnTo>
                  <a:pt x="5746171" y="892923"/>
                </a:lnTo>
                <a:lnTo>
                  <a:pt x="5747296" y="851293"/>
                </a:lnTo>
                <a:lnTo>
                  <a:pt x="5747296" y="71996"/>
                </a:lnTo>
                <a:lnTo>
                  <a:pt x="5746171" y="30373"/>
                </a:lnTo>
                <a:lnTo>
                  <a:pt x="5738296" y="8999"/>
                </a:lnTo>
                <a:lnTo>
                  <a:pt x="5716922" y="1124"/>
                </a:lnTo>
                <a:lnTo>
                  <a:pt x="56752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8" name="object 20"/>
          <p:cNvSpPr/>
          <p:nvPr/>
        </p:nvSpPr>
        <p:spPr>
          <a:xfrm>
            <a:off x="2037781" y="3955783"/>
            <a:ext cx="936240" cy="216593"/>
          </a:xfrm>
          <a:custGeom>
            <a:avLst/>
            <a:gdLst/>
            <a:ahLst/>
            <a:cxnLst/>
            <a:rect l="l" t="t" r="r" b="b"/>
            <a:pathLst>
              <a:path w="935989" h="216535">
                <a:moveTo>
                  <a:pt x="863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16001"/>
                </a:lnTo>
                <a:lnTo>
                  <a:pt x="935990" y="216001"/>
                </a:lnTo>
                <a:lnTo>
                  <a:pt x="935990" y="71996"/>
                </a:lnTo>
                <a:lnTo>
                  <a:pt x="934865" y="30373"/>
                </a:lnTo>
                <a:lnTo>
                  <a:pt x="926990" y="8999"/>
                </a:lnTo>
                <a:lnTo>
                  <a:pt x="905616" y="1124"/>
                </a:lnTo>
                <a:lnTo>
                  <a:pt x="8639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9" name="object 21"/>
          <p:cNvSpPr txBox="1"/>
          <p:nvPr/>
        </p:nvSpPr>
        <p:spPr>
          <a:xfrm>
            <a:off x="2294695" y="4821976"/>
            <a:ext cx="1256035" cy="182150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부담이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있음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89" name="object 22"/>
          <p:cNvSpPr txBox="1"/>
          <p:nvPr/>
        </p:nvSpPr>
        <p:spPr>
          <a:xfrm>
            <a:off x="2202469" y="3858075"/>
            <a:ext cx="5534094" cy="956159"/>
          </a:xfrm>
          <a:prstGeom prst="rect">
            <a:avLst/>
          </a:prstGeom>
        </p:spPr>
        <p:txBody>
          <a:bodyPr vert="horz" wrap="square" lIns="0" tIns="101627" rIns="0" bIns="0" rtlCol="0">
            <a:spAutoFit/>
          </a:bodyPr>
          <a:lstStyle/>
          <a:p>
            <a:pPr marL="98455" marR="0" lvl="0" indent="0" algn="l" defTabSz="91467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브릿지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04806" marR="5082" lvl="0" indent="-92103" algn="l" defTabSz="914674" rtl="0" eaLnBrk="1" fontAlgn="auto" latinLnBrk="0" hangingPunct="1">
              <a:lnSpc>
                <a:spcPct val="1212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0995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하나의 치아를 상실한 경우, 상실한 치아 주변에 있는 두 개 이상의 치아를 기둥삼아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다리를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            </a:t>
            </a:r>
            <a:r>
              <a:rPr kumimoji="0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놓듯이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인공치아를</a:t>
            </a:r>
            <a:r>
              <a:rPr kumimoji="0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연결하는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방식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00360" marR="0" lvl="0" indent="-87656" algn="l" defTabSz="914674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0995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임플란트에 비해 저렴하고 단기간 치료가 가능하지만 건강한 주변 치아를 깍아내야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하는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93" name="object 23"/>
          <p:cNvSpPr/>
          <p:nvPr/>
        </p:nvSpPr>
        <p:spPr>
          <a:xfrm>
            <a:off x="2044129" y="5438532"/>
            <a:ext cx="5748921" cy="924172"/>
          </a:xfrm>
          <a:custGeom>
            <a:avLst/>
            <a:gdLst/>
            <a:ahLst/>
            <a:cxnLst/>
            <a:rect l="l" t="t" r="r" b="b"/>
            <a:pathLst>
              <a:path w="5747384" h="923925">
                <a:moveTo>
                  <a:pt x="0" y="0"/>
                </a:moveTo>
                <a:lnTo>
                  <a:pt x="0" y="851293"/>
                </a:lnTo>
                <a:lnTo>
                  <a:pt x="1124" y="892923"/>
                </a:lnTo>
                <a:lnTo>
                  <a:pt x="8999" y="914301"/>
                </a:lnTo>
                <a:lnTo>
                  <a:pt x="30373" y="922177"/>
                </a:lnTo>
                <a:lnTo>
                  <a:pt x="71996" y="923302"/>
                </a:lnTo>
                <a:lnTo>
                  <a:pt x="5675299" y="923302"/>
                </a:lnTo>
                <a:lnTo>
                  <a:pt x="5716922" y="922177"/>
                </a:lnTo>
                <a:lnTo>
                  <a:pt x="5738296" y="914301"/>
                </a:lnTo>
                <a:lnTo>
                  <a:pt x="5746171" y="892923"/>
                </a:lnTo>
                <a:lnTo>
                  <a:pt x="5747296" y="851293"/>
                </a:lnTo>
                <a:lnTo>
                  <a:pt x="5747296" y="71996"/>
                </a:lnTo>
                <a:lnTo>
                  <a:pt x="5746171" y="30373"/>
                </a:lnTo>
                <a:lnTo>
                  <a:pt x="5738296" y="8999"/>
                </a:lnTo>
                <a:lnTo>
                  <a:pt x="5716922" y="1124"/>
                </a:lnTo>
                <a:lnTo>
                  <a:pt x="56752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0" name="object 24"/>
          <p:cNvSpPr/>
          <p:nvPr/>
        </p:nvSpPr>
        <p:spPr>
          <a:xfrm>
            <a:off x="2037781" y="5228474"/>
            <a:ext cx="936240" cy="216593"/>
          </a:xfrm>
          <a:custGeom>
            <a:avLst/>
            <a:gdLst/>
            <a:ahLst/>
            <a:cxnLst/>
            <a:rect l="l" t="t" r="r" b="b"/>
            <a:pathLst>
              <a:path w="935989" h="216535">
                <a:moveTo>
                  <a:pt x="863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16001"/>
                </a:lnTo>
                <a:lnTo>
                  <a:pt x="935990" y="216001"/>
                </a:lnTo>
                <a:lnTo>
                  <a:pt x="935990" y="71996"/>
                </a:lnTo>
                <a:lnTo>
                  <a:pt x="934865" y="30373"/>
                </a:lnTo>
                <a:lnTo>
                  <a:pt x="926990" y="8999"/>
                </a:lnTo>
                <a:lnTo>
                  <a:pt x="905616" y="1124"/>
                </a:lnTo>
                <a:lnTo>
                  <a:pt x="8639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1" name="object 25"/>
          <p:cNvSpPr txBox="1"/>
          <p:nvPr/>
        </p:nvSpPr>
        <p:spPr>
          <a:xfrm>
            <a:off x="2202470" y="6094667"/>
            <a:ext cx="3863533" cy="182150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임플란트에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비해 씹는 힘은 현저히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떨어짐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02" name="object 26"/>
          <p:cNvSpPr txBox="1"/>
          <p:nvPr/>
        </p:nvSpPr>
        <p:spPr>
          <a:xfrm>
            <a:off x="2202470" y="5130767"/>
            <a:ext cx="4849457" cy="954024"/>
          </a:xfrm>
          <a:prstGeom prst="rect">
            <a:avLst/>
          </a:prstGeom>
        </p:spPr>
        <p:txBody>
          <a:bodyPr vert="horz" wrap="square" lIns="0" tIns="101627" rIns="0" bIns="0" rtlCol="0">
            <a:spAutoFit/>
          </a:bodyPr>
          <a:lstStyle/>
          <a:p>
            <a:pPr marL="167055" marR="0" lvl="0" indent="0" algn="l" defTabSz="91467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틀니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85116" marR="5082" lvl="0" indent="-72412" algn="l" defTabSz="914674" rtl="0" eaLnBrk="1" fontAlgn="auto" latinLnBrk="0" hangingPunct="1">
              <a:lnSpc>
                <a:spcPct val="1212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0995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다수의 치아를 상실했으나 잇몸 상태가 좋지 않아 임플란트를 심을 수 없는 경우,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치아의  기능을 대신하는 인공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00360" marR="0" lvl="0" indent="-87656" algn="l" defTabSz="914674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0995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남아있는 치아에 고리를 걸어 고정시키며, 환자 스스로 뺐다 끼울 수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있음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03" name="object 33"/>
          <p:cNvSpPr/>
          <p:nvPr/>
        </p:nvSpPr>
        <p:spPr>
          <a:xfrm>
            <a:off x="952760" y="2740071"/>
            <a:ext cx="890635" cy="89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4" name="object 34"/>
          <p:cNvSpPr/>
          <p:nvPr/>
        </p:nvSpPr>
        <p:spPr>
          <a:xfrm>
            <a:off x="1010200" y="2796755"/>
            <a:ext cx="776232" cy="776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5" name="object 35"/>
          <p:cNvSpPr/>
          <p:nvPr/>
        </p:nvSpPr>
        <p:spPr>
          <a:xfrm>
            <a:off x="819796" y="3651028"/>
            <a:ext cx="1152833" cy="180388"/>
          </a:xfrm>
          <a:custGeom>
            <a:avLst/>
            <a:gdLst/>
            <a:ahLst/>
            <a:cxnLst/>
            <a:rect l="l" t="t" r="r" b="b"/>
            <a:pathLst>
              <a:path w="1152525" h="180339">
                <a:moveTo>
                  <a:pt x="111599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1115999" y="179997"/>
                </a:lnTo>
                <a:lnTo>
                  <a:pt x="1136814" y="179434"/>
                </a:lnTo>
                <a:lnTo>
                  <a:pt x="1147503" y="175498"/>
                </a:lnTo>
                <a:lnTo>
                  <a:pt x="1151441" y="164813"/>
                </a:lnTo>
                <a:lnTo>
                  <a:pt x="1152004" y="144005"/>
                </a:lnTo>
                <a:lnTo>
                  <a:pt x="1152004" y="36004"/>
                </a:lnTo>
                <a:lnTo>
                  <a:pt x="1151441" y="15189"/>
                </a:lnTo>
                <a:lnTo>
                  <a:pt x="1147503" y="4500"/>
                </a:lnTo>
                <a:lnTo>
                  <a:pt x="1136814" y="562"/>
                </a:lnTo>
                <a:lnTo>
                  <a:pt x="111599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6" name="object 36"/>
          <p:cNvSpPr txBox="1"/>
          <p:nvPr/>
        </p:nvSpPr>
        <p:spPr>
          <a:xfrm>
            <a:off x="822042" y="3657210"/>
            <a:ext cx="1124886" cy="135971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 200만(간편</a:t>
            </a:r>
            <a:r>
              <a:rPr kumimoji="0" sz="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100만)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07" name="object 37"/>
          <p:cNvSpPr/>
          <p:nvPr/>
        </p:nvSpPr>
        <p:spPr>
          <a:xfrm>
            <a:off x="952759" y="3983899"/>
            <a:ext cx="890635" cy="890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8" name="object 38"/>
          <p:cNvSpPr/>
          <p:nvPr/>
        </p:nvSpPr>
        <p:spPr>
          <a:xfrm>
            <a:off x="1010200" y="4040594"/>
            <a:ext cx="776232" cy="776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9" name="object 39"/>
          <p:cNvSpPr/>
          <p:nvPr/>
        </p:nvSpPr>
        <p:spPr>
          <a:xfrm>
            <a:off x="819796" y="4903863"/>
            <a:ext cx="1152833" cy="180388"/>
          </a:xfrm>
          <a:custGeom>
            <a:avLst/>
            <a:gdLst/>
            <a:ahLst/>
            <a:cxnLst/>
            <a:rect l="l" t="t" r="r" b="b"/>
            <a:pathLst>
              <a:path w="1152525" h="180339">
                <a:moveTo>
                  <a:pt x="111599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1115999" y="179997"/>
                </a:lnTo>
                <a:lnTo>
                  <a:pt x="1136814" y="179434"/>
                </a:lnTo>
                <a:lnTo>
                  <a:pt x="1147503" y="175498"/>
                </a:lnTo>
                <a:lnTo>
                  <a:pt x="1151441" y="164813"/>
                </a:lnTo>
                <a:lnTo>
                  <a:pt x="1152004" y="144005"/>
                </a:lnTo>
                <a:lnTo>
                  <a:pt x="1152004" y="36004"/>
                </a:lnTo>
                <a:lnTo>
                  <a:pt x="1151441" y="15189"/>
                </a:lnTo>
                <a:lnTo>
                  <a:pt x="1147503" y="4500"/>
                </a:lnTo>
                <a:lnTo>
                  <a:pt x="1136814" y="562"/>
                </a:lnTo>
                <a:lnTo>
                  <a:pt x="111599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0" name="object 40"/>
          <p:cNvSpPr txBox="1"/>
          <p:nvPr/>
        </p:nvSpPr>
        <p:spPr>
          <a:xfrm>
            <a:off x="867557" y="4907504"/>
            <a:ext cx="1063400" cy="135971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 100만(간편</a:t>
            </a:r>
            <a:r>
              <a:rPr kumimoji="0" sz="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50만)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11" name="object 41"/>
          <p:cNvSpPr/>
          <p:nvPr/>
        </p:nvSpPr>
        <p:spPr>
          <a:xfrm>
            <a:off x="952760" y="5257491"/>
            <a:ext cx="890635" cy="890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2" name="object 42"/>
          <p:cNvSpPr/>
          <p:nvPr/>
        </p:nvSpPr>
        <p:spPr>
          <a:xfrm>
            <a:off x="1010200" y="5314178"/>
            <a:ext cx="776232" cy="7762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3" name="object 43"/>
          <p:cNvSpPr/>
          <p:nvPr/>
        </p:nvSpPr>
        <p:spPr>
          <a:xfrm>
            <a:off x="819796" y="6175651"/>
            <a:ext cx="1152833" cy="180388"/>
          </a:xfrm>
          <a:custGeom>
            <a:avLst/>
            <a:gdLst/>
            <a:ahLst/>
            <a:cxnLst/>
            <a:rect l="l" t="t" r="r" b="b"/>
            <a:pathLst>
              <a:path w="1152525" h="180340">
                <a:moveTo>
                  <a:pt x="111599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1115999" y="179997"/>
                </a:lnTo>
                <a:lnTo>
                  <a:pt x="1136814" y="179434"/>
                </a:lnTo>
                <a:lnTo>
                  <a:pt x="1147503" y="175498"/>
                </a:lnTo>
                <a:lnTo>
                  <a:pt x="1151441" y="164813"/>
                </a:lnTo>
                <a:lnTo>
                  <a:pt x="1152004" y="144005"/>
                </a:lnTo>
                <a:lnTo>
                  <a:pt x="1152004" y="36004"/>
                </a:lnTo>
                <a:lnTo>
                  <a:pt x="1151441" y="15189"/>
                </a:lnTo>
                <a:lnTo>
                  <a:pt x="1147503" y="4500"/>
                </a:lnTo>
                <a:lnTo>
                  <a:pt x="1136814" y="562"/>
                </a:lnTo>
                <a:lnTo>
                  <a:pt x="111599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4" name="object 44"/>
          <p:cNvSpPr txBox="1"/>
          <p:nvPr/>
        </p:nvSpPr>
        <p:spPr>
          <a:xfrm>
            <a:off x="836868" y="6179293"/>
            <a:ext cx="1124886" cy="135971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 200만(간편</a:t>
            </a:r>
            <a:r>
              <a:rPr kumimoji="0" sz="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100만)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15" name="object 27"/>
          <p:cNvSpPr/>
          <p:nvPr/>
        </p:nvSpPr>
        <p:spPr>
          <a:xfrm>
            <a:off x="2117710" y="7922727"/>
            <a:ext cx="5748921" cy="707579"/>
          </a:xfrm>
          <a:custGeom>
            <a:avLst/>
            <a:gdLst/>
            <a:ahLst/>
            <a:cxnLst/>
            <a:rect l="l" t="t" r="r" b="b"/>
            <a:pathLst>
              <a:path w="5747384" h="707390">
                <a:moveTo>
                  <a:pt x="0" y="0"/>
                </a:moveTo>
                <a:lnTo>
                  <a:pt x="0" y="634441"/>
                </a:lnTo>
                <a:lnTo>
                  <a:pt x="1124" y="676563"/>
                </a:lnTo>
                <a:lnTo>
                  <a:pt x="8999" y="698193"/>
                </a:lnTo>
                <a:lnTo>
                  <a:pt x="30373" y="706162"/>
                </a:lnTo>
                <a:lnTo>
                  <a:pt x="71996" y="707301"/>
                </a:lnTo>
                <a:lnTo>
                  <a:pt x="5675299" y="707301"/>
                </a:lnTo>
                <a:lnTo>
                  <a:pt x="5716922" y="706162"/>
                </a:lnTo>
                <a:lnTo>
                  <a:pt x="5738296" y="698193"/>
                </a:lnTo>
                <a:lnTo>
                  <a:pt x="5746171" y="676563"/>
                </a:lnTo>
                <a:lnTo>
                  <a:pt x="5747296" y="634441"/>
                </a:lnTo>
                <a:lnTo>
                  <a:pt x="5747296" y="72847"/>
                </a:lnTo>
                <a:lnTo>
                  <a:pt x="5746171" y="30732"/>
                </a:lnTo>
                <a:lnTo>
                  <a:pt x="5738296" y="9105"/>
                </a:lnTo>
                <a:lnTo>
                  <a:pt x="5716922" y="1138"/>
                </a:lnTo>
                <a:lnTo>
                  <a:pt x="56752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6" name="object 28"/>
          <p:cNvSpPr/>
          <p:nvPr/>
        </p:nvSpPr>
        <p:spPr>
          <a:xfrm>
            <a:off x="2111362" y="7712669"/>
            <a:ext cx="936240" cy="216593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863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16001"/>
                </a:lnTo>
                <a:lnTo>
                  <a:pt x="935990" y="216001"/>
                </a:lnTo>
                <a:lnTo>
                  <a:pt x="935990" y="71996"/>
                </a:lnTo>
                <a:lnTo>
                  <a:pt x="934865" y="30373"/>
                </a:lnTo>
                <a:lnTo>
                  <a:pt x="926990" y="8999"/>
                </a:lnTo>
                <a:lnTo>
                  <a:pt x="905616" y="1124"/>
                </a:lnTo>
                <a:lnTo>
                  <a:pt x="8639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7" name="object 29"/>
          <p:cNvSpPr/>
          <p:nvPr/>
        </p:nvSpPr>
        <p:spPr>
          <a:xfrm>
            <a:off x="2117710" y="9162190"/>
            <a:ext cx="5748921" cy="527826"/>
          </a:xfrm>
          <a:custGeom>
            <a:avLst/>
            <a:gdLst/>
            <a:ahLst/>
            <a:cxnLst/>
            <a:rect l="l" t="t" r="r" b="b"/>
            <a:pathLst>
              <a:path w="5747384" h="527684">
                <a:moveTo>
                  <a:pt x="0" y="0"/>
                </a:moveTo>
                <a:lnTo>
                  <a:pt x="0" y="455396"/>
                </a:lnTo>
                <a:lnTo>
                  <a:pt x="1124" y="496968"/>
                </a:lnTo>
                <a:lnTo>
                  <a:pt x="8999" y="518315"/>
                </a:lnTo>
                <a:lnTo>
                  <a:pt x="30373" y="526180"/>
                </a:lnTo>
                <a:lnTo>
                  <a:pt x="71996" y="527303"/>
                </a:lnTo>
                <a:lnTo>
                  <a:pt x="5675299" y="527303"/>
                </a:lnTo>
                <a:lnTo>
                  <a:pt x="5716922" y="526180"/>
                </a:lnTo>
                <a:lnTo>
                  <a:pt x="5738296" y="518315"/>
                </a:lnTo>
                <a:lnTo>
                  <a:pt x="5746171" y="496968"/>
                </a:lnTo>
                <a:lnTo>
                  <a:pt x="5747296" y="455396"/>
                </a:lnTo>
                <a:lnTo>
                  <a:pt x="5747296" y="71907"/>
                </a:lnTo>
                <a:lnTo>
                  <a:pt x="5746171" y="30335"/>
                </a:lnTo>
                <a:lnTo>
                  <a:pt x="5738296" y="8988"/>
                </a:lnTo>
                <a:lnTo>
                  <a:pt x="5716922" y="1123"/>
                </a:lnTo>
                <a:lnTo>
                  <a:pt x="567529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8" name="object 30"/>
          <p:cNvSpPr/>
          <p:nvPr/>
        </p:nvSpPr>
        <p:spPr>
          <a:xfrm>
            <a:off x="2111362" y="8952131"/>
            <a:ext cx="936240" cy="216593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863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16001"/>
                </a:lnTo>
                <a:lnTo>
                  <a:pt x="935990" y="216001"/>
                </a:lnTo>
                <a:lnTo>
                  <a:pt x="935990" y="71996"/>
                </a:lnTo>
                <a:lnTo>
                  <a:pt x="934865" y="30373"/>
                </a:lnTo>
                <a:lnTo>
                  <a:pt x="926990" y="8999"/>
                </a:lnTo>
                <a:lnTo>
                  <a:pt x="905616" y="1124"/>
                </a:lnTo>
                <a:lnTo>
                  <a:pt x="8639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9" name="object 31"/>
          <p:cNvSpPr/>
          <p:nvPr/>
        </p:nvSpPr>
        <p:spPr>
          <a:xfrm>
            <a:off x="2117710" y="10314496"/>
            <a:ext cx="5748921" cy="527826"/>
          </a:xfrm>
          <a:custGeom>
            <a:avLst/>
            <a:gdLst/>
            <a:ahLst/>
            <a:cxnLst/>
            <a:rect l="l" t="t" r="r" b="b"/>
            <a:pathLst>
              <a:path w="5747384" h="527684">
                <a:moveTo>
                  <a:pt x="0" y="0"/>
                </a:moveTo>
                <a:lnTo>
                  <a:pt x="0" y="455396"/>
                </a:lnTo>
                <a:lnTo>
                  <a:pt x="1124" y="496968"/>
                </a:lnTo>
                <a:lnTo>
                  <a:pt x="8999" y="518315"/>
                </a:lnTo>
                <a:lnTo>
                  <a:pt x="30373" y="526180"/>
                </a:lnTo>
                <a:lnTo>
                  <a:pt x="71996" y="527303"/>
                </a:lnTo>
                <a:lnTo>
                  <a:pt x="5675299" y="527303"/>
                </a:lnTo>
                <a:lnTo>
                  <a:pt x="5716922" y="526180"/>
                </a:lnTo>
                <a:lnTo>
                  <a:pt x="5738296" y="518315"/>
                </a:lnTo>
                <a:lnTo>
                  <a:pt x="5746171" y="496968"/>
                </a:lnTo>
                <a:lnTo>
                  <a:pt x="5747296" y="455396"/>
                </a:lnTo>
                <a:lnTo>
                  <a:pt x="5747296" y="71907"/>
                </a:lnTo>
                <a:lnTo>
                  <a:pt x="5746171" y="30335"/>
                </a:lnTo>
                <a:lnTo>
                  <a:pt x="5738296" y="8988"/>
                </a:lnTo>
                <a:lnTo>
                  <a:pt x="5716922" y="1123"/>
                </a:lnTo>
                <a:lnTo>
                  <a:pt x="567529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0" name="object 32"/>
          <p:cNvSpPr/>
          <p:nvPr/>
        </p:nvSpPr>
        <p:spPr>
          <a:xfrm>
            <a:off x="2111362" y="10104437"/>
            <a:ext cx="936240" cy="216593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863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16001"/>
                </a:lnTo>
                <a:lnTo>
                  <a:pt x="935990" y="216001"/>
                </a:lnTo>
                <a:lnTo>
                  <a:pt x="935990" y="71996"/>
                </a:lnTo>
                <a:lnTo>
                  <a:pt x="934865" y="30373"/>
                </a:lnTo>
                <a:lnTo>
                  <a:pt x="926990" y="8999"/>
                </a:lnTo>
                <a:lnTo>
                  <a:pt x="905616" y="1124"/>
                </a:lnTo>
                <a:lnTo>
                  <a:pt x="8639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1" name="object 45"/>
          <p:cNvSpPr/>
          <p:nvPr/>
        </p:nvSpPr>
        <p:spPr>
          <a:xfrm>
            <a:off x="1026341" y="7638943"/>
            <a:ext cx="890635" cy="89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2" name="object 46"/>
          <p:cNvSpPr/>
          <p:nvPr/>
        </p:nvSpPr>
        <p:spPr>
          <a:xfrm>
            <a:off x="1083781" y="7695626"/>
            <a:ext cx="776232" cy="7762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3" name="object 47"/>
          <p:cNvSpPr/>
          <p:nvPr/>
        </p:nvSpPr>
        <p:spPr>
          <a:xfrm>
            <a:off x="928675" y="8558901"/>
            <a:ext cx="1152833" cy="180388"/>
          </a:xfrm>
          <a:custGeom>
            <a:avLst/>
            <a:gdLst/>
            <a:ahLst/>
            <a:cxnLst/>
            <a:rect l="l" t="t" r="r" b="b"/>
            <a:pathLst>
              <a:path w="1152525" h="180340">
                <a:moveTo>
                  <a:pt x="111599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1115999" y="179997"/>
                </a:lnTo>
                <a:lnTo>
                  <a:pt x="1136814" y="179434"/>
                </a:lnTo>
                <a:lnTo>
                  <a:pt x="1147503" y="175498"/>
                </a:lnTo>
                <a:lnTo>
                  <a:pt x="1151441" y="164813"/>
                </a:lnTo>
                <a:lnTo>
                  <a:pt x="1152004" y="144005"/>
                </a:lnTo>
                <a:lnTo>
                  <a:pt x="1152004" y="36004"/>
                </a:lnTo>
                <a:lnTo>
                  <a:pt x="1151441" y="15189"/>
                </a:lnTo>
                <a:lnTo>
                  <a:pt x="1147503" y="4500"/>
                </a:lnTo>
                <a:lnTo>
                  <a:pt x="1136814" y="562"/>
                </a:lnTo>
                <a:lnTo>
                  <a:pt x="111599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4" name="object 48"/>
          <p:cNvSpPr/>
          <p:nvPr/>
        </p:nvSpPr>
        <p:spPr>
          <a:xfrm>
            <a:off x="1026341" y="8786643"/>
            <a:ext cx="890635" cy="8906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5" name="object 49"/>
          <p:cNvSpPr/>
          <p:nvPr/>
        </p:nvSpPr>
        <p:spPr>
          <a:xfrm>
            <a:off x="1083781" y="8843339"/>
            <a:ext cx="776232" cy="7762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6" name="object 50"/>
          <p:cNvSpPr/>
          <p:nvPr/>
        </p:nvSpPr>
        <p:spPr>
          <a:xfrm>
            <a:off x="893377" y="9697706"/>
            <a:ext cx="1152833" cy="180388"/>
          </a:xfrm>
          <a:custGeom>
            <a:avLst/>
            <a:gdLst/>
            <a:ahLst/>
            <a:cxnLst/>
            <a:rect l="l" t="t" r="r" b="b"/>
            <a:pathLst>
              <a:path w="1152525" h="180340">
                <a:moveTo>
                  <a:pt x="111599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1115999" y="179997"/>
                </a:lnTo>
                <a:lnTo>
                  <a:pt x="1136814" y="179434"/>
                </a:lnTo>
                <a:lnTo>
                  <a:pt x="1147503" y="175498"/>
                </a:lnTo>
                <a:lnTo>
                  <a:pt x="1151441" y="164813"/>
                </a:lnTo>
                <a:lnTo>
                  <a:pt x="1152004" y="144005"/>
                </a:lnTo>
                <a:lnTo>
                  <a:pt x="1152004" y="36004"/>
                </a:lnTo>
                <a:lnTo>
                  <a:pt x="1151441" y="15189"/>
                </a:lnTo>
                <a:lnTo>
                  <a:pt x="1147503" y="4500"/>
                </a:lnTo>
                <a:lnTo>
                  <a:pt x="1136814" y="562"/>
                </a:lnTo>
                <a:lnTo>
                  <a:pt x="111599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7" name="object 51"/>
          <p:cNvSpPr/>
          <p:nvPr/>
        </p:nvSpPr>
        <p:spPr>
          <a:xfrm>
            <a:off x="1026341" y="9938955"/>
            <a:ext cx="890635" cy="8906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8" name="object 52"/>
          <p:cNvSpPr/>
          <p:nvPr/>
        </p:nvSpPr>
        <p:spPr>
          <a:xfrm>
            <a:off x="1083781" y="9995651"/>
            <a:ext cx="776232" cy="776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9" name="object 53"/>
          <p:cNvSpPr/>
          <p:nvPr/>
        </p:nvSpPr>
        <p:spPr>
          <a:xfrm>
            <a:off x="893377" y="10850013"/>
            <a:ext cx="1152833" cy="180388"/>
          </a:xfrm>
          <a:custGeom>
            <a:avLst/>
            <a:gdLst/>
            <a:ahLst/>
            <a:cxnLst/>
            <a:rect l="l" t="t" r="r" b="b"/>
            <a:pathLst>
              <a:path w="1152525" h="180340">
                <a:moveTo>
                  <a:pt x="111599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44005"/>
                </a:lnTo>
                <a:lnTo>
                  <a:pt x="562" y="164813"/>
                </a:lnTo>
                <a:lnTo>
                  <a:pt x="4500" y="175498"/>
                </a:lnTo>
                <a:lnTo>
                  <a:pt x="15189" y="179434"/>
                </a:lnTo>
                <a:lnTo>
                  <a:pt x="36004" y="179997"/>
                </a:lnTo>
                <a:lnTo>
                  <a:pt x="1115999" y="179997"/>
                </a:lnTo>
                <a:lnTo>
                  <a:pt x="1136814" y="179434"/>
                </a:lnTo>
                <a:lnTo>
                  <a:pt x="1147503" y="175498"/>
                </a:lnTo>
                <a:lnTo>
                  <a:pt x="1151441" y="164813"/>
                </a:lnTo>
                <a:lnTo>
                  <a:pt x="1152004" y="144005"/>
                </a:lnTo>
                <a:lnTo>
                  <a:pt x="1152004" y="36004"/>
                </a:lnTo>
                <a:lnTo>
                  <a:pt x="1151441" y="15189"/>
                </a:lnTo>
                <a:lnTo>
                  <a:pt x="1147503" y="4500"/>
                </a:lnTo>
                <a:lnTo>
                  <a:pt x="1136814" y="562"/>
                </a:lnTo>
                <a:lnTo>
                  <a:pt x="1115999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30" name="object 25"/>
          <p:cNvSpPr txBox="1"/>
          <p:nvPr/>
        </p:nvSpPr>
        <p:spPr>
          <a:xfrm>
            <a:off x="1011095" y="7715899"/>
            <a:ext cx="2398951" cy="182150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372647" marR="0" lvl="0" indent="0" algn="l" defTabSz="91467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크라운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1" name="object 25"/>
          <p:cNvSpPr txBox="1"/>
          <p:nvPr/>
        </p:nvSpPr>
        <p:spPr>
          <a:xfrm>
            <a:off x="991919" y="7956969"/>
            <a:ext cx="6672073" cy="658946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86896" marR="5082" lvl="0" indent="0" algn="l" defTabSz="914674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충치나 외상으로 손상된 치아의 표면적이 넓을 경우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치아를 보호하기 위해 치관 전체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86896" marR="5082" lvl="0" indent="0" algn="l" defTabSz="914674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표면을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보철물로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씌우는 치료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86896" marR="5082" lvl="0" indent="0" algn="l" defTabSz="914674" rtl="0" eaLnBrk="1" fontAlgn="auto" latinLnBrk="0" hangingPunct="1">
              <a:lnSpc>
                <a:spcPct val="1212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신경치료와 동반되는 경우가 많음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2" name="object 25"/>
          <p:cNvSpPr txBox="1"/>
          <p:nvPr/>
        </p:nvSpPr>
        <p:spPr>
          <a:xfrm>
            <a:off x="991919" y="9228378"/>
            <a:ext cx="6672073" cy="402782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86896" marR="5082" lvl="0" indent="0" algn="l" defTabSz="914674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충치 범위가 좁아 치아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삭제량이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적을 경우에 해당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치관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치아머리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에서 움푹 들어간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286896" marR="5082" lvl="0" indent="0" algn="l" defTabSz="914674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부분을 본을 떠서 장착하는 방식의 치료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3" name="object 25"/>
          <p:cNvSpPr txBox="1"/>
          <p:nvPr/>
        </p:nvSpPr>
        <p:spPr>
          <a:xfrm>
            <a:off x="991920" y="10387898"/>
            <a:ext cx="7339280" cy="402782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86896" marR="5082" lvl="0" indent="0" algn="l" defTabSz="914674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충치 범위가 넓어 치아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삭제량이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많을 경우에 해당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치관에서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움푹 들어간 부분 뿐 아니라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</a:p>
          <a:p>
            <a:pPr marL="1286896" marR="5082" lvl="0" indent="0" algn="l" defTabSz="914674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5823" algn="l"/>
              </a:tabLst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 </a:t>
            </a: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뾰족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튀어나온 부분을 채우는 것까지 포함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4" name="object 44"/>
          <p:cNvSpPr txBox="1"/>
          <p:nvPr/>
        </p:nvSpPr>
        <p:spPr>
          <a:xfrm>
            <a:off x="910449" y="8561663"/>
            <a:ext cx="1124886" cy="135971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40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간편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30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5" name="object 44"/>
          <p:cNvSpPr txBox="1"/>
          <p:nvPr/>
        </p:nvSpPr>
        <p:spPr>
          <a:xfrm>
            <a:off x="942648" y="9699732"/>
            <a:ext cx="1124886" cy="135971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6" name="object 44"/>
          <p:cNvSpPr txBox="1"/>
          <p:nvPr/>
        </p:nvSpPr>
        <p:spPr>
          <a:xfrm>
            <a:off x="895733" y="10856310"/>
            <a:ext cx="1124886" cy="135971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7" name="object 25"/>
          <p:cNvSpPr txBox="1"/>
          <p:nvPr/>
        </p:nvSpPr>
        <p:spPr>
          <a:xfrm>
            <a:off x="1011095" y="8965649"/>
            <a:ext cx="2398951" cy="182150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372647" marR="0" lvl="0" indent="0" algn="l" defTabSz="91467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인레이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38" name="object 25"/>
          <p:cNvSpPr txBox="1"/>
          <p:nvPr/>
        </p:nvSpPr>
        <p:spPr>
          <a:xfrm>
            <a:off x="1011095" y="10104708"/>
            <a:ext cx="2398951" cy="182150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372647" marR="0" lvl="0" indent="0" algn="l" defTabSz="91467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온레이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pSp>
        <p:nvGrpSpPr>
          <p:cNvPr id="139" name="그룹 138"/>
          <p:cNvGrpSpPr/>
          <p:nvPr/>
        </p:nvGrpSpPr>
        <p:grpSpPr>
          <a:xfrm>
            <a:off x="744294" y="1980982"/>
            <a:ext cx="4936033" cy="551730"/>
            <a:chOff x="9169398" y="872338"/>
            <a:chExt cx="4936033" cy="551730"/>
          </a:xfrm>
        </p:grpSpPr>
        <p:grpSp>
          <p:nvGrpSpPr>
            <p:cNvPr id="140" name="그룹 1009"/>
            <p:cNvGrpSpPr/>
            <p:nvPr/>
          </p:nvGrpSpPr>
          <p:grpSpPr>
            <a:xfrm>
              <a:off x="9169398" y="872338"/>
              <a:ext cx="632595" cy="551730"/>
              <a:chOff x="4151286" y="4122510"/>
              <a:chExt cx="1640784" cy="1731565"/>
            </a:xfrm>
          </p:grpSpPr>
          <p:pic>
            <p:nvPicPr>
              <p:cNvPr id="142" name="Object 26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151286" y="4122510"/>
                <a:ext cx="1640784" cy="1731565"/>
              </a:xfrm>
              <a:prstGeom prst="rect">
                <a:avLst/>
              </a:prstGeom>
            </p:spPr>
          </p:pic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E877221-EBE2-86F1-0285-90A052C77EF1}"/>
                </a:ext>
              </a:extLst>
            </p:cNvPr>
            <p:cNvSpPr txBox="1"/>
            <p:nvPr/>
          </p:nvSpPr>
          <p:spPr>
            <a:xfrm>
              <a:off x="9800786" y="886593"/>
              <a:ext cx="4304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8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보철 치료의 이해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endParaRPr>
            </a:p>
          </p:txBody>
        </p:sp>
      </p:grpSp>
      <p:grpSp>
        <p:nvGrpSpPr>
          <p:cNvPr id="143" name="그룹 142"/>
          <p:cNvGrpSpPr/>
          <p:nvPr/>
        </p:nvGrpSpPr>
        <p:grpSpPr>
          <a:xfrm>
            <a:off x="744294" y="6863294"/>
            <a:ext cx="4936033" cy="551730"/>
            <a:chOff x="9169398" y="872338"/>
            <a:chExt cx="4936033" cy="551730"/>
          </a:xfrm>
        </p:grpSpPr>
        <p:grpSp>
          <p:nvGrpSpPr>
            <p:cNvPr id="144" name="그룹 1009"/>
            <p:cNvGrpSpPr/>
            <p:nvPr/>
          </p:nvGrpSpPr>
          <p:grpSpPr>
            <a:xfrm>
              <a:off x="9169398" y="872338"/>
              <a:ext cx="632595" cy="551730"/>
              <a:chOff x="4151286" y="4122510"/>
              <a:chExt cx="1640784" cy="1731565"/>
            </a:xfrm>
          </p:grpSpPr>
          <p:pic>
            <p:nvPicPr>
              <p:cNvPr id="146" name="Object 26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151286" y="4122510"/>
                <a:ext cx="1640784" cy="173156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E877221-EBE2-86F1-0285-90A052C77EF1}"/>
                </a:ext>
              </a:extLst>
            </p:cNvPr>
            <p:cNvSpPr txBox="1"/>
            <p:nvPr/>
          </p:nvSpPr>
          <p:spPr>
            <a:xfrm>
              <a:off x="9800786" y="886593"/>
              <a:ext cx="4304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8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보존 치료의 이해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1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420743" y="819982"/>
            <a:ext cx="7341455" cy="2960594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45" name="타원 44"/>
          <p:cNvSpPr/>
          <p:nvPr/>
        </p:nvSpPr>
        <p:spPr>
          <a:xfrm>
            <a:off x="511556" y="947788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635" y="1056538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 flipV="1">
            <a:off x="1216060" y="1702350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>
          <a:xfrm>
            <a:off x="511556" y="1935984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635" y="2044734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1216060" y="2690546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/>
          <p:cNvSpPr/>
          <p:nvPr/>
        </p:nvSpPr>
        <p:spPr>
          <a:xfrm>
            <a:off x="515224" y="2964843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6303" y="3073593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53" name="직선 연결선 52"/>
          <p:cNvCxnSpPr/>
          <p:nvPr/>
        </p:nvCxnSpPr>
        <p:spPr>
          <a:xfrm flipV="1">
            <a:off x="1219728" y="3719405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46548" y="936688"/>
            <a:ext cx="674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더 길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~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어진 </a:t>
            </a:r>
            <a:r>
              <a:rPr kumimoji="0" lang="ko-KR" alt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가입연령과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보험기간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노후에도 치과 비용 걱정 없이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!</a:t>
            </a:r>
            <a:endParaRPr kumimoji="0" lang="ko-KR" altLang="en-US" sz="20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03759" y="1374057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최대가입나이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: 70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보장기간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: 100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세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08477" y="1939891"/>
            <a:ext cx="674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아프면</a:t>
            </a:r>
            <a:r>
              <a:rPr kumimoji="0" lang="en-US" altLang="ko-KR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?</a:t>
            </a:r>
            <a:r>
              <a:rPr kumimoji="0" lang="ko-KR" altLang="en-US" sz="20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치료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全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과정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en-US" altLang="ko-KR" sz="2000" b="0" i="0" u="none" strike="noStrike" kern="120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Full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보장</a:t>
            </a:r>
            <a:r>
              <a:rPr kumimoji="0" lang="en-US" altLang="ko-KR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,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0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안아프면</a:t>
            </a:r>
            <a:r>
              <a:rPr kumimoji="0" lang="en-US" altLang="ko-KR" sz="20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?</a:t>
            </a:r>
            <a:r>
              <a:rPr kumimoji="0" lang="ko-KR" altLang="en-US" sz="20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영구치유지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en-US" altLang="ko-KR" sz="2000" b="0" i="0" u="none" strike="noStrike" kern="1200" cap="none" spc="-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100</a:t>
            </a:r>
            <a:r>
              <a:rPr kumimoji="0" lang="ko-KR" alt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만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5688" y="2351208"/>
            <a:ext cx="6746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- 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발치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42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→ 치조골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50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→ 임플란트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200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→ </a:t>
            </a:r>
            <a:r>
              <a:rPr kumimoji="0" lang="ko-KR" altLang="en-US" sz="12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재식립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100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),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재해파절</a:t>
            </a:r>
            <a:r>
              <a:rPr kumimoji="0" lang="ko-KR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</a:t>
            </a:r>
            <a:r>
              <a:rPr kumimoji="0" lang="ko-KR" altLang="en-US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endParaRPr kumimoji="0" lang="ko-KR" altLang="en-US" sz="1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63856" y="2849122"/>
            <a:ext cx="636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업계 유일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치아 </a:t>
            </a:r>
            <a:r>
              <a:rPr kumimoji="0" lang="ko-KR" altLang="en-US" sz="20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건강관리를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위한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현물 </a:t>
            </a:r>
            <a:r>
              <a:rPr kumimoji="0" lang="en-US" altLang="ko-KR" sz="2000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&amp; </a:t>
            </a:r>
            <a:r>
              <a:rPr kumimoji="0" lang="ko-KR" altLang="en-US" sz="2000" b="0" i="0" u="none" strike="noStrike" kern="1200" cap="none" spc="-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덴탈케어</a:t>
            </a:r>
            <a:r>
              <a:rPr kumimoji="0" lang="ko-KR" altLang="en-US" sz="2000" b="0" i="0" u="none" strike="noStrike" kern="1200" cap="none" spc="-105" normalizeH="0" baseline="0" noProof="0" dirty="0">
                <a:ln>
                  <a:noFill/>
                </a:ln>
                <a:solidFill>
                  <a:srgbClr val="D2232A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서비스</a:t>
            </a:r>
            <a:r>
              <a:rPr kumimoji="0" lang="ko-KR" altLang="en-US" sz="2000" b="0" i="0" u="none" strike="noStrike" kern="1200" cap="none" spc="-1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제공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1067" y="3194365"/>
            <a:ext cx="6746206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95" marR="0" lvl="0" indent="-88291" algn="l" defTabSz="914674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1630" algn="l"/>
              </a:tabLst>
              <a:defRPr/>
            </a:pP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보철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/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크라운 </a:t>
            </a: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치료시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: </a:t>
            </a: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고급칫솔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Set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배송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(5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),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스케일링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/</a:t>
            </a: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잇몸관리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연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회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),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구강관리 물품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(10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endParaRPr kumimoji="0" lang="ko-KR" altLang="en-US" sz="1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00995" marR="0" lvl="0" indent="-88291" algn="l" defTabSz="914674" rtl="0" eaLnBrk="1" fontAlgn="auto" latinLnBrk="0" hangingPunct="1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1630" algn="l"/>
              </a:tabLst>
              <a:defRPr/>
            </a:pPr>
            <a:r>
              <a:rPr kumimoji="0" lang="ko-KR" altLang="en-US" sz="14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가입자</a:t>
            </a:r>
            <a:r>
              <a:rPr kumimoji="0" lang="ko-KR" altLang="en-US" sz="14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전원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: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종합병원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예약대행</a:t>
            </a:r>
            <a:r>
              <a:rPr kumimoji="0" lang="en-US" altLang="ko-KR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kumimoji="0" lang="ko-KR" altLang="en-US" sz="14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스케일링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알림</a:t>
            </a:r>
            <a:r>
              <a:rPr kumimoji="0" lang="en-US" altLang="ko-KR" sz="14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1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셀프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구강관리</a:t>
            </a:r>
            <a:r>
              <a:rPr kumimoji="0" lang="ko-KR" altLang="en-US" sz="14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지원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등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E877221-EBE2-86F1-0285-90A052C77EF1}"/>
              </a:ext>
            </a:extLst>
          </p:cNvPr>
          <p:cNvSpPr txBox="1"/>
          <p:nvPr/>
        </p:nvSpPr>
        <p:spPr>
          <a:xfrm>
            <a:off x="1130955" y="311805"/>
            <a:ext cx="430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일반 치아보험 상품 특징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F7D56B7-C2AF-C4CD-7B2E-3CF0AFD5AB80}"/>
              </a:ext>
            </a:extLst>
          </p:cNvPr>
          <p:cNvSpPr txBox="1"/>
          <p:nvPr/>
        </p:nvSpPr>
        <p:spPr>
          <a:xfrm>
            <a:off x="359512" y="7135110"/>
            <a:ext cx="7529728" cy="4154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1.   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보철치료 </a:t>
            </a:r>
            <a:r>
              <a:rPr lang="en-US" altLang="ko-KR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</a:t>
            </a:r>
            <a:r>
              <a:rPr lang="ko-KR" altLang="en-US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 </a:t>
            </a:r>
            <a:r>
              <a:rPr lang="ko-KR" altLang="en-US" sz="1050" dirty="0" err="1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재식립임플란트</a:t>
            </a:r>
            <a:r>
              <a:rPr lang="ko-KR" altLang="en-US" sz="105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sz="105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크라운치료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보존치료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소액치과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재해파절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endParaRPr lang="en-US" altLang="ko-KR" sz="105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.   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보철치료 </a:t>
            </a:r>
            <a:r>
              <a:rPr lang="en-US" altLang="ko-KR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en-US" altLang="ko-KR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0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치조골이식</a:t>
            </a:r>
            <a:r>
              <a:rPr lang="ko-KR" altLang="en-US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</a:t>
            </a:r>
            <a:r>
              <a:rPr lang="en-US" altLang="ko-KR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 </a:t>
            </a:r>
            <a:r>
              <a:rPr lang="ko-KR" altLang="en-US" sz="1050" dirty="0" err="1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재식립임플란트</a:t>
            </a:r>
            <a:r>
              <a:rPr lang="ko-KR" altLang="en-US" sz="105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sz="1050" dirty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크라운치료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보존치료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소액치과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/ 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재해파절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</a:p>
        </p:txBody>
      </p:sp>
      <p:sp>
        <p:nvSpPr>
          <p:cNvPr id="100" name="덧셈 기호 99"/>
          <p:cNvSpPr/>
          <p:nvPr/>
        </p:nvSpPr>
        <p:spPr>
          <a:xfrm>
            <a:off x="6371418" y="4091908"/>
            <a:ext cx="664382" cy="482099"/>
          </a:xfrm>
          <a:prstGeom prst="mathPl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1" name="object 26"/>
          <p:cNvSpPr/>
          <p:nvPr/>
        </p:nvSpPr>
        <p:spPr>
          <a:xfrm>
            <a:off x="533951" y="7616825"/>
            <a:ext cx="1440565" cy="288367"/>
          </a:xfrm>
          <a:custGeom>
            <a:avLst/>
            <a:gdLst/>
            <a:ahLst/>
            <a:cxnLst/>
            <a:rect l="l" t="t" r="r" b="b"/>
            <a:pathLst>
              <a:path w="1440180" h="288290">
                <a:moveTo>
                  <a:pt x="14040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52006"/>
                </a:lnTo>
                <a:lnTo>
                  <a:pt x="562" y="272813"/>
                </a:lnTo>
                <a:lnTo>
                  <a:pt x="4500" y="283498"/>
                </a:lnTo>
                <a:lnTo>
                  <a:pt x="15189" y="287435"/>
                </a:lnTo>
                <a:lnTo>
                  <a:pt x="36004" y="287997"/>
                </a:lnTo>
                <a:lnTo>
                  <a:pt x="1404010" y="287997"/>
                </a:lnTo>
                <a:lnTo>
                  <a:pt x="1424818" y="287435"/>
                </a:lnTo>
                <a:lnTo>
                  <a:pt x="1435503" y="283498"/>
                </a:lnTo>
                <a:lnTo>
                  <a:pt x="1439439" y="272813"/>
                </a:lnTo>
                <a:lnTo>
                  <a:pt x="1440002" y="252006"/>
                </a:lnTo>
                <a:lnTo>
                  <a:pt x="1440002" y="36004"/>
                </a:lnTo>
                <a:lnTo>
                  <a:pt x="1439439" y="15189"/>
                </a:lnTo>
                <a:lnTo>
                  <a:pt x="1435503" y="4500"/>
                </a:lnTo>
                <a:lnTo>
                  <a:pt x="1424818" y="562"/>
                </a:lnTo>
                <a:lnTo>
                  <a:pt x="140401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2" name="object 27"/>
          <p:cNvSpPr txBox="1"/>
          <p:nvPr/>
        </p:nvSpPr>
        <p:spPr>
          <a:xfrm>
            <a:off x="640453" y="7623669"/>
            <a:ext cx="1222702" cy="22832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보장내용(일반)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aphicFrame>
        <p:nvGraphicFramePr>
          <p:cNvPr id="103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57463"/>
              </p:ext>
            </p:extLst>
          </p:nvPr>
        </p:nvGraphicFramePr>
        <p:xfrm>
          <a:off x="503808" y="8003112"/>
          <a:ext cx="7176565" cy="1800478"/>
        </p:xfrm>
        <a:graphic>
          <a:graphicData uri="http://schemas.openxmlformats.org/drawingml/2006/table">
            <a:tbl>
              <a:tblPr firstRow="1" bandRow="1"/>
              <a:tblGrid>
                <a:gridCol w="61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157">
                  <a:extLst>
                    <a:ext uri="{9D8B030D-6E8A-4147-A177-3AD203B41FA5}">
                      <a16:colId xmlns:a16="http://schemas.microsoft.com/office/drawing/2014/main" val="3181620395"/>
                    </a:ext>
                  </a:extLst>
                </a:gridCol>
                <a:gridCol w="859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4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담보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임플란트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재식립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크라운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인/온레이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ko-KR" altLang="en-US" sz="1000" dirty="0" err="1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복합레진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치조골이식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치아파절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영구치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발치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치수치료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95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PLAN 1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r>
                        <a:rPr sz="1000" dirty="0" smtClean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0070C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100만</a:t>
                      </a: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40만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15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-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12만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Plan</a:t>
                      </a:r>
                      <a:r>
                        <a:rPr lang="en-US" sz="1000" baseline="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150</a:t>
                      </a: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solidFill>
                          <a:srgbClr val="FF0000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solidFill>
                            <a:srgbClr val="0070C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100</a:t>
                      </a:r>
                      <a:r>
                        <a:rPr lang="ko-KR" altLang="en-US" sz="1000" dirty="0" smtClean="0">
                          <a:solidFill>
                            <a:srgbClr val="0070C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solidFill>
                          <a:srgbClr val="0070C0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40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altLang="ko-KR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15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lang="ko-KR" altLang="en-US"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</a:t>
                      </a: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solidFill>
                          <a:srgbClr val="FF0000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12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225949"/>
                  </a:ext>
                </a:extLst>
              </a:tr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749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(2년후)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연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3개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(2년후)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9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연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한도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10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2년 이내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50%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년 이내</a:t>
                      </a:r>
                      <a:r>
                        <a:rPr lang="ko-KR" altLang="en-US" sz="1000" baseline="0" dirty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lang="en-US" altLang="ko-KR" sz="1000" baseline="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50%</a:t>
                      </a:r>
                      <a:endParaRPr lang="en-US" altLang="ko-KR" sz="1000" dirty="0" smtClean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8082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 dirty="0"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lang="en-US" altLang="ko-KR" sz="1000" dirty="0" smtClean="0"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2년 이내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50%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감액無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감액無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감액無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" name="object 29"/>
          <p:cNvSpPr/>
          <p:nvPr/>
        </p:nvSpPr>
        <p:spPr>
          <a:xfrm>
            <a:off x="533951" y="9979025"/>
            <a:ext cx="1440565" cy="288367"/>
          </a:xfrm>
          <a:custGeom>
            <a:avLst/>
            <a:gdLst/>
            <a:ahLst/>
            <a:cxnLst/>
            <a:rect l="l" t="t" r="r" b="b"/>
            <a:pathLst>
              <a:path w="1440180" h="288290">
                <a:moveTo>
                  <a:pt x="14040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51993"/>
                </a:lnTo>
                <a:lnTo>
                  <a:pt x="562" y="272808"/>
                </a:lnTo>
                <a:lnTo>
                  <a:pt x="4500" y="283497"/>
                </a:lnTo>
                <a:lnTo>
                  <a:pt x="15189" y="287435"/>
                </a:lnTo>
                <a:lnTo>
                  <a:pt x="36004" y="287997"/>
                </a:lnTo>
                <a:lnTo>
                  <a:pt x="1404010" y="287997"/>
                </a:lnTo>
                <a:lnTo>
                  <a:pt x="1424818" y="287435"/>
                </a:lnTo>
                <a:lnTo>
                  <a:pt x="1435503" y="283497"/>
                </a:lnTo>
                <a:lnTo>
                  <a:pt x="1439439" y="272808"/>
                </a:lnTo>
                <a:lnTo>
                  <a:pt x="1440002" y="251993"/>
                </a:lnTo>
                <a:lnTo>
                  <a:pt x="1440002" y="36004"/>
                </a:lnTo>
                <a:lnTo>
                  <a:pt x="1439439" y="15189"/>
                </a:lnTo>
                <a:lnTo>
                  <a:pt x="1435503" y="4500"/>
                </a:lnTo>
                <a:lnTo>
                  <a:pt x="1424818" y="562"/>
                </a:lnTo>
                <a:lnTo>
                  <a:pt x="140401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5" name="object 30"/>
          <p:cNvSpPr txBox="1"/>
          <p:nvPr/>
        </p:nvSpPr>
        <p:spPr>
          <a:xfrm>
            <a:off x="728486" y="9985867"/>
            <a:ext cx="1046633" cy="22832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ctr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보험료(일반)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aphicFrame>
        <p:nvGraphicFramePr>
          <p:cNvPr id="106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23231"/>
              </p:ext>
            </p:extLst>
          </p:nvPr>
        </p:nvGraphicFramePr>
        <p:xfrm>
          <a:off x="503807" y="10363840"/>
          <a:ext cx="7176563" cy="1080286"/>
        </p:xfrm>
        <a:graphic>
          <a:graphicData uri="http://schemas.openxmlformats.org/drawingml/2006/table">
            <a:tbl>
              <a:tblPr firstRow="1" bandRow="1"/>
              <a:tblGrid>
                <a:gridCol w="129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나이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9DA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AEF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AEF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263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AEF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30세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FD1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40세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FD1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263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50세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95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Plan</a:t>
                      </a:r>
                      <a:r>
                        <a:rPr lang="en-US" sz="1000" baseline="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1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46,202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662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38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100,338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8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90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63,184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00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95,07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Plan</a:t>
                      </a:r>
                      <a:r>
                        <a:rPr lang="en-US" sz="1000" baseline="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>
                      <a:noFill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44,002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62,162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93,238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45,990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59,884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88,370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334012"/>
                  </a:ext>
                </a:extLst>
              </a:tr>
            </a:tbl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3858326" y="3806825"/>
            <a:ext cx="888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 1</a:t>
            </a:r>
            <a:endParaRPr lang="ko-KR" altLang="en-US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83608" y="3820713"/>
            <a:ext cx="888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 2</a:t>
            </a:r>
            <a:endParaRPr lang="ko-KR" altLang="en-US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109" name="그룹 1009"/>
          <p:cNvGrpSpPr/>
          <p:nvPr/>
        </p:nvGrpSpPr>
        <p:grpSpPr>
          <a:xfrm>
            <a:off x="563539" y="398617"/>
            <a:ext cx="475277" cy="414523"/>
            <a:chOff x="4151286" y="4122510"/>
            <a:chExt cx="1640784" cy="1731565"/>
          </a:xfrm>
        </p:grpSpPr>
        <p:pic>
          <p:nvPicPr>
            <p:cNvPr id="110" name="Object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1286" y="4122510"/>
              <a:ext cx="1640784" cy="1731565"/>
            </a:xfrm>
            <a:prstGeom prst="rect">
              <a:avLst/>
            </a:prstGeom>
          </p:spPr>
        </p:pic>
      </p:grpSp>
      <p:pic>
        <p:nvPicPr>
          <p:cNvPr id="111" name="그림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196306"/>
            <a:ext cx="6931689" cy="2731478"/>
          </a:xfrm>
          <a:prstGeom prst="rect">
            <a:avLst/>
          </a:prstGeom>
        </p:spPr>
      </p:pic>
      <p:sp>
        <p:nvSpPr>
          <p:cNvPr id="112" name="폭발 2 111"/>
          <p:cNvSpPr/>
          <p:nvPr/>
        </p:nvSpPr>
        <p:spPr>
          <a:xfrm rot="1133061">
            <a:off x="6426750" y="4336909"/>
            <a:ext cx="1485901" cy="1192243"/>
          </a:xfrm>
          <a:prstGeom prst="irregularSeal2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100" dirty="0" smtClean="0">
              <a:solidFill>
                <a:schemeClr val="tx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42550" y="4557416"/>
            <a:ext cx="121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특약가입</a:t>
            </a:r>
            <a:r>
              <a:rPr lang="ko-KR" altLang="en-US" sz="12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시</a:t>
            </a:r>
            <a:endParaRPr lang="en-US" altLang="ko-KR" sz="12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200" dirty="0" err="1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재식립</a:t>
            </a:r>
            <a:r>
              <a:rPr lang="ko-KR" altLang="en-US" sz="120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임플란트</a:t>
            </a:r>
            <a:endParaRPr lang="en-US" altLang="ko-KR" sz="1200" dirty="0" smtClean="0">
              <a:solidFill>
                <a:srgbClr val="0070C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100</a:t>
            </a:r>
            <a:r>
              <a:rPr lang="ko-KR" altLang="en-US" sz="120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r>
              <a:rPr lang="ko-KR" altLang="en-US" sz="12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까지</a:t>
            </a:r>
            <a:r>
              <a:rPr lang="en-US" altLang="ko-KR" sz="12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!</a:t>
            </a:r>
            <a:endParaRPr lang="ko-KR" altLang="en-US" sz="12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42506" y="6848752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치아발치</a:t>
            </a:r>
            <a:r>
              <a:rPr lang="ko-KR" altLang="en-US" sz="1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및 임플란트</a:t>
            </a:r>
            <a:r>
              <a:rPr lang="en-US" altLang="ko-KR" sz="1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개 수술時</a:t>
            </a:r>
          </a:p>
        </p:txBody>
      </p:sp>
    </p:spTree>
    <p:extLst>
      <p:ext uri="{BB962C8B-B14F-4D97-AF65-F5344CB8AC3E}">
        <p14:creationId xmlns:p14="http://schemas.microsoft.com/office/powerpoint/2010/main" val="20267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97432" y="933699"/>
            <a:ext cx="7220062" cy="4012695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588390" y="1039017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9469" y="1147767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1292894" y="1793579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>
          <a:xfrm>
            <a:off x="588390" y="2027213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469" y="2135963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 flipV="1">
            <a:off x="1292894" y="2781775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/>
        </p:nvSpPr>
        <p:spPr>
          <a:xfrm>
            <a:off x="592058" y="3056072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3137" y="3164822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 flipV="1">
            <a:off x="1296562" y="3810634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>
          <a:xfrm>
            <a:off x="588390" y="3980968"/>
            <a:ext cx="704088" cy="704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469" y="4089718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 flipV="1">
            <a:off x="1292894" y="4845978"/>
            <a:ext cx="6227792" cy="2764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E877221-EBE2-86F1-0285-90A052C77EF1}"/>
              </a:ext>
            </a:extLst>
          </p:cNvPr>
          <p:cNvSpPr txBox="1"/>
          <p:nvPr/>
        </p:nvSpPr>
        <p:spPr>
          <a:xfrm>
            <a:off x="1207155" y="311805"/>
            <a:ext cx="430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 치아 상품 특징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3" name="object 27"/>
          <p:cNvSpPr txBox="1"/>
          <p:nvPr/>
        </p:nvSpPr>
        <p:spPr>
          <a:xfrm>
            <a:off x="974213" y="7937381"/>
            <a:ext cx="1222702" cy="22832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보장내용(일반)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0" y="5320772"/>
            <a:ext cx="6778625" cy="257076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937304" y="4913664"/>
            <a:ext cx="888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 1</a:t>
            </a:r>
            <a:endParaRPr lang="ko-KR" altLang="en-US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6" name="object 35"/>
          <p:cNvSpPr/>
          <p:nvPr/>
        </p:nvSpPr>
        <p:spPr>
          <a:xfrm>
            <a:off x="642899" y="8397810"/>
            <a:ext cx="1440565" cy="288367"/>
          </a:xfrm>
          <a:custGeom>
            <a:avLst/>
            <a:gdLst/>
            <a:ahLst/>
            <a:cxnLst/>
            <a:rect l="l" t="t" r="r" b="b"/>
            <a:pathLst>
              <a:path w="1440180" h="288290">
                <a:moveTo>
                  <a:pt x="14040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52006"/>
                </a:lnTo>
                <a:lnTo>
                  <a:pt x="562" y="272813"/>
                </a:lnTo>
                <a:lnTo>
                  <a:pt x="4500" y="283498"/>
                </a:lnTo>
                <a:lnTo>
                  <a:pt x="15189" y="287435"/>
                </a:lnTo>
                <a:lnTo>
                  <a:pt x="36004" y="287997"/>
                </a:lnTo>
                <a:lnTo>
                  <a:pt x="1404010" y="287997"/>
                </a:lnTo>
                <a:lnTo>
                  <a:pt x="1424818" y="287435"/>
                </a:lnTo>
                <a:lnTo>
                  <a:pt x="1435503" y="283498"/>
                </a:lnTo>
                <a:lnTo>
                  <a:pt x="1439439" y="272813"/>
                </a:lnTo>
                <a:lnTo>
                  <a:pt x="1440002" y="252006"/>
                </a:lnTo>
                <a:lnTo>
                  <a:pt x="1440002" y="36004"/>
                </a:lnTo>
                <a:lnTo>
                  <a:pt x="1439439" y="15189"/>
                </a:lnTo>
                <a:lnTo>
                  <a:pt x="1435503" y="4500"/>
                </a:lnTo>
                <a:lnTo>
                  <a:pt x="1424818" y="562"/>
                </a:lnTo>
                <a:lnTo>
                  <a:pt x="140401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aphicFrame>
        <p:nvGraphicFramePr>
          <p:cNvPr id="77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89932"/>
              </p:ext>
            </p:extLst>
          </p:nvPr>
        </p:nvGraphicFramePr>
        <p:xfrm>
          <a:off x="631668" y="8793924"/>
          <a:ext cx="7176565" cy="1440383"/>
        </p:xfrm>
        <a:graphic>
          <a:graphicData uri="http://schemas.openxmlformats.org/drawingml/2006/table">
            <a:tbl>
              <a:tblPr firstRow="1" bandRow="1"/>
              <a:tblGrid>
                <a:gridCol w="58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570">
                  <a:extLst>
                    <a:ext uri="{9D8B030D-6E8A-4147-A177-3AD203B41FA5}">
                      <a16:colId xmlns:a16="http://schemas.microsoft.com/office/drawing/2014/main" val="239438966"/>
                    </a:ext>
                  </a:extLst>
                </a:gridCol>
                <a:gridCol w="86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담보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임플란트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256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재식립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크라운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인/온레이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ko-KR" altLang="en-US" sz="1000" dirty="0" err="1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복합레진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치조골이식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치아파절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영구치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발치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치수치료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95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Plan</a:t>
                      </a:r>
                      <a:r>
                        <a:rPr lang="en-US" sz="1000" baseline="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1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100만</a:t>
                      </a: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07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0070C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100만</a:t>
                      </a: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30만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15</a:t>
                      </a: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50만</a:t>
                      </a: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연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</a:t>
                      </a:r>
                      <a:r>
                        <a:rPr lang="ko-KR" alt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연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3개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ko-KR" altLang="en-US" sz="1000" dirty="0" smtClean="0"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연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</a:t>
                      </a:r>
                      <a:r>
                        <a:rPr lang="ko-KR" alt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연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무제한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한도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10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2년 이내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50%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1년 이내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50%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8082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000" dirty="0"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lang="en-US" altLang="ko-KR" sz="1000" dirty="0" smtClean="0">
                        <a:latin typeface="a시월구일1" panose="02020600000000000000" pitchFamily="18" charset="-127"/>
                        <a:ea typeface="a시월구일1" panose="02020600000000000000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2년 이내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50%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ko-KR" alt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감액無</a:t>
                      </a:r>
                      <a:endParaRPr lang="ko-KR" altLang="en-US"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ko-KR" alt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감액無</a:t>
                      </a:r>
                      <a:endParaRPr lang="ko-KR" altLang="en-US"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ko-KR" altLang="en-US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감액無</a:t>
                      </a:r>
                      <a:endParaRPr lang="ko-KR" altLang="en-US"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object 38"/>
          <p:cNvSpPr/>
          <p:nvPr/>
        </p:nvSpPr>
        <p:spPr>
          <a:xfrm>
            <a:off x="630708" y="10300258"/>
            <a:ext cx="1440565" cy="288367"/>
          </a:xfrm>
          <a:custGeom>
            <a:avLst/>
            <a:gdLst/>
            <a:ahLst/>
            <a:cxnLst/>
            <a:rect l="l" t="t" r="r" b="b"/>
            <a:pathLst>
              <a:path w="1440180" h="288290">
                <a:moveTo>
                  <a:pt x="14040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52006"/>
                </a:lnTo>
                <a:lnTo>
                  <a:pt x="562" y="272813"/>
                </a:lnTo>
                <a:lnTo>
                  <a:pt x="4500" y="283498"/>
                </a:lnTo>
                <a:lnTo>
                  <a:pt x="15189" y="287435"/>
                </a:lnTo>
                <a:lnTo>
                  <a:pt x="36004" y="287997"/>
                </a:lnTo>
                <a:lnTo>
                  <a:pt x="1404010" y="287997"/>
                </a:lnTo>
                <a:lnTo>
                  <a:pt x="1424818" y="287435"/>
                </a:lnTo>
                <a:lnTo>
                  <a:pt x="1435503" y="283498"/>
                </a:lnTo>
                <a:lnTo>
                  <a:pt x="1439439" y="272813"/>
                </a:lnTo>
                <a:lnTo>
                  <a:pt x="1440002" y="252006"/>
                </a:lnTo>
                <a:lnTo>
                  <a:pt x="1440002" y="36004"/>
                </a:lnTo>
                <a:lnTo>
                  <a:pt x="1439439" y="15189"/>
                </a:lnTo>
                <a:lnTo>
                  <a:pt x="1435503" y="4500"/>
                </a:lnTo>
                <a:lnTo>
                  <a:pt x="1424818" y="562"/>
                </a:lnTo>
                <a:lnTo>
                  <a:pt x="140401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9" name="object 39"/>
          <p:cNvSpPr txBox="1"/>
          <p:nvPr/>
        </p:nvSpPr>
        <p:spPr>
          <a:xfrm>
            <a:off x="871748" y="8401602"/>
            <a:ext cx="1046633" cy="22832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보험료(간편)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aphicFrame>
        <p:nvGraphicFramePr>
          <p:cNvPr id="80" name="object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2245"/>
              </p:ext>
            </p:extLst>
          </p:nvPr>
        </p:nvGraphicFramePr>
        <p:xfrm>
          <a:off x="631669" y="10706634"/>
          <a:ext cx="7176564" cy="720191"/>
        </p:xfrm>
        <a:graphic>
          <a:graphicData uri="http://schemas.openxmlformats.org/drawingml/2006/table">
            <a:tbl>
              <a:tblPr firstRow="1" bandRow="1"/>
              <a:tblGrid>
                <a:gridCol w="132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9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나이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9E6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40세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50세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4640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95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altLang="ko-KR" sz="100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Plan</a:t>
                      </a:r>
                      <a:r>
                        <a:rPr lang="en-US" altLang="ko-KR" sz="1000" baseline="0" dirty="0" smtClean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1</a:t>
                      </a:r>
                      <a:endParaRPr lang="en-US" altLang="ko-KR"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>
                      <a:noFill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58,750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71,650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103,830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78,080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95,280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9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108,870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92735" marB="0">
                    <a:lnL w="3175">
                      <a:solidFill>
                        <a:srgbClr val="231F2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object 39"/>
          <p:cNvSpPr txBox="1"/>
          <p:nvPr/>
        </p:nvSpPr>
        <p:spPr>
          <a:xfrm>
            <a:off x="867376" y="10307100"/>
            <a:ext cx="1046633" cy="22832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보험료(간편)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pSp>
        <p:nvGrpSpPr>
          <p:cNvPr id="82" name="그룹 1009"/>
          <p:cNvGrpSpPr/>
          <p:nvPr/>
        </p:nvGrpSpPr>
        <p:grpSpPr>
          <a:xfrm>
            <a:off x="632013" y="353855"/>
            <a:ext cx="475277" cy="414523"/>
            <a:chOff x="4151286" y="4122510"/>
            <a:chExt cx="1640784" cy="1731565"/>
          </a:xfrm>
        </p:grpSpPr>
        <p:pic>
          <p:nvPicPr>
            <p:cNvPr id="83" name="Object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286" y="4122510"/>
              <a:ext cx="1640784" cy="1731565"/>
            </a:xfrm>
            <a:prstGeom prst="rect">
              <a:avLst/>
            </a:prstGeom>
          </p:spPr>
        </p:pic>
      </p:grpSp>
      <p:sp>
        <p:nvSpPr>
          <p:cNvPr id="84" name="덧셈 기호 83"/>
          <p:cNvSpPr/>
          <p:nvPr/>
        </p:nvSpPr>
        <p:spPr>
          <a:xfrm>
            <a:off x="5267524" y="5558666"/>
            <a:ext cx="549076" cy="473715"/>
          </a:xfrm>
          <a:prstGeom prst="mathPl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5" name="폭발 2 84"/>
          <p:cNvSpPr/>
          <p:nvPr/>
        </p:nvSpPr>
        <p:spPr>
          <a:xfrm rot="1133061">
            <a:off x="5868435" y="5375336"/>
            <a:ext cx="1977734" cy="1442614"/>
          </a:xfrm>
          <a:prstGeom prst="irregularSeal2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>
              <a:solidFill>
                <a:schemeClr val="tx1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80465" y="5773555"/>
            <a:ext cx="1623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특약가입</a:t>
            </a:r>
            <a:r>
              <a:rPr lang="ko-KR" altLang="en-US" sz="1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시</a:t>
            </a:r>
            <a:endParaRPr lang="en-US" altLang="ko-KR" sz="1400" dirty="0" smtClean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ko-KR" altLang="en-US" sz="1400" dirty="0" err="1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재식립</a:t>
            </a:r>
            <a:r>
              <a:rPr lang="ko-KR" altLang="en-US" sz="140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임플란트</a:t>
            </a:r>
            <a:endParaRPr lang="en-US" altLang="ko-KR" sz="1400" dirty="0" smtClean="0">
              <a:solidFill>
                <a:srgbClr val="0070C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100</a:t>
            </a:r>
            <a:r>
              <a:rPr lang="ko-KR" altLang="en-US" sz="1400" dirty="0" smtClean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r>
              <a:rPr lang="ko-KR" altLang="en-US" sz="1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까지</a:t>
            </a:r>
            <a:r>
              <a:rPr lang="en-US" altLang="ko-KR" sz="1400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!</a:t>
            </a:r>
            <a:endParaRPr lang="ko-KR" altLang="en-US" sz="1400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83200" y="7842274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치아발치</a:t>
            </a:r>
            <a:r>
              <a:rPr lang="ko-KR" altLang="en-US" sz="1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및 임플란트</a:t>
            </a:r>
            <a:r>
              <a:rPr lang="en-US" altLang="ko-KR" sz="1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개 수술時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F7D56B7-C2AF-C4CD-7B2E-3CF0AFD5AB80}"/>
              </a:ext>
            </a:extLst>
          </p:cNvPr>
          <p:cNvSpPr txBox="1"/>
          <p:nvPr/>
        </p:nvSpPr>
        <p:spPr>
          <a:xfrm>
            <a:off x="344272" y="8082576"/>
            <a:ext cx="7561402" cy="2539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Plan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1. 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보철치료 </a:t>
            </a:r>
            <a:r>
              <a:rPr lang="en-US" altLang="ko-KR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 </a:t>
            </a:r>
            <a:r>
              <a:rPr lang="ko-KR" altLang="en-US" sz="1050" dirty="0" err="1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치조골이식</a:t>
            </a:r>
            <a:r>
              <a:rPr lang="ko-KR" altLang="en-US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재식립임플란트</a:t>
            </a:r>
            <a:r>
              <a:rPr lang="ko-KR" altLang="en-US" sz="1050" dirty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sz="1050" dirty="0">
                <a:solidFill>
                  <a:srgbClr val="0070C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크라운치료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 </a:t>
            </a:r>
            <a:r>
              <a:rPr lang="ko-KR" altLang="en-US" sz="10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보존치료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 </a:t>
            </a:r>
            <a:r>
              <a:rPr lang="en-US" altLang="ko-KR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0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재해파절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10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endParaRPr lang="en-US" altLang="ko-KR" sz="105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497113" y="1020917"/>
            <a:ext cx="674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치주질환 </a:t>
            </a:r>
            <a:r>
              <a:rPr kumimoji="0" lang="ko-KR" altLang="en-US" sz="2000" b="0" i="0" u="none" strike="noStrike" kern="1200" cap="none" spc="-3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유병력자</a:t>
            </a:r>
            <a:r>
              <a:rPr kumimoji="0" lang="ko-KR" altLang="en-US" sz="2000" b="0" i="0" u="none" strike="noStrike" kern="1200" cap="none" spc="-3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도</a:t>
            </a:r>
            <a:r>
              <a:rPr kumimoji="0" lang="ko-KR" altLang="en-US" sz="20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가입이 가능한 ‘간편</a:t>
            </a:r>
            <a:r>
              <a:rPr kumimoji="0" lang="ko-KR" altLang="en-US" sz="2000" b="0" i="0" u="none" strike="noStrike" kern="1200" cap="none" spc="-2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치아’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07164" y="1443449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373" marR="0" lvl="0" indent="-80669" algn="l" defTabSz="914674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4008" algn="l"/>
              </a:tabLst>
              <a:defRPr/>
            </a:pP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최근</a:t>
            </a:r>
            <a:r>
              <a:rPr kumimoji="0" lang="ko-KR" altLang="en-US" sz="14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5</a:t>
            </a: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이내</a:t>
            </a:r>
            <a:r>
              <a:rPr kumimoji="0" lang="ko-KR" altLang="en-US" sz="14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치주질환으로</a:t>
            </a:r>
            <a:r>
              <a:rPr kumimoji="0" lang="ko-KR" altLang="en-US" sz="14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수술을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받았더라도</a:t>
            </a:r>
            <a:r>
              <a:rPr kumimoji="0" lang="en-US" altLang="ko-KR" sz="14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kumimoji="0" lang="ko-KR" altLang="en-US" sz="14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</a:t>
            </a:r>
            <a:r>
              <a:rPr kumimoji="0" lang="ko-KR" alt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년내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치료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이력이</a:t>
            </a:r>
            <a:r>
              <a:rPr kumimoji="0" lang="ko-KR" altLang="en-US" sz="14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없으면 </a:t>
            </a:r>
            <a:r>
              <a:rPr kumimoji="0" lang="en-US" altLang="ko-KR" sz="14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OK!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97113" y="1962962"/>
            <a:ext cx="674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업계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최대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수준의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보험기간</a:t>
            </a:r>
            <a:r>
              <a:rPr kumimoji="0" lang="en-US" altLang="ko-KR" sz="20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,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노후에도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치과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비용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걱정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없이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!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07164" y="2420375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-</a:t>
            </a:r>
            <a:r>
              <a:rPr kumimoji="0" lang="ko-KR" altLang="en-US" sz="14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가입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나이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: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30~70</a:t>
            </a:r>
            <a:r>
              <a:rPr kumimoji="0" lang="ko-KR" altLang="en-US" sz="14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세</a:t>
            </a:r>
            <a:r>
              <a:rPr kumimoji="0" lang="en-US" altLang="ko-KR" sz="14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보험기간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:</a:t>
            </a:r>
            <a:r>
              <a:rPr kumimoji="0" lang="ko-KR" altLang="en-US" sz="14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100</a:t>
            </a:r>
            <a:r>
              <a:rPr kumimoji="0" lang="ko-KR" alt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세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493108" y="2957133"/>
            <a:ext cx="7431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아프면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?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치료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全</a:t>
            </a:r>
            <a:r>
              <a:rPr kumimoji="0" lang="ko-KR" alt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과정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Full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보장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,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안아프면</a:t>
            </a:r>
            <a:r>
              <a:rPr kumimoji="0" lang="en-US" altLang="ko-KR" sz="20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?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3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영구치유지</a:t>
            </a:r>
            <a:r>
              <a:rPr kumimoji="0" lang="ko-KR" altLang="en-US" sz="20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en-US" altLang="ko-KR" sz="2000" b="0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100</a:t>
            </a:r>
            <a:r>
              <a:rPr kumimoji="0" lang="ko-KR" altLang="en-US" sz="2000" b="0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만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703159" y="3428733"/>
            <a:ext cx="6746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373" marR="0" lvl="0" indent="-80669" algn="l" defTabSz="91467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4008" algn="l"/>
              </a:tabLst>
              <a:defRPr/>
            </a:pPr>
            <a:r>
              <a:rPr kumimoji="0" lang="ko-KR" altLang="en-US" sz="12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발치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</a:t>
            </a:r>
            <a:r>
              <a:rPr kumimoji="0" lang="ko-KR" altLang="en-US" sz="12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2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→</a:t>
            </a:r>
            <a:r>
              <a:rPr kumimoji="0" lang="ko-KR" altLang="en-US" sz="12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치조골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50</a:t>
            </a:r>
            <a:r>
              <a:rPr kumimoji="0" lang="ko-KR" altLang="en-US" sz="12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2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→</a:t>
            </a:r>
            <a:r>
              <a:rPr kumimoji="0" lang="ko-KR" altLang="en-US" sz="12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임플란트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100</a:t>
            </a:r>
            <a:r>
              <a:rPr kumimoji="0" lang="ko-KR" altLang="en-US" sz="12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r>
              <a:rPr kumimoji="0" lang="ko-KR" altLang="en-US" sz="12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→</a:t>
            </a:r>
            <a:r>
              <a:rPr kumimoji="0" lang="ko-KR" altLang="en-US" sz="12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-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재식립</a:t>
            </a:r>
            <a:r>
              <a:rPr kumimoji="0" lang="ko-KR" altLang="en-US" sz="1200" b="0" i="0" u="none" strike="noStrike" kern="120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임플란트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최대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100</a:t>
            </a:r>
            <a:r>
              <a:rPr kumimoji="0" lang="ko-KR" altLang="en-US" sz="12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93108" y="3884605"/>
            <a:ext cx="636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업계 유일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치아 </a:t>
            </a:r>
            <a:r>
              <a:rPr kumimoji="0" lang="ko-KR" altLang="en-US" sz="20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건강관리를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위한 </a:t>
            </a:r>
            <a:r>
              <a:rPr kumimoji="0" lang="ko-KR" altLang="en-US" sz="20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현물 </a:t>
            </a:r>
            <a:r>
              <a:rPr kumimoji="0" lang="en-US" altLang="ko-KR" sz="2000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&amp; </a:t>
            </a:r>
            <a:r>
              <a:rPr kumimoji="0" lang="ko-KR" altLang="en-US" sz="2000" b="0" i="0" u="none" strike="noStrike" kern="1200" cap="none" spc="-10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덴탈케어</a:t>
            </a:r>
            <a:r>
              <a:rPr kumimoji="0" lang="ko-KR" altLang="en-US" sz="2000" b="0" i="0" u="none" strike="noStrike" kern="1200" cap="none" spc="-105" normalizeH="0" baseline="0" noProof="0" dirty="0">
                <a:ln>
                  <a:noFill/>
                </a:ln>
                <a:solidFill>
                  <a:srgbClr val="D2232A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서비스</a:t>
            </a:r>
            <a:r>
              <a:rPr kumimoji="0" lang="ko-KR" altLang="en-US" sz="2000" b="0" i="0" u="none" strike="noStrike" kern="1200" cap="none" spc="-1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 </a:t>
            </a:r>
            <a:r>
              <a:rPr kumimoji="0" lang="ko-KR" altLang="en-US" sz="20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Bold"/>
              </a:rPr>
              <a:t>제공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Bold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03159" y="4294390"/>
            <a:ext cx="6746206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95" marR="0" lvl="0" indent="-88291" algn="l" defTabSz="914674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1630" algn="l"/>
              </a:tabLst>
              <a:defRPr/>
            </a:pP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보철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/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크라운 </a:t>
            </a: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치료시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: </a:t>
            </a: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고급칫솔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Set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배송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(5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),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스케일링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/</a:t>
            </a:r>
            <a:r>
              <a:rPr kumimoji="0" lang="ko-KR" altLang="en-US" sz="14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잇몸관리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연 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1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회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), 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구강관리 물품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(10</a:t>
            </a:r>
            <a:r>
              <a:rPr kumimoji="0" lang="ko-KR" alt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만</a:t>
            </a:r>
            <a:r>
              <a:rPr kumimoji="0" lang="en-US" altLang="ko-KR" sz="1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endParaRPr kumimoji="0" lang="ko-KR" altLang="en-US" sz="1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  <a:p>
            <a:pPr marL="100995" marR="0" lvl="0" indent="-88291" algn="l" defTabSz="914674" rtl="0" eaLnBrk="1" fontAlgn="auto" latinLnBrk="0" hangingPunct="1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1630" algn="l"/>
              </a:tabLst>
              <a:defRPr/>
            </a:pPr>
            <a:r>
              <a:rPr kumimoji="0" lang="ko-KR" altLang="en-US" sz="14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가입자</a:t>
            </a:r>
            <a:r>
              <a:rPr kumimoji="0" lang="ko-KR" altLang="en-US" sz="14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전원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: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종합병원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예약대행</a:t>
            </a:r>
            <a:r>
              <a:rPr kumimoji="0" lang="en-US" altLang="ko-KR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kumimoji="0" lang="ko-KR" altLang="en-US" sz="14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스케일링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알림</a:t>
            </a:r>
            <a:r>
              <a:rPr kumimoji="0" lang="en-US" altLang="ko-KR" sz="14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,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1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셀프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구강관리</a:t>
            </a:r>
            <a:r>
              <a:rPr kumimoji="0" lang="ko-KR" altLang="en-US" sz="14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지원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등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</p:spTree>
    <p:extLst>
      <p:ext uri="{BB962C8B-B14F-4D97-AF65-F5344CB8AC3E}">
        <p14:creationId xmlns:p14="http://schemas.microsoft.com/office/powerpoint/2010/main" val="9150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spc="-150" noProof="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꿈나무 어린이</a:t>
            </a:r>
            <a:r>
              <a:rPr lang="en-US" altLang="ko-KR" sz="5000" spc="-150" noProof="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5000" spc="-150" noProof="0" dirty="0" err="1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꿈담은</a:t>
            </a:r>
            <a:r>
              <a:rPr lang="ko-KR" altLang="en-US" sz="5000" spc="-150" noProof="0" dirty="0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5000" spc="-150" noProof="0" dirty="0" err="1" smtClean="0">
                <a:solidFill>
                  <a:srgbClr val="C0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자녀보험</a:t>
            </a:r>
            <a:endParaRPr kumimoji="0" lang="ko-KR" altLang="en-US" sz="5000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grpSp>
        <p:nvGrpSpPr>
          <p:cNvPr id="68" name="그룹 67"/>
          <p:cNvGrpSpPr/>
          <p:nvPr/>
        </p:nvGrpSpPr>
        <p:grpSpPr>
          <a:xfrm>
            <a:off x="552076" y="6397625"/>
            <a:ext cx="6864724" cy="461665"/>
            <a:chOff x="10932847" y="-3477805"/>
            <a:chExt cx="6864724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1309824" y="-3477805"/>
              <a:ext cx="6487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+mn-cs"/>
                </a:rPr>
                <a:t>보험료는 저렴하게</a:t>
              </a:r>
              <a:r>
                <a:rPr lang="en-US" altLang="ko-KR" sz="2400" dirty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 </a:t>
              </a:r>
              <a:r>
                <a:rPr lang="ko-KR" altLang="en-US" sz="2400" dirty="0" smtClean="0">
                  <a:solidFill>
                    <a:prstClr val="black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보장은 동일하게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endParaRPr>
            </a:p>
          </p:txBody>
        </p:sp>
        <p:grpSp>
          <p:nvGrpSpPr>
            <p:cNvPr id="89" name="그룹 1003"/>
            <p:cNvGrpSpPr/>
            <p:nvPr/>
          </p:nvGrpSpPr>
          <p:grpSpPr>
            <a:xfrm>
              <a:off x="10932847" y="-3389000"/>
              <a:ext cx="376977" cy="334776"/>
              <a:chOff x="56201392" y="-16567118"/>
              <a:chExt cx="1905417" cy="1861327"/>
            </a:xfrm>
          </p:grpSpPr>
          <p:pic>
            <p:nvPicPr>
              <p:cNvPr id="93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201392" y="-16567118"/>
                <a:ext cx="1905417" cy="1861327"/>
              </a:xfrm>
              <a:prstGeom prst="rect">
                <a:avLst/>
              </a:prstGeom>
            </p:spPr>
          </p:pic>
        </p:grpSp>
      </p:grpSp>
      <p:grpSp>
        <p:nvGrpSpPr>
          <p:cNvPr id="108" name="그룹 107"/>
          <p:cNvGrpSpPr/>
          <p:nvPr/>
        </p:nvGrpSpPr>
        <p:grpSpPr>
          <a:xfrm>
            <a:off x="543573" y="1649779"/>
            <a:ext cx="4721234" cy="461665"/>
            <a:chOff x="635000" y="631860"/>
            <a:chExt cx="4721234" cy="461665"/>
          </a:xfrm>
        </p:grpSpPr>
        <p:sp>
          <p:nvSpPr>
            <p:cNvPr id="109" name="TextBox 108"/>
            <p:cNvSpPr txBox="1"/>
            <p:nvPr/>
          </p:nvSpPr>
          <p:spPr>
            <a:xfrm>
              <a:off x="1051589" y="631860"/>
              <a:ext cx="4304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+mn-cs"/>
                </a:rPr>
                <a:t>상품 특징 안내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endParaRPr>
            </a:p>
          </p:txBody>
        </p:sp>
        <p:grpSp>
          <p:nvGrpSpPr>
            <p:cNvPr id="110" name="그룹 1003"/>
            <p:cNvGrpSpPr/>
            <p:nvPr/>
          </p:nvGrpSpPr>
          <p:grpSpPr>
            <a:xfrm>
              <a:off x="635000" y="741604"/>
              <a:ext cx="376977" cy="334776"/>
              <a:chOff x="4151286" y="6398700"/>
              <a:chExt cx="1905417" cy="1861327"/>
            </a:xfrm>
          </p:grpSpPr>
          <p:pic>
            <p:nvPicPr>
              <p:cNvPr id="111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51286" y="6398700"/>
                <a:ext cx="1905417" cy="1861327"/>
              </a:xfrm>
              <a:prstGeom prst="rect">
                <a:avLst/>
              </a:prstGeom>
            </p:spPr>
          </p:pic>
        </p:grpSp>
      </p:grp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83863"/>
              </p:ext>
            </p:extLst>
          </p:nvPr>
        </p:nvGraphicFramePr>
        <p:xfrm>
          <a:off x="711199" y="2265239"/>
          <a:ext cx="6934201" cy="393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835">
                  <a:extLst>
                    <a:ext uri="{9D8B030D-6E8A-4147-A177-3AD203B41FA5}">
                      <a16:colId xmlns:a16="http://schemas.microsoft.com/office/drawing/2014/main" val="1052285878"/>
                    </a:ext>
                  </a:extLst>
                </a:gridCol>
                <a:gridCol w="2730314">
                  <a:extLst>
                    <a:ext uri="{9D8B030D-6E8A-4147-A177-3AD203B41FA5}">
                      <a16:colId xmlns:a16="http://schemas.microsoft.com/office/drawing/2014/main" val="3320826615"/>
                    </a:ext>
                  </a:extLst>
                </a:gridCol>
                <a:gridCol w="2731052">
                  <a:extLst>
                    <a:ext uri="{9D8B030D-6E8A-4147-A177-3AD203B41FA5}">
                      <a16:colId xmlns:a16="http://schemas.microsoft.com/office/drawing/2014/main" val="3656397880"/>
                    </a:ext>
                  </a:extLst>
                </a:gridCol>
              </a:tblGrid>
              <a:tr h="524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600" kern="100" dirty="0">
                          <a:solidFill>
                            <a:schemeClr val="bg1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sz="1600" kern="100" dirty="0">
                        <a:solidFill>
                          <a:schemeClr val="bg1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600" kern="100" dirty="0" smtClean="0">
                          <a:solidFill>
                            <a:schemeClr val="bg1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꿈나무 </a:t>
                      </a:r>
                      <a:r>
                        <a:rPr lang="ko-KR" sz="1600" kern="100" dirty="0">
                          <a:solidFill>
                            <a:schemeClr val="bg1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어린이</a:t>
                      </a:r>
                      <a:endParaRPr lang="ko-KR" sz="1600" kern="100" dirty="0">
                        <a:solidFill>
                          <a:schemeClr val="bg1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600" kern="100" smtClean="0">
                          <a:solidFill>
                            <a:schemeClr val="bg1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꿈</a:t>
                      </a:r>
                      <a:r>
                        <a:rPr lang="ko-KR" altLang="en-US" sz="1600" kern="100" smtClean="0">
                          <a:solidFill>
                            <a:schemeClr val="bg1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담은</a:t>
                      </a:r>
                      <a:r>
                        <a:rPr lang="ko-KR" altLang="en-US" sz="1600" kern="100" dirty="0" smtClean="0">
                          <a:solidFill>
                            <a:schemeClr val="bg1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자녀</a:t>
                      </a:r>
                      <a:endParaRPr lang="ko-KR" sz="1600" kern="100" dirty="0">
                        <a:solidFill>
                          <a:schemeClr val="bg1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44121"/>
                  </a:ext>
                </a:extLst>
              </a:tr>
              <a:tr h="459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보험만기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/30</a:t>
                      </a: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세만기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최대 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세까지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년만기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최대 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r>
                        <a:rPr lang="ko-KR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세까지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388"/>
                  </a:ext>
                </a:extLst>
              </a:tr>
              <a:tr h="346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가입나이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태아 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~ 15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</a:t>
                      </a:r>
                      <a:r>
                        <a:rPr lang="ko-KR" sz="14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 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~ 30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5238"/>
                  </a:ext>
                </a:extLst>
              </a:tr>
              <a:tr h="346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가입목적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필수 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 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추가 가입用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左 同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55668"/>
                  </a:ext>
                </a:extLst>
              </a:tr>
              <a:tr h="479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상품구조</a:t>
                      </a:r>
                      <a:endParaRPr lang="ko-KR" sz="2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주보험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단품型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sz="12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태아가입시</a:t>
                      </a:r>
                      <a:r>
                        <a:rPr lang="ko-KR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특약 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個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주보험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단품型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sz="1200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특약 無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sz="2000" kern="100" dirty="0">
                        <a:solidFill>
                          <a:srgbClr val="C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27011"/>
                  </a:ext>
                </a:extLst>
              </a:tr>
              <a:tr h="559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납입면제</a:t>
                      </a:r>
                      <a:endParaRPr lang="ko-KR" sz="2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질병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재해 장해 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↑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b="1" u="sng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뇌혈관</a:t>
                      </a:r>
                      <a:r>
                        <a:rPr lang="en-US" sz="1400" b="1" u="sng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b="1" u="sng" kern="100" dirty="0" smtClean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허혈심장질환</a:t>
                      </a:r>
                      <a:r>
                        <a:rPr lang="en-US" altLang="ko-KR" sz="1400" b="1" u="sng" kern="100" dirty="0" smtClean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ko-KR" altLang="en-US" sz="1400" b="1" u="sng" kern="100" dirty="0" smtClean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진단</a:t>
                      </a:r>
                      <a:endParaRPr lang="ko-KR" sz="2400" b="1" kern="100" dirty="0">
                        <a:solidFill>
                          <a:srgbClr val="C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질병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재해 장해 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↑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b="1" u="sng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뇌출혈</a:t>
                      </a:r>
                      <a:r>
                        <a:rPr lang="en-US" sz="1400" b="1" u="sng" kern="100" dirty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b="1" u="sng" kern="100" dirty="0" smtClean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급성심근경색증</a:t>
                      </a:r>
                      <a:r>
                        <a:rPr lang="en-US" altLang="ko-KR" sz="1400" b="1" u="sng" kern="100" dirty="0" smtClean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ko-KR" altLang="en-US" sz="1400" b="1" u="sng" kern="100" dirty="0" smtClean="0">
                          <a:solidFill>
                            <a:srgbClr val="C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진단</a:t>
                      </a:r>
                      <a:endParaRPr lang="ko-KR" sz="2400" b="1" kern="100" dirty="0">
                        <a:solidFill>
                          <a:srgbClr val="C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18040"/>
                  </a:ext>
                </a:extLst>
              </a:tr>
              <a:tr h="639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부가담보</a:t>
                      </a:r>
                      <a:endParaRPr lang="ko-KR" sz="2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태아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출생아용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핵심담보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sz="1200" kern="1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다발성소아암</a:t>
                      </a:r>
                      <a:r>
                        <a:rPr lang="en-US" sz="1200" kern="1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, </a:t>
                      </a:r>
                      <a:r>
                        <a:rPr lang="ko-KR" sz="1200" kern="100" spc="-1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태아전용</a:t>
                      </a:r>
                      <a:r>
                        <a:rPr lang="ko-KR" sz="1200" kern="1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특약 等</a:t>
                      </a:r>
                      <a:r>
                        <a:rPr lang="en-US" sz="1200" kern="1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성인용 </a:t>
                      </a:r>
                      <a:r>
                        <a:rPr lang="ko-KR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핵심담보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sz="12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고액암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, </a:t>
                      </a:r>
                      <a:r>
                        <a:rPr lang="ko-KR" altLang="en-US" sz="1200" kern="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신수술</a:t>
                      </a:r>
                      <a:r>
                        <a:rPr lang="en-US" altLang="ko-KR" sz="12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Ⅱ</a:t>
                      </a:r>
                      <a:r>
                        <a:rPr lang="ko-KR" sz="12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等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52849"/>
                  </a:ext>
                </a:extLst>
              </a:tr>
              <a:tr h="287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타겟보험료</a:t>
                      </a:r>
                      <a:endParaRPr lang="ko-KR" sz="2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∼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만원 수준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sz="1400" kern="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만원</a:t>
                      </a:r>
                      <a:r>
                        <a:rPr lang="ko-KR" altLang="en-US" sz="1400" kern="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대</a:t>
                      </a:r>
                      <a:r>
                        <a:rPr lang="ko-KR" sz="14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수준</a:t>
                      </a:r>
                      <a:endParaRPr lang="ko-KR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7664"/>
                  </a:ext>
                </a:extLst>
              </a:tr>
              <a:tr h="287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서비스</a:t>
                      </a:r>
                      <a:endParaRPr lang="ko-KR" sz="140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성장케어서비스</a:t>
                      </a:r>
                      <a:endParaRPr lang="ko-KR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50067" marR="50067" marT="0" marB="0" anchor="ctr"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63462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02499"/>
              </p:ext>
            </p:extLst>
          </p:nvPr>
        </p:nvGraphicFramePr>
        <p:xfrm>
          <a:off x="711199" y="7647305"/>
          <a:ext cx="6934203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561">
                  <a:extLst>
                    <a:ext uri="{9D8B030D-6E8A-4147-A177-3AD203B41FA5}">
                      <a16:colId xmlns:a16="http://schemas.microsoft.com/office/drawing/2014/main" val="551192372"/>
                    </a:ext>
                  </a:extLst>
                </a:gridCol>
                <a:gridCol w="830561">
                  <a:extLst>
                    <a:ext uri="{9D8B030D-6E8A-4147-A177-3AD203B41FA5}">
                      <a16:colId xmlns:a16="http://schemas.microsoft.com/office/drawing/2014/main" val="680784529"/>
                    </a:ext>
                  </a:extLst>
                </a:gridCol>
                <a:gridCol w="830561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1144880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144880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1144880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144880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</a:tblGrid>
              <a:tr h="27232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납기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나이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24962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꿈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나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무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전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기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46,200 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44,200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45,400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43,400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50,600 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49,000 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49,800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48,000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59,400 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57,400 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58,400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56,400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15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75,400 </a:t>
                      </a:r>
                      <a:endParaRPr lang="ko-KR" sz="14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73,800 </a:t>
                      </a:r>
                      <a:endParaRPr lang="ko-KR" sz="14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74,400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72,800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249628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꿈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담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은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188,200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184,000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182,600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178,400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194,200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192,600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188,600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186,800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215,000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210,600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209,000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204,600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납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103,400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101,200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101,600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99,400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107,000</a:t>
                      </a:r>
                      <a:endParaRPr lang="ko-KR" sz="14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106,200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105,000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104,200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  <a:tr h="2496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세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119,000</a:t>
                      </a:r>
                      <a:endParaRPr lang="ko-KR" sz="14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116,600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117,000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114,600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9284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543573" y="6921856"/>
            <a:ext cx="674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꿈나무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-1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고급형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),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가입금액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30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세만기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전기납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defTabSz="914674" latinLnBrk="0">
              <a:defRPr/>
            </a:pP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꿈담은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고급형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가입금액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20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년만기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4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790566" y="301625"/>
            <a:ext cx="4721234" cy="461665"/>
            <a:chOff x="635000" y="631860"/>
            <a:chExt cx="4721234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051589" y="631860"/>
              <a:ext cx="4304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+mn-cs"/>
                </a:rPr>
                <a:t>꿈나무 어린이보험 보장 </a:t>
              </a: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+mn-cs"/>
                </a:rPr>
                <a:t>내용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endParaRPr>
            </a:p>
          </p:txBody>
        </p:sp>
        <p:grpSp>
          <p:nvGrpSpPr>
            <p:cNvPr id="47" name="그룹 1003"/>
            <p:cNvGrpSpPr/>
            <p:nvPr/>
          </p:nvGrpSpPr>
          <p:grpSpPr>
            <a:xfrm>
              <a:off x="635000" y="741604"/>
              <a:ext cx="376977" cy="334776"/>
              <a:chOff x="4151286" y="6398700"/>
              <a:chExt cx="1905417" cy="1861327"/>
            </a:xfrm>
          </p:grpSpPr>
          <p:pic>
            <p:nvPicPr>
              <p:cNvPr id="48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51286" y="6398700"/>
                <a:ext cx="1905417" cy="1861327"/>
              </a:xfrm>
              <a:prstGeom prst="rect">
                <a:avLst/>
              </a:prstGeom>
            </p:spPr>
          </p:pic>
        </p:grpSp>
      </p:grpSp>
      <p:graphicFrame>
        <p:nvGraphicFramePr>
          <p:cNvPr id="49" name="표 2">
            <a:extLst>
              <a:ext uri="{FF2B5EF4-FFF2-40B4-BE49-F238E27FC236}">
                <a16:creationId xmlns:a16="http://schemas.microsoft.com/office/drawing/2014/main" id="{210A6F2B-2A38-4499-8F89-06F06CE1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3440"/>
              </p:ext>
            </p:extLst>
          </p:nvPr>
        </p:nvGraphicFramePr>
        <p:xfrm>
          <a:off x="787401" y="1162349"/>
          <a:ext cx="6872235" cy="5384369"/>
        </p:xfrm>
        <a:graphic>
          <a:graphicData uri="http://schemas.openxmlformats.org/drawingml/2006/table">
            <a:tbl>
              <a:tblPr firstRow="1" bandRow="1"/>
              <a:tblGrid>
                <a:gridCol w="503342">
                  <a:extLst>
                    <a:ext uri="{9D8B030D-6E8A-4147-A177-3AD203B41FA5}">
                      <a16:colId xmlns:a16="http://schemas.microsoft.com/office/drawing/2014/main" val="1278997278"/>
                    </a:ext>
                  </a:extLst>
                </a:gridCol>
                <a:gridCol w="1498563">
                  <a:extLst>
                    <a:ext uri="{9D8B030D-6E8A-4147-A177-3AD203B41FA5}">
                      <a16:colId xmlns:a16="http://schemas.microsoft.com/office/drawing/2014/main" val="4013609990"/>
                    </a:ext>
                  </a:extLst>
                </a:gridCol>
                <a:gridCol w="3716164">
                  <a:extLst>
                    <a:ext uri="{9D8B030D-6E8A-4147-A177-3AD203B41FA5}">
                      <a16:colId xmlns:a16="http://schemas.microsoft.com/office/drawing/2014/main" val="3425205041"/>
                    </a:ext>
                  </a:extLst>
                </a:gridCol>
                <a:gridCol w="1154166">
                  <a:extLst>
                    <a:ext uri="{9D8B030D-6E8A-4147-A177-3AD203B41FA5}">
                      <a16:colId xmlns:a16="http://schemas.microsoft.com/office/drawing/2014/main" val="1469323392"/>
                    </a:ext>
                  </a:extLst>
                </a:gridCol>
              </a:tblGrid>
              <a:tr h="2589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6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kern="1200" spc="-6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지급사유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kern="1200" spc="-60" dirty="0" smtClean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보장금액</a:t>
                      </a:r>
                      <a:endParaRPr lang="ko-KR" altLang="en-US" sz="1400" b="1" kern="1200" spc="-6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98961"/>
                  </a:ext>
                </a:extLst>
              </a:tr>
              <a:tr h="233947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</a:t>
                      </a: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대</a:t>
                      </a:r>
                      <a:endParaRPr lang="en-US" altLang="ko-KR" sz="1200" kern="1200" spc="-60" dirty="0" smtClean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진</a:t>
                      </a:r>
                      <a:endParaRPr lang="en-US" altLang="ko-KR" sz="1200" kern="1200" spc="-60" dirty="0" smtClean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단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다발성소아암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다발성소아암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진단 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확정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최초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6949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일반암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암 진단 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확정</a:t>
                      </a:r>
                      <a:r>
                        <a:rPr lang="ko-KR" altLang="en-US" sz="11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최초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30219"/>
                  </a:ext>
                </a:extLst>
              </a:tr>
              <a:tr h="3383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소액암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경계성종양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초기유방암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중증이외갑상선암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제자리암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기타피부암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비침습방광암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대장점막내암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각각 최초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60711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뇌혈관질환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뇌혈관 질환 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진단시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최초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06355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허혈심장질환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허혈심장질환 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진단시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최초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7406"/>
                  </a:ext>
                </a:extLst>
              </a:tr>
              <a:tr h="23394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입</a:t>
                      </a:r>
                      <a:endParaRPr lang="en-US" altLang="ko-KR" sz="1200" kern="1200" spc="-60" dirty="0" smtClean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원</a:t>
                      </a:r>
                      <a:endParaRPr lang="en-US" altLang="ko-KR" sz="1200" kern="1200" spc="-60" dirty="0" smtClean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·</a:t>
                      </a: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통</a:t>
                      </a:r>
                      <a:endParaRPr lang="en-US" altLang="ko-KR" sz="1200" kern="1200" spc="-60" dirty="0" smtClean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원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입원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질병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재해로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일이상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입원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 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120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일限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일당 </a:t>
                      </a:r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64161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상급병실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인실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입원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15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질병</a:t>
                      </a:r>
                      <a:r>
                        <a:rPr lang="en-US" altLang="ko-KR" sz="1200" kern="1200" spc="-15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spc="-15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재해로 </a:t>
                      </a:r>
                      <a:r>
                        <a:rPr lang="ko-KR" altLang="en-US" sz="1200" kern="1200" spc="-15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상급병원</a:t>
                      </a:r>
                      <a:r>
                        <a:rPr lang="ko-KR" altLang="en-US" sz="1200" kern="1200" spc="-15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혹은 종합병원 </a:t>
                      </a:r>
                      <a:r>
                        <a:rPr lang="en-US" altLang="ko-KR" sz="1200" kern="1200" spc="-15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15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인실 </a:t>
                      </a:r>
                      <a:r>
                        <a:rPr lang="en-US" altLang="ko-KR" sz="1200" kern="1200" spc="-15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15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일이상</a:t>
                      </a:r>
                      <a:r>
                        <a:rPr lang="ko-KR" altLang="en-US" sz="1200" kern="1200" spc="-15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입원</a:t>
                      </a:r>
                      <a:r>
                        <a:rPr lang="en-US" altLang="ko-KR" sz="1100" kern="1200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100" kern="1200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 </a:t>
                      </a:r>
                      <a:r>
                        <a:rPr lang="en-US" altLang="ko-KR" sz="1100" kern="1200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100" kern="1200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일限</a:t>
                      </a:r>
                      <a:r>
                        <a:rPr lang="en-US" altLang="ko-KR" sz="1100" kern="1200" spc="-15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15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일당 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303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재해입원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재해로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일이상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입원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 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120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일限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일당 </a:t>
                      </a:r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74052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응급실 내원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응급실 내원 진료비 대상자限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 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14447"/>
                  </a:ext>
                </a:extLst>
              </a:tr>
              <a:tr h="33836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수</a:t>
                      </a:r>
                      <a:endParaRPr lang="en-US" altLang="ko-KR" sz="1200" kern="1200" spc="-60" dirty="0" smtClean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술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중대질병진단 수술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말기신부전증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재생불량성빈혈 진단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조세모세포이식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endParaRPr lang="en-US" altLang="ko-KR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대장기 이식수술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심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간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폐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신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.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췌장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20062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뇌질환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수술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관혈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/ 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비관혈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내시경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카테터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신의료</a:t>
                      </a:r>
                      <a:r>
                        <a:rPr lang="en-US" altLang="ko-KR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600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/ 200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12106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심질환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수술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상동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상동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03865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수술보험금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질병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재해로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1~5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종 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수술시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~300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23317"/>
                  </a:ext>
                </a:extLst>
              </a:tr>
              <a:tr h="233947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기타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독감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인플루엔자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치료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독감 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진단 후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항바이러스제 </a:t>
                      </a:r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처방시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연 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</a:t>
                      </a:r>
                      <a:r>
                        <a:rPr lang="en-US" altLang="ko-KR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28752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재해장해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교통재해</a:t>
                      </a:r>
                      <a:r>
                        <a:rPr lang="ko-KR" altLang="en-US" sz="1200" kern="1200" spc="-60" dirty="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이외의  재해 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장해지급률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3~100%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150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~ 5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01966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교통재해장해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교통재해 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장해지급률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3~100%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300</a:t>
                      </a:r>
                      <a:r>
                        <a:rPr lang="ko-KR" altLang="en-US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 </a:t>
                      </a:r>
                      <a:r>
                        <a:rPr lang="en-US" altLang="ko-KR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~ 10,000</a:t>
                      </a:r>
                      <a:r>
                        <a:rPr lang="ko-KR" altLang="en-US" sz="1200" kern="1200" spc="-60" smtClean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39924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재해골절진단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재해골절 상태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치아파절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제외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, 1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28868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깁스치료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재해 또는 재해 이외 원인으로 깁스치료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74459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화상진단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화상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심재성 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도이상</a:t>
                      </a:r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진단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100" kern="1200" spc="-6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연 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1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20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27165"/>
                  </a:ext>
                </a:extLst>
              </a:tr>
              <a:tr h="2339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특정법정감염병 진단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특정법정감염병으로 진단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회당</a:t>
                      </a:r>
                      <a:r>
                        <a:rPr lang="en-US" altLang="ko-KR" sz="1100" kern="1200" spc="-6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200" kern="1200" spc="-6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30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45622"/>
                  </a:ext>
                </a:extLst>
              </a:tr>
              <a:tr h="1691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만기축하금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피보험자가 보험기간이 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끝날때까지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kern="1200" spc="-60" dirty="0" err="1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생존시</a:t>
                      </a:r>
                      <a:endParaRPr lang="ko-KR" altLang="en-US" sz="1200" kern="1200" spc="-60" dirty="0">
                        <a:solidFill>
                          <a:srgbClr val="595959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1,000</a:t>
                      </a:r>
                      <a:r>
                        <a:rPr lang="ko-KR" altLang="en-US" sz="1200" kern="1200" spc="-60" dirty="0">
                          <a:solidFill>
                            <a:srgbClr val="595959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+mn-cs"/>
                        </a:rPr>
                        <a:t>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725161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899194" y="761418"/>
            <a:ext cx="674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기준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2,000</a:t>
            </a:r>
            <a:r>
              <a:rPr lang="ko-KR" altLang="en-US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r>
              <a:rPr lang="en-US" altLang="ko-KR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고급형</a:t>
            </a:r>
            <a:r>
              <a:rPr lang="en-US" altLang="ko-KR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endParaRPr lang="ko-KR" altLang="en-US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aphicFrame>
        <p:nvGraphicFramePr>
          <p:cNvPr id="51" name="object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0219"/>
              </p:ext>
            </p:extLst>
          </p:nvPr>
        </p:nvGraphicFramePr>
        <p:xfrm>
          <a:off x="753611" y="7735406"/>
          <a:ext cx="3367034" cy="3732448"/>
        </p:xfrm>
        <a:graphic>
          <a:graphicData uri="http://schemas.openxmlformats.org/drawingml/2006/table">
            <a:tbl>
              <a:tblPr firstRow="1" bandRow="1"/>
              <a:tblGrid>
                <a:gridCol w="46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176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구분</a:t>
                      </a: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급부명</a:t>
                      </a: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9535" marR="81915" indent="133985">
                        <a:lnSpc>
                          <a:spcPct val="1167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1종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(고급형)</a:t>
                      </a:r>
                    </a:p>
                  </a:txBody>
                  <a:tcPr marL="0" marR="0" marT="16514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9535" marR="81915" indent="126364">
                        <a:lnSpc>
                          <a:spcPct val="1167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2종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(일반형)</a:t>
                      </a:r>
                    </a:p>
                  </a:txBody>
                  <a:tcPr marL="0" marR="0" marT="16514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21">
                <a:tc rowSpan="6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진단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고액치료비암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암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3,000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소액암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뇌출혈/급성심근경색증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뇌혈관/허혈심장질환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특정4대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소화계질환(궤양)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21">
                <a:tc rowSpan="4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입원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입원(1~120일)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상급병실(1인실)입원(1~10일)</a:t>
                      </a:r>
                      <a:endParaRPr sz="9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재해입원(1~120일)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중환자실입원(1~60일)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519">
                <a:tc rowSpan="4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수술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중대질병진단수술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5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뇌·심질환수술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600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신수술Ⅱ(1∼7종)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10∼500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-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40651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5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질병ㆍ재해수술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38745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회당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38745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98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-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38745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2" name="object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70360"/>
              </p:ext>
            </p:extLst>
          </p:nvPr>
        </p:nvGraphicFramePr>
        <p:xfrm>
          <a:off x="4292600" y="7735407"/>
          <a:ext cx="3367034" cy="3737769"/>
        </p:xfrm>
        <a:graphic>
          <a:graphicData uri="http://schemas.openxmlformats.org/drawingml/2006/table">
            <a:tbl>
              <a:tblPr firstRow="1" bandRow="1"/>
              <a:tblGrid>
                <a:gridCol w="46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475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구</a:t>
                      </a:r>
                      <a:r>
                        <a:rPr sz="1050" spc="-25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5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분</a:t>
                      </a: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solidFill>
                          <a:schemeClr val="bg1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급부명</a:t>
                      </a: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9535" marR="81915" indent="133985">
                        <a:lnSpc>
                          <a:spcPct val="1167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1종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(고급형)</a:t>
                      </a:r>
                    </a:p>
                  </a:txBody>
                  <a:tcPr marL="0" marR="0" marT="16514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9535" marR="81915" indent="126364">
                        <a:lnSpc>
                          <a:spcPct val="1167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2종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(일반형)</a:t>
                      </a:r>
                    </a:p>
                  </a:txBody>
                  <a:tcPr marL="0" marR="0" marT="16514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0">
                <a:tc rowSpan="2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치료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응급실내원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독감항바이러스제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치료비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29">
                <a:tc rowSpan="6"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기타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교통재해장해(3~100%)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marR="145415" indent="143510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최대  10,000</a:t>
                      </a:r>
                      <a:endParaRPr sz="9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marR="145415" indent="143510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최대  10,000</a:t>
                      </a:r>
                      <a:endParaRPr sz="9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일반재해장해(3~100%)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0970" marR="145415" indent="8826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최대  5,000</a:t>
                      </a:r>
                      <a:endParaRPr sz="9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0970" marR="145415" indent="88265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최대  5,000</a:t>
                      </a:r>
                      <a:endParaRPr sz="9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 marR="749300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재해골절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endParaRPr lang="en-US" sz="1000" dirty="0">
                        <a:solidFill>
                          <a:srgbClr val="231F20"/>
                        </a:solidFill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  <a:p>
                      <a:pPr marL="107950" marR="749300">
                        <a:lnSpc>
                          <a:spcPts val="14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(</a:t>
                      </a:r>
                      <a:r>
                        <a:rPr sz="900" dirty="0" err="1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치아파절</a:t>
                      </a:r>
                      <a:r>
                        <a:rPr sz="900" spc="-9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lang="ko-KR" altLang="en-US" sz="900" spc="-9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제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외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)</a:t>
                      </a:r>
                      <a:r>
                        <a:rPr lang="en-US" sz="1000" baseline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6352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깁스치료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화상(심재성2도이상)진단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3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특정감염병진단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1052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330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3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만기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07979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7"/>
                    </a:solidFill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만기보험금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07979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07979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541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2,000</a:t>
                      </a:r>
                      <a:endParaRPr sz="10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07979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3" name="그룹 52"/>
          <p:cNvGrpSpPr/>
          <p:nvPr/>
        </p:nvGrpSpPr>
        <p:grpSpPr>
          <a:xfrm>
            <a:off x="790566" y="6739595"/>
            <a:ext cx="4721234" cy="461665"/>
            <a:chOff x="635000" y="678160"/>
            <a:chExt cx="4721234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051589" y="678160"/>
              <a:ext cx="4304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꿈담은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 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자녀보험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 보장 </a:t>
              </a: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</a:rPr>
                <a:t>내용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endParaRPr>
            </a:p>
          </p:txBody>
        </p:sp>
        <p:grpSp>
          <p:nvGrpSpPr>
            <p:cNvPr id="60" name="그룹 1003"/>
            <p:cNvGrpSpPr/>
            <p:nvPr/>
          </p:nvGrpSpPr>
          <p:grpSpPr>
            <a:xfrm>
              <a:off x="635000" y="741604"/>
              <a:ext cx="376977" cy="334776"/>
              <a:chOff x="4151286" y="6398700"/>
              <a:chExt cx="1905417" cy="1861327"/>
            </a:xfrm>
          </p:grpSpPr>
          <p:pic>
            <p:nvPicPr>
              <p:cNvPr id="61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51286" y="6398700"/>
                <a:ext cx="1905417" cy="1861327"/>
              </a:xfrm>
              <a:prstGeom prst="rect">
                <a:avLst/>
              </a:prstGeom>
            </p:spPr>
          </p:pic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899194" y="7247493"/>
            <a:ext cx="674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기준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2,000</a:t>
            </a:r>
            <a:r>
              <a:rPr lang="ko-KR" altLang="en-US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만</a:t>
            </a:r>
            <a:r>
              <a:rPr lang="en-US" altLang="ko-KR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,20</a:t>
            </a:r>
            <a:r>
              <a:rPr lang="ko-KR" altLang="en-US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년만기</a:t>
            </a:r>
            <a:r>
              <a:rPr lang="en-US" altLang="ko-KR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dirty="0" err="1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전기납</a:t>
            </a:r>
            <a:endParaRPr lang="ko-KR" altLang="en-US" dirty="0"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57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272" y="259593"/>
            <a:ext cx="7561402" cy="1108832"/>
          </a:xfrm>
          <a:prstGeom prst="rect">
            <a:avLst/>
          </a:prstGeom>
          <a:noFill/>
        </p:spPr>
        <p:txBody>
          <a:bodyPr wrap="square" lIns="100685" tIns="50343" rIns="100685" bIns="50343" rtlCol="0" anchor="ctr" anchorCtr="0">
            <a:noAutofit/>
          </a:bodyPr>
          <a:lstStyle/>
          <a:p>
            <a:pPr marL="0" marR="0" lvl="0" indent="0" algn="ctr" defTabSz="100688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삼성 </a:t>
            </a:r>
            <a:r>
              <a:rPr kumimoji="0" lang="ko-KR" altLang="en-US" sz="5400" b="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기업재해</a:t>
            </a:r>
            <a:r>
              <a:rPr kumimoji="0" lang="ko-KR" altLang="en-US" sz="54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보장보험</a:t>
            </a:r>
            <a:endParaRPr kumimoji="0" lang="ko-KR" altLang="en-US" sz="5400" b="0" i="0" u="none" strike="noStrike" kern="1200" cap="none" spc="30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3933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sp>
        <p:nvSpPr>
          <p:cNvPr id="31" name="object 53"/>
          <p:cNvSpPr/>
          <p:nvPr/>
        </p:nvSpPr>
        <p:spPr>
          <a:xfrm>
            <a:off x="585925" y="4017003"/>
            <a:ext cx="6960825" cy="1314801"/>
          </a:xfrm>
          <a:custGeom>
            <a:avLst/>
            <a:gdLst/>
            <a:ahLst/>
            <a:cxnLst/>
            <a:rect l="l" t="t" r="r" b="b"/>
            <a:pathLst>
              <a:path w="6958965" h="1314450">
                <a:moveTo>
                  <a:pt x="108000" y="0"/>
                </a:move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205992"/>
                </a:lnTo>
                <a:lnTo>
                  <a:pt x="1687" y="1268429"/>
                </a:lnTo>
                <a:lnTo>
                  <a:pt x="13500" y="1300492"/>
                </a:lnTo>
                <a:lnTo>
                  <a:pt x="45562" y="1312305"/>
                </a:lnTo>
                <a:lnTo>
                  <a:pt x="108000" y="1313992"/>
                </a:lnTo>
                <a:lnTo>
                  <a:pt x="6850595" y="1313992"/>
                </a:lnTo>
                <a:lnTo>
                  <a:pt x="6913033" y="1312305"/>
                </a:lnTo>
                <a:lnTo>
                  <a:pt x="6945096" y="1300492"/>
                </a:lnTo>
                <a:lnTo>
                  <a:pt x="6956909" y="1268429"/>
                </a:lnTo>
                <a:lnTo>
                  <a:pt x="6958596" y="1205992"/>
                </a:lnTo>
                <a:lnTo>
                  <a:pt x="6958596" y="108000"/>
                </a:lnTo>
                <a:lnTo>
                  <a:pt x="6956909" y="45562"/>
                </a:lnTo>
                <a:lnTo>
                  <a:pt x="6945096" y="13500"/>
                </a:lnTo>
                <a:lnTo>
                  <a:pt x="6913033" y="1687"/>
                </a:lnTo>
                <a:lnTo>
                  <a:pt x="6850595" y="0"/>
                </a:lnTo>
                <a:lnTo>
                  <a:pt x="108000" y="0"/>
                </a:lnTo>
                <a:close/>
              </a:path>
            </a:pathLst>
          </a:custGeom>
          <a:ln w="3175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2" name="object 54"/>
          <p:cNvSpPr/>
          <p:nvPr/>
        </p:nvSpPr>
        <p:spPr>
          <a:xfrm>
            <a:off x="969329" y="3459244"/>
            <a:ext cx="1911861" cy="1125521"/>
          </a:xfrm>
          <a:custGeom>
            <a:avLst/>
            <a:gdLst/>
            <a:ahLst/>
            <a:cxnLst/>
            <a:rect l="l" t="t" r="r" b="b"/>
            <a:pathLst>
              <a:path w="1911350" h="1125220">
                <a:moveTo>
                  <a:pt x="1728000" y="0"/>
                </a:moveTo>
                <a:lnTo>
                  <a:pt x="182841" y="0"/>
                </a:lnTo>
                <a:lnTo>
                  <a:pt x="134284" y="5855"/>
                </a:lnTo>
                <a:lnTo>
                  <a:pt x="90621" y="22373"/>
                </a:lnTo>
                <a:lnTo>
                  <a:pt x="53606" y="47983"/>
                </a:lnTo>
                <a:lnTo>
                  <a:pt x="24995" y="81114"/>
                </a:lnTo>
                <a:lnTo>
                  <a:pt x="6541" y="120194"/>
                </a:lnTo>
                <a:lnTo>
                  <a:pt x="0" y="163652"/>
                </a:lnTo>
                <a:lnTo>
                  <a:pt x="0" y="960958"/>
                </a:lnTo>
                <a:lnTo>
                  <a:pt x="6541" y="1004411"/>
                </a:lnTo>
                <a:lnTo>
                  <a:pt x="24995" y="1043490"/>
                </a:lnTo>
                <a:lnTo>
                  <a:pt x="53606" y="1076621"/>
                </a:lnTo>
                <a:lnTo>
                  <a:pt x="90621" y="1102233"/>
                </a:lnTo>
                <a:lnTo>
                  <a:pt x="134284" y="1118754"/>
                </a:lnTo>
                <a:lnTo>
                  <a:pt x="182841" y="1124610"/>
                </a:lnTo>
                <a:lnTo>
                  <a:pt x="1728000" y="1124610"/>
                </a:lnTo>
                <a:lnTo>
                  <a:pt x="1776553" y="1118754"/>
                </a:lnTo>
                <a:lnTo>
                  <a:pt x="1820218" y="1102233"/>
                </a:lnTo>
                <a:lnTo>
                  <a:pt x="1857236" y="1076621"/>
                </a:lnTo>
                <a:lnTo>
                  <a:pt x="1885853" y="1043490"/>
                </a:lnTo>
                <a:lnTo>
                  <a:pt x="1904311" y="1004411"/>
                </a:lnTo>
                <a:lnTo>
                  <a:pt x="1910854" y="960958"/>
                </a:lnTo>
                <a:lnTo>
                  <a:pt x="1910854" y="163652"/>
                </a:lnTo>
                <a:lnTo>
                  <a:pt x="1904311" y="120194"/>
                </a:lnTo>
                <a:lnTo>
                  <a:pt x="1885853" y="81114"/>
                </a:lnTo>
                <a:lnTo>
                  <a:pt x="1857236" y="47983"/>
                </a:lnTo>
                <a:lnTo>
                  <a:pt x="1820218" y="22373"/>
                </a:lnTo>
                <a:lnTo>
                  <a:pt x="1776553" y="5855"/>
                </a:lnTo>
                <a:lnTo>
                  <a:pt x="172800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3" name="object 55"/>
          <p:cNvSpPr/>
          <p:nvPr/>
        </p:nvSpPr>
        <p:spPr>
          <a:xfrm>
            <a:off x="998268" y="3485149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7" y="46145"/>
                </a:lnTo>
                <a:lnTo>
                  <a:pt x="717575" y="91322"/>
                </a:lnTo>
                <a:lnTo>
                  <a:pt x="702511" y="135448"/>
                </a:lnTo>
                <a:lnTo>
                  <a:pt x="684705" y="178440"/>
                </a:lnTo>
                <a:lnTo>
                  <a:pt x="664249" y="220217"/>
                </a:lnTo>
                <a:lnTo>
                  <a:pt x="641235" y="260696"/>
                </a:lnTo>
                <a:lnTo>
                  <a:pt x="615756" y="299796"/>
                </a:lnTo>
                <a:lnTo>
                  <a:pt x="587902" y="337434"/>
                </a:lnTo>
                <a:lnTo>
                  <a:pt x="557765" y="373529"/>
                </a:lnTo>
                <a:lnTo>
                  <a:pt x="525437" y="407998"/>
                </a:lnTo>
                <a:lnTo>
                  <a:pt x="491010" y="440759"/>
                </a:lnTo>
                <a:lnTo>
                  <a:pt x="454576" y="471731"/>
                </a:lnTo>
                <a:lnTo>
                  <a:pt x="416225" y="500831"/>
                </a:lnTo>
                <a:lnTo>
                  <a:pt x="376051" y="527977"/>
                </a:lnTo>
                <a:lnTo>
                  <a:pt x="334145" y="553087"/>
                </a:lnTo>
                <a:lnTo>
                  <a:pt x="290598" y="576079"/>
                </a:lnTo>
                <a:lnTo>
                  <a:pt x="245502" y="596871"/>
                </a:lnTo>
                <a:lnTo>
                  <a:pt x="198948" y="615381"/>
                </a:lnTo>
                <a:lnTo>
                  <a:pt x="151030" y="631527"/>
                </a:lnTo>
                <a:lnTo>
                  <a:pt x="101838" y="645226"/>
                </a:lnTo>
                <a:lnTo>
                  <a:pt x="51464" y="656398"/>
                </a:lnTo>
                <a:lnTo>
                  <a:pt x="0" y="664959"/>
                </a:lnTo>
                <a:lnTo>
                  <a:pt x="0" y="911872"/>
                </a:lnTo>
                <a:lnTo>
                  <a:pt x="10074" y="956439"/>
                </a:lnTo>
                <a:lnTo>
                  <a:pt x="37533" y="992859"/>
                </a:lnTo>
                <a:lnTo>
                  <a:pt x="78229" y="1017426"/>
                </a:lnTo>
                <a:lnTo>
                  <a:pt x="128016" y="1026439"/>
                </a:lnTo>
                <a:lnTo>
                  <a:pt x="1673174" y="1026439"/>
                </a:lnTo>
                <a:lnTo>
                  <a:pt x="1722948" y="1017426"/>
                </a:lnTo>
                <a:lnTo>
                  <a:pt x="1763641" y="992859"/>
                </a:lnTo>
                <a:lnTo>
                  <a:pt x="1791101" y="956439"/>
                </a:lnTo>
                <a:lnTo>
                  <a:pt x="1801177" y="911872"/>
                </a:lnTo>
                <a:lnTo>
                  <a:pt x="1801177" y="114579"/>
                </a:lnTo>
                <a:lnTo>
                  <a:pt x="1791101" y="70015"/>
                </a:lnTo>
                <a:lnTo>
                  <a:pt x="1763641" y="33591"/>
                </a:lnTo>
                <a:lnTo>
                  <a:pt x="1722948" y="9016"/>
                </a:lnTo>
                <a:lnTo>
                  <a:pt x="16731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4" name="object 56"/>
          <p:cNvSpPr/>
          <p:nvPr/>
        </p:nvSpPr>
        <p:spPr>
          <a:xfrm>
            <a:off x="1024172" y="3508326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9" y="46147"/>
                </a:lnTo>
                <a:lnTo>
                  <a:pt x="717579" y="91325"/>
                </a:lnTo>
                <a:lnTo>
                  <a:pt x="702516" y="135452"/>
                </a:lnTo>
                <a:lnTo>
                  <a:pt x="684711" y="178446"/>
                </a:lnTo>
                <a:lnTo>
                  <a:pt x="664257" y="220223"/>
                </a:lnTo>
                <a:lnTo>
                  <a:pt x="641245" y="260704"/>
                </a:lnTo>
                <a:lnTo>
                  <a:pt x="615767" y="299805"/>
                </a:lnTo>
                <a:lnTo>
                  <a:pt x="587914" y="337444"/>
                </a:lnTo>
                <a:lnTo>
                  <a:pt x="557778" y="373539"/>
                </a:lnTo>
                <a:lnTo>
                  <a:pt x="525451" y="408009"/>
                </a:lnTo>
                <a:lnTo>
                  <a:pt x="491024" y="440770"/>
                </a:lnTo>
                <a:lnTo>
                  <a:pt x="454590" y="471742"/>
                </a:lnTo>
                <a:lnTo>
                  <a:pt x="416240" y="500843"/>
                </a:lnTo>
                <a:lnTo>
                  <a:pt x="376066" y="527989"/>
                </a:lnTo>
                <a:lnTo>
                  <a:pt x="334159" y="553099"/>
                </a:lnTo>
                <a:lnTo>
                  <a:pt x="290611" y="576091"/>
                </a:lnTo>
                <a:lnTo>
                  <a:pt x="245513" y="596883"/>
                </a:lnTo>
                <a:lnTo>
                  <a:pt x="198959" y="615393"/>
                </a:lnTo>
                <a:lnTo>
                  <a:pt x="151038" y="631539"/>
                </a:lnTo>
                <a:lnTo>
                  <a:pt x="101844" y="645239"/>
                </a:lnTo>
                <a:lnTo>
                  <a:pt x="51467" y="656410"/>
                </a:lnTo>
                <a:lnTo>
                  <a:pt x="0" y="664972"/>
                </a:lnTo>
                <a:lnTo>
                  <a:pt x="0" y="911885"/>
                </a:lnTo>
                <a:lnTo>
                  <a:pt x="10076" y="956441"/>
                </a:lnTo>
                <a:lnTo>
                  <a:pt x="37538" y="992862"/>
                </a:lnTo>
                <a:lnTo>
                  <a:pt x="78234" y="1017436"/>
                </a:lnTo>
                <a:lnTo>
                  <a:pt x="128016" y="1026452"/>
                </a:lnTo>
                <a:lnTo>
                  <a:pt x="1673174" y="1026452"/>
                </a:lnTo>
                <a:lnTo>
                  <a:pt x="1722960" y="1017436"/>
                </a:lnTo>
                <a:lnTo>
                  <a:pt x="1763656" y="992862"/>
                </a:lnTo>
                <a:lnTo>
                  <a:pt x="1791115" y="956441"/>
                </a:lnTo>
                <a:lnTo>
                  <a:pt x="1801190" y="911885"/>
                </a:lnTo>
                <a:lnTo>
                  <a:pt x="1801190" y="114579"/>
                </a:lnTo>
                <a:lnTo>
                  <a:pt x="1791115" y="70021"/>
                </a:lnTo>
                <a:lnTo>
                  <a:pt x="1763656" y="33596"/>
                </a:lnTo>
                <a:lnTo>
                  <a:pt x="1722960" y="9017"/>
                </a:lnTo>
                <a:lnTo>
                  <a:pt x="167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5" name="object 57"/>
          <p:cNvSpPr/>
          <p:nvPr/>
        </p:nvSpPr>
        <p:spPr>
          <a:xfrm>
            <a:off x="1874639" y="3571255"/>
            <a:ext cx="739145" cy="584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6" name="object 58"/>
          <p:cNvSpPr txBox="1"/>
          <p:nvPr/>
        </p:nvSpPr>
        <p:spPr>
          <a:xfrm>
            <a:off x="1281486" y="4275969"/>
            <a:ext cx="1396437" cy="166757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50인 미만 소규모</a:t>
            </a:r>
            <a:r>
              <a:rPr kumimoji="0" sz="10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사업장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7" name="object 59"/>
          <p:cNvSpPr txBox="1"/>
          <p:nvPr/>
        </p:nvSpPr>
        <p:spPr>
          <a:xfrm>
            <a:off x="1096567" y="3650865"/>
            <a:ext cx="550650" cy="190488"/>
          </a:xfrm>
          <a:prstGeom prst="rect">
            <a:avLst/>
          </a:prstGeom>
        </p:spPr>
        <p:txBody>
          <a:bodyPr vert="horz" wrap="square" lIns="0" tIns="13339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규모별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8" name="object 60"/>
          <p:cNvSpPr/>
          <p:nvPr/>
        </p:nvSpPr>
        <p:spPr>
          <a:xfrm>
            <a:off x="969329" y="4710578"/>
            <a:ext cx="1911861" cy="1125521"/>
          </a:xfrm>
          <a:custGeom>
            <a:avLst/>
            <a:gdLst/>
            <a:ahLst/>
            <a:cxnLst/>
            <a:rect l="l" t="t" r="r" b="b"/>
            <a:pathLst>
              <a:path w="1911350" h="1125220">
                <a:moveTo>
                  <a:pt x="1728000" y="0"/>
                </a:moveTo>
                <a:lnTo>
                  <a:pt x="182841" y="0"/>
                </a:lnTo>
                <a:lnTo>
                  <a:pt x="134284" y="5855"/>
                </a:lnTo>
                <a:lnTo>
                  <a:pt x="90621" y="22373"/>
                </a:lnTo>
                <a:lnTo>
                  <a:pt x="53606" y="47983"/>
                </a:lnTo>
                <a:lnTo>
                  <a:pt x="24995" y="81114"/>
                </a:lnTo>
                <a:lnTo>
                  <a:pt x="6541" y="120194"/>
                </a:lnTo>
                <a:lnTo>
                  <a:pt x="0" y="163652"/>
                </a:lnTo>
                <a:lnTo>
                  <a:pt x="0" y="960958"/>
                </a:lnTo>
                <a:lnTo>
                  <a:pt x="6541" y="1004411"/>
                </a:lnTo>
                <a:lnTo>
                  <a:pt x="24995" y="1043490"/>
                </a:lnTo>
                <a:lnTo>
                  <a:pt x="53606" y="1076621"/>
                </a:lnTo>
                <a:lnTo>
                  <a:pt x="90621" y="1102233"/>
                </a:lnTo>
                <a:lnTo>
                  <a:pt x="134284" y="1118754"/>
                </a:lnTo>
                <a:lnTo>
                  <a:pt x="182841" y="1124610"/>
                </a:lnTo>
                <a:lnTo>
                  <a:pt x="1728000" y="1124610"/>
                </a:lnTo>
                <a:lnTo>
                  <a:pt x="1776553" y="1118754"/>
                </a:lnTo>
                <a:lnTo>
                  <a:pt x="1820218" y="1102233"/>
                </a:lnTo>
                <a:lnTo>
                  <a:pt x="1857236" y="1076621"/>
                </a:lnTo>
                <a:lnTo>
                  <a:pt x="1885853" y="1043490"/>
                </a:lnTo>
                <a:lnTo>
                  <a:pt x="1904311" y="1004411"/>
                </a:lnTo>
                <a:lnTo>
                  <a:pt x="1910854" y="960958"/>
                </a:lnTo>
                <a:lnTo>
                  <a:pt x="1910854" y="163652"/>
                </a:lnTo>
                <a:lnTo>
                  <a:pt x="1904311" y="120194"/>
                </a:lnTo>
                <a:lnTo>
                  <a:pt x="1885853" y="81114"/>
                </a:lnTo>
                <a:lnTo>
                  <a:pt x="1857236" y="47983"/>
                </a:lnTo>
                <a:lnTo>
                  <a:pt x="1820218" y="22373"/>
                </a:lnTo>
                <a:lnTo>
                  <a:pt x="1776553" y="5855"/>
                </a:lnTo>
                <a:lnTo>
                  <a:pt x="17280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9" name="object 61"/>
          <p:cNvSpPr/>
          <p:nvPr/>
        </p:nvSpPr>
        <p:spPr>
          <a:xfrm>
            <a:off x="998268" y="4736484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7" y="46145"/>
                </a:lnTo>
                <a:lnTo>
                  <a:pt x="717575" y="91322"/>
                </a:lnTo>
                <a:lnTo>
                  <a:pt x="702511" y="135448"/>
                </a:lnTo>
                <a:lnTo>
                  <a:pt x="684705" y="178440"/>
                </a:lnTo>
                <a:lnTo>
                  <a:pt x="664249" y="220217"/>
                </a:lnTo>
                <a:lnTo>
                  <a:pt x="641235" y="260696"/>
                </a:lnTo>
                <a:lnTo>
                  <a:pt x="615756" y="299796"/>
                </a:lnTo>
                <a:lnTo>
                  <a:pt x="587902" y="337434"/>
                </a:lnTo>
                <a:lnTo>
                  <a:pt x="557765" y="373529"/>
                </a:lnTo>
                <a:lnTo>
                  <a:pt x="525437" y="407998"/>
                </a:lnTo>
                <a:lnTo>
                  <a:pt x="491010" y="440759"/>
                </a:lnTo>
                <a:lnTo>
                  <a:pt x="454576" y="471731"/>
                </a:lnTo>
                <a:lnTo>
                  <a:pt x="416225" y="500831"/>
                </a:lnTo>
                <a:lnTo>
                  <a:pt x="376051" y="527977"/>
                </a:lnTo>
                <a:lnTo>
                  <a:pt x="334145" y="553087"/>
                </a:lnTo>
                <a:lnTo>
                  <a:pt x="290598" y="576079"/>
                </a:lnTo>
                <a:lnTo>
                  <a:pt x="245502" y="596871"/>
                </a:lnTo>
                <a:lnTo>
                  <a:pt x="198948" y="615381"/>
                </a:lnTo>
                <a:lnTo>
                  <a:pt x="151030" y="631527"/>
                </a:lnTo>
                <a:lnTo>
                  <a:pt x="101838" y="645226"/>
                </a:lnTo>
                <a:lnTo>
                  <a:pt x="51464" y="656398"/>
                </a:lnTo>
                <a:lnTo>
                  <a:pt x="0" y="664959"/>
                </a:lnTo>
                <a:lnTo>
                  <a:pt x="0" y="911872"/>
                </a:lnTo>
                <a:lnTo>
                  <a:pt x="10074" y="956439"/>
                </a:lnTo>
                <a:lnTo>
                  <a:pt x="37533" y="992859"/>
                </a:lnTo>
                <a:lnTo>
                  <a:pt x="78229" y="1017426"/>
                </a:lnTo>
                <a:lnTo>
                  <a:pt x="128016" y="1026439"/>
                </a:lnTo>
                <a:lnTo>
                  <a:pt x="1673174" y="1026439"/>
                </a:lnTo>
                <a:lnTo>
                  <a:pt x="1722948" y="1017426"/>
                </a:lnTo>
                <a:lnTo>
                  <a:pt x="1763641" y="992859"/>
                </a:lnTo>
                <a:lnTo>
                  <a:pt x="1791101" y="956439"/>
                </a:lnTo>
                <a:lnTo>
                  <a:pt x="1801177" y="911872"/>
                </a:lnTo>
                <a:lnTo>
                  <a:pt x="1801177" y="114579"/>
                </a:lnTo>
                <a:lnTo>
                  <a:pt x="1791101" y="70015"/>
                </a:lnTo>
                <a:lnTo>
                  <a:pt x="1763641" y="33591"/>
                </a:lnTo>
                <a:lnTo>
                  <a:pt x="1722948" y="9016"/>
                </a:lnTo>
                <a:lnTo>
                  <a:pt x="167317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0" name="object 62"/>
          <p:cNvSpPr/>
          <p:nvPr/>
        </p:nvSpPr>
        <p:spPr>
          <a:xfrm>
            <a:off x="1024172" y="4759660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9" y="46147"/>
                </a:lnTo>
                <a:lnTo>
                  <a:pt x="717579" y="91325"/>
                </a:lnTo>
                <a:lnTo>
                  <a:pt x="702516" y="135452"/>
                </a:lnTo>
                <a:lnTo>
                  <a:pt x="684711" y="178446"/>
                </a:lnTo>
                <a:lnTo>
                  <a:pt x="664257" y="220223"/>
                </a:lnTo>
                <a:lnTo>
                  <a:pt x="641245" y="260704"/>
                </a:lnTo>
                <a:lnTo>
                  <a:pt x="615767" y="299805"/>
                </a:lnTo>
                <a:lnTo>
                  <a:pt x="587914" y="337444"/>
                </a:lnTo>
                <a:lnTo>
                  <a:pt x="557778" y="373539"/>
                </a:lnTo>
                <a:lnTo>
                  <a:pt x="525451" y="408009"/>
                </a:lnTo>
                <a:lnTo>
                  <a:pt x="491024" y="440770"/>
                </a:lnTo>
                <a:lnTo>
                  <a:pt x="454590" y="471742"/>
                </a:lnTo>
                <a:lnTo>
                  <a:pt x="416240" y="500843"/>
                </a:lnTo>
                <a:lnTo>
                  <a:pt x="376066" y="527989"/>
                </a:lnTo>
                <a:lnTo>
                  <a:pt x="334159" y="553099"/>
                </a:lnTo>
                <a:lnTo>
                  <a:pt x="290611" y="576091"/>
                </a:lnTo>
                <a:lnTo>
                  <a:pt x="245513" y="596883"/>
                </a:lnTo>
                <a:lnTo>
                  <a:pt x="198959" y="615393"/>
                </a:lnTo>
                <a:lnTo>
                  <a:pt x="151038" y="631539"/>
                </a:lnTo>
                <a:lnTo>
                  <a:pt x="101844" y="645239"/>
                </a:lnTo>
                <a:lnTo>
                  <a:pt x="51467" y="656410"/>
                </a:lnTo>
                <a:lnTo>
                  <a:pt x="0" y="664971"/>
                </a:lnTo>
                <a:lnTo>
                  <a:pt x="0" y="911885"/>
                </a:lnTo>
                <a:lnTo>
                  <a:pt x="10076" y="956441"/>
                </a:lnTo>
                <a:lnTo>
                  <a:pt x="37538" y="992862"/>
                </a:lnTo>
                <a:lnTo>
                  <a:pt x="78234" y="1017436"/>
                </a:lnTo>
                <a:lnTo>
                  <a:pt x="128016" y="1026452"/>
                </a:lnTo>
                <a:lnTo>
                  <a:pt x="1673174" y="1026452"/>
                </a:lnTo>
                <a:lnTo>
                  <a:pt x="1722960" y="1017436"/>
                </a:lnTo>
                <a:lnTo>
                  <a:pt x="1763656" y="992862"/>
                </a:lnTo>
                <a:lnTo>
                  <a:pt x="1791115" y="956441"/>
                </a:lnTo>
                <a:lnTo>
                  <a:pt x="1801190" y="911885"/>
                </a:lnTo>
                <a:lnTo>
                  <a:pt x="1801190" y="114579"/>
                </a:lnTo>
                <a:lnTo>
                  <a:pt x="1791115" y="70021"/>
                </a:lnTo>
                <a:lnTo>
                  <a:pt x="1763656" y="33596"/>
                </a:lnTo>
                <a:lnTo>
                  <a:pt x="1722960" y="9017"/>
                </a:lnTo>
                <a:lnTo>
                  <a:pt x="167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1" name="object 63"/>
          <p:cNvSpPr/>
          <p:nvPr/>
        </p:nvSpPr>
        <p:spPr>
          <a:xfrm>
            <a:off x="1761540" y="4791213"/>
            <a:ext cx="979609" cy="722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2" name="object 64"/>
          <p:cNvSpPr txBox="1"/>
          <p:nvPr/>
        </p:nvSpPr>
        <p:spPr>
          <a:xfrm>
            <a:off x="1467526" y="5545308"/>
            <a:ext cx="1037007" cy="166757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60세 이상</a:t>
            </a:r>
            <a:r>
              <a:rPr kumimoji="0" sz="10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고령자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43" name="object 65"/>
          <p:cNvSpPr txBox="1"/>
          <p:nvPr/>
        </p:nvSpPr>
        <p:spPr>
          <a:xfrm>
            <a:off x="1105618" y="4911201"/>
            <a:ext cx="384977" cy="190488"/>
          </a:xfrm>
          <a:prstGeom prst="rect">
            <a:avLst/>
          </a:prstGeom>
        </p:spPr>
        <p:txBody>
          <a:bodyPr vert="horz" wrap="square" lIns="0" tIns="13339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연</a:t>
            </a:r>
            <a:r>
              <a:rPr kumimoji="0" sz="1150" b="0" i="0" u="none" strike="noStrike" kern="1200" cap="none" spc="1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령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44" name="object 66"/>
          <p:cNvSpPr/>
          <p:nvPr/>
        </p:nvSpPr>
        <p:spPr>
          <a:xfrm>
            <a:off x="3129905" y="3459244"/>
            <a:ext cx="1911861" cy="1125521"/>
          </a:xfrm>
          <a:custGeom>
            <a:avLst/>
            <a:gdLst/>
            <a:ahLst/>
            <a:cxnLst/>
            <a:rect l="l" t="t" r="r" b="b"/>
            <a:pathLst>
              <a:path w="1911350" h="1125220">
                <a:moveTo>
                  <a:pt x="1728000" y="0"/>
                </a:moveTo>
                <a:lnTo>
                  <a:pt x="182841" y="0"/>
                </a:lnTo>
                <a:lnTo>
                  <a:pt x="134284" y="5855"/>
                </a:lnTo>
                <a:lnTo>
                  <a:pt x="90621" y="22373"/>
                </a:lnTo>
                <a:lnTo>
                  <a:pt x="53606" y="47983"/>
                </a:lnTo>
                <a:lnTo>
                  <a:pt x="24995" y="81114"/>
                </a:lnTo>
                <a:lnTo>
                  <a:pt x="6541" y="120194"/>
                </a:lnTo>
                <a:lnTo>
                  <a:pt x="0" y="163652"/>
                </a:lnTo>
                <a:lnTo>
                  <a:pt x="0" y="960958"/>
                </a:lnTo>
                <a:lnTo>
                  <a:pt x="6541" y="1004411"/>
                </a:lnTo>
                <a:lnTo>
                  <a:pt x="24995" y="1043490"/>
                </a:lnTo>
                <a:lnTo>
                  <a:pt x="53606" y="1076621"/>
                </a:lnTo>
                <a:lnTo>
                  <a:pt x="90621" y="1102233"/>
                </a:lnTo>
                <a:lnTo>
                  <a:pt x="134284" y="1118754"/>
                </a:lnTo>
                <a:lnTo>
                  <a:pt x="182841" y="1124610"/>
                </a:lnTo>
                <a:lnTo>
                  <a:pt x="1728000" y="1124610"/>
                </a:lnTo>
                <a:lnTo>
                  <a:pt x="1776553" y="1118754"/>
                </a:lnTo>
                <a:lnTo>
                  <a:pt x="1820218" y="1102233"/>
                </a:lnTo>
                <a:lnTo>
                  <a:pt x="1857236" y="1076621"/>
                </a:lnTo>
                <a:lnTo>
                  <a:pt x="1885853" y="1043490"/>
                </a:lnTo>
                <a:lnTo>
                  <a:pt x="1904311" y="1004411"/>
                </a:lnTo>
                <a:lnTo>
                  <a:pt x="1910854" y="960958"/>
                </a:lnTo>
                <a:lnTo>
                  <a:pt x="1910854" y="163652"/>
                </a:lnTo>
                <a:lnTo>
                  <a:pt x="1904311" y="120194"/>
                </a:lnTo>
                <a:lnTo>
                  <a:pt x="1885853" y="81114"/>
                </a:lnTo>
                <a:lnTo>
                  <a:pt x="1857236" y="47983"/>
                </a:lnTo>
                <a:lnTo>
                  <a:pt x="1820218" y="22373"/>
                </a:lnTo>
                <a:lnTo>
                  <a:pt x="1776553" y="5855"/>
                </a:lnTo>
                <a:lnTo>
                  <a:pt x="172800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5" name="object 67"/>
          <p:cNvSpPr/>
          <p:nvPr/>
        </p:nvSpPr>
        <p:spPr>
          <a:xfrm>
            <a:off x="3158845" y="3485149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7" y="46145"/>
                </a:lnTo>
                <a:lnTo>
                  <a:pt x="717575" y="91322"/>
                </a:lnTo>
                <a:lnTo>
                  <a:pt x="702511" y="135448"/>
                </a:lnTo>
                <a:lnTo>
                  <a:pt x="684705" y="178440"/>
                </a:lnTo>
                <a:lnTo>
                  <a:pt x="664249" y="220217"/>
                </a:lnTo>
                <a:lnTo>
                  <a:pt x="641235" y="260696"/>
                </a:lnTo>
                <a:lnTo>
                  <a:pt x="615756" y="299796"/>
                </a:lnTo>
                <a:lnTo>
                  <a:pt x="587902" y="337434"/>
                </a:lnTo>
                <a:lnTo>
                  <a:pt x="557765" y="373529"/>
                </a:lnTo>
                <a:lnTo>
                  <a:pt x="525437" y="407998"/>
                </a:lnTo>
                <a:lnTo>
                  <a:pt x="491010" y="440759"/>
                </a:lnTo>
                <a:lnTo>
                  <a:pt x="454576" y="471731"/>
                </a:lnTo>
                <a:lnTo>
                  <a:pt x="416225" y="500831"/>
                </a:lnTo>
                <a:lnTo>
                  <a:pt x="376051" y="527977"/>
                </a:lnTo>
                <a:lnTo>
                  <a:pt x="334145" y="553087"/>
                </a:lnTo>
                <a:lnTo>
                  <a:pt x="290598" y="576079"/>
                </a:lnTo>
                <a:lnTo>
                  <a:pt x="245502" y="596871"/>
                </a:lnTo>
                <a:lnTo>
                  <a:pt x="198948" y="615381"/>
                </a:lnTo>
                <a:lnTo>
                  <a:pt x="151030" y="631527"/>
                </a:lnTo>
                <a:lnTo>
                  <a:pt x="101838" y="645226"/>
                </a:lnTo>
                <a:lnTo>
                  <a:pt x="51464" y="656398"/>
                </a:lnTo>
                <a:lnTo>
                  <a:pt x="0" y="664959"/>
                </a:lnTo>
                <a:lnTo>
                  <a:pt x="0" y="911872"/>
                </a:lnTo>
                <a:lnTo>
                  <a:pt x="10074" y="956439"/>
                </a:lnTo>
                <a:lnTo>
                  <a:pt x="37533" y="992859"/>
                </a:lnTo>
                <a:lnTo>
                  <a:pt x="78229" y="1017426"/>
                </a:lnTo>
                <a:lnTo>
                  <a:pt x="128016" y="1026439"/>
                </a:lnTo>
                <a:lnTo>
                  <a:pt x="1673174" y="1026439"/>
                </a:lnTo>
                <a:lnTo>
                  <a:pt x="1722948" y="1017426"/>
                </a:lnTo>
                <a:lnTo>
                  <a:pt x="1763641" y="992859"/>
                </a:lnTo>
                <a:lnTo>
                  <a:pt x="1791101" y="956439"/>
                </a:lnTo>
                <a:lnTo>
                  <a:pt x="1801177" y="911872"/>
                </a:lnTo>
                <a:lnTo>
                  <a:pt x="1801177" y="114579"/>
                </a:lnTo>
                <a:lnTo>
                  <a:pt x="1791101" y="70015"/>
                </a:lnTo>
                <a:lnTo>
                  <a:pt x="1763641" y="33591"/>
                </a:lnTo>
                <a:lnTo>
                  <a:pt x="1722948" y="9016"/>
                </a:lnTo>
                <a:lnTo>
                  <a:pt x="16731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6" name="object 68"/>
          <p:cNvSpPr/>
          <p:nvPr/>
        </p:nvSpPr>
        <p:spPr>
          <a:xfrm>
            <a:off x="3184748" y="3508326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9" y="46147"/>
                </a:lnTo>
                <a:lnTo>
                  <a:pt x="717579" y="91325"/>
                </a:lnTo>
                <a:lnTo>
                  <a:pt x="702516" y="135452"/>
                </a:lnTo>
                <a:lnTo>
                  <a:pt x="684711" y="178446"/>
                </a:lnTo>
                <a:lnTo>
                  <a:pt x="664257" y="220223"/>
                </a:lnTo>
                <a:lnTo>
                  <a:pt x="641245" y="260704"/>
                </a:lnTo>
                <a:lnTo>
                  <a:pt x="615767" y="299805"/>
                </a:lnTo>
                <a:lnTo>
                  <a:pt x="587914" y="337444"/>
                </a:lnTo>
                <a:lnTo>
                  <a:pt x="557778" y="373539"/>
                </a:lnTo>
                <a:lnTo>
                  <a:pt x="525451" y="408009"/>
                </a:lnTo>
                <a:lnTo>
                  <a:pt x="491024" y="440770"/>
                </a:lnTo>
                <a:lnTo>
                  <a:pt x="454590" y="471742"/>
                </a:lnTo>
                <a:lnTo>
                  <a:pt x="416240" y="500843"/>
                </a:lnTo>
                <a:lnTo>
                  <a:pt x="376066" y="527989"/>
                </a:lnTo>
                <a:lnTo>
                  <a:pt x="334159" y="553099"/>
                </a:lnTo>
                <a:lnTo>
                  <a:pt x="290611" y="576091"/>
                </a:lnTo>
                <a:lnTo>
                  <a:pt x="245513" y="596883"/>
                </a:lnTo>
                <a:lnTo>
                  <a:pt x="198959" y="615393"/>
                </a:lnTo>
                <a:lnTo>
                  <a:pt x="151038" y="631539"/>
                </a:lnTo>
                <a:lnTo>
                  <a:pt x="101844" y="645239"/>
                </a:lnTo>
                <a:lnTo>
                  <a:pt x="51467" y="656410"/>
                </a:lnTo>
                <a:lnTo>
                  <a:pt x="0" y="664972"/>
                </a:lnTo>
                <a:lnTo>
                  <a:pt x="0" y="911885"/>
                </a:lnTo>
                <a:lnTo>
                  <a:pt x="10076" y="956441"/>
                </a:lnTo>
                <a:lnTo>
                  <a:pt x="37538" y="992862"/>
                </a:lnTo>
                <a:lnTo>
                  <a:pt x="78234" y="1017436"/>
                </a:lnTo>
                <a:lnTo>
                  <a:pt x="128016" y="1026452"/>
                </a:lnTo>
                <a:lnTo>
                  <a:pt x="1673174" y="1026452"/>
                </a:lnTo>
                <a:lnTo>
                  <a:pt x="1722960" y="1017436"/>
                </a:lnTo>
                <a:lnTo>
                  <a:pt x="1763656" y="992862"/>
                </a:lnTo>
                <a:lnTo>
                  <a:pt x="1791115" y="956441"/>
                </a:lnTo>
                <a:lnTo>
                  <a:pt x="1801190" y="911885"/>
                </a:lnTo>
                <a:lnTo>
                  <a:pt x="1801190" y="114579"/>
                </a:lnTo>
                <a:lnTo>
                  <a:pt x="1791115" y="70021"/>
                </a:lnTo>
                <a:lnTo>
                  <a:pt x="1763656" y="33596"/>
                </a:lnTo>
                <a:lnTo>
                  <a:pt x="1722960" y="9017"/>
                </a:lnTo>
                <a:lnTo>
                  <a:pt x="167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7" name="object 69"/>
          <p:cNvSpPr/>
          <p:nvPr/>
        </p:nvSpPr>
        <p:spPr>
          <a:xfrm>
            <a:off x="4003524" y="3572265"/>
            <a:ext cx="836811" cy="610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48" name="object 70"/>
          <p:cNvSpPr txBox="1"/>
          <p:nvPr/>
        </p:nvSpPr>
        <p:spPr>
          <a:xfrm>
            <a:off x="3633838" y="4275969"/>
            <a:ext cx="1002334" cy="166757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떨어짐,</a:t>
            </a:r>
            <a:r>
              <a:rPr kumimoji="0" sz="10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끼임사고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49" name="object 71"/>
          <p:cNvSpPr txBox="1"/>
          <p:nvPr/>
        </p:nvSpPr>
        <p:spPr>
          <a:xfrm>
            <a:off x="3248143" y="3650865"/>
            <a:ext cx="576060" cy="190488"/>
          </a:xfrm>
          <a:prstGeom prst="rect">
            <a:avLst/>
          </a:prstGeom>
        </p:spPr>
        <p:txBody>
          <a:bodyPr vert="horz" wrap="square" lIns="0" tIns="13339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유형별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50" name="object 72"/>
          <p:cNvSpPr/>
          <p:nvPr/>
        </p:nvSpPr>
        <p:spPr>
          <a:xfrm>
            <a:off x="3129905" y="4710578"/>
            <a:ext cx="1911861" cy="1125521"/>
          </a:xfrm>
          <a:custGeom>
            <a:avLst/>
            <a:gdLst/>
            <a:ahLst/>
            <a:cxnLst/>
            <a:rect l="l" t="t" r="r" b="b"/>
            <a:pathLst>
              <a:path w="1911350" h="1125220">
                <a:moveTo>
                  <a:pt x="1728000" y="0"/>
                </a:moveTo>
                <a:lnTo>
                  <a:pt x="182841" y="0"/>
                </a:lnTo>
                <a:lnTo>
                  <a:pt x="134284" y="5855"/>
                </a:lnTo>
                <a:lnTo>
                  <a:pt x="90621" y="22373"/>
                </a:lnTo>
                <a:lnTo>
                  <a:pt x="53606" y="47983"/>
                </a:lnTo>
                <a:lnTo>
                  <a:pt x="24995" y="81114"/>
                </a:lnTo>
                <a:lnTo>
                  <a:pt x="6541" y="120194"/>
                </a:lnTo>
                <a:lnTo>
                  <a:pt x="0" y="163652"/>
                </a:lnTo>
                <a:lnTo>
                  <a:pt x="0" y="960958"/>
                </a:lnTo>
                <a:lnTo>
                  <a:pt x="6541" y="1004411"/>
                </a:lnTo>
                <a:lnTo>
                  <a:pt x="24995" y="1043490"/>
                </a:lnTo>
                <a:lnTo>
                  <a:pt x="53606" y="1076621"/>
                </a:lnTo>
                <a:lnTo>
                  <a:pt x="90621" y="1102233"/>
                </a:lnTo>
                <a:lnTo>
                  <a:pt x="134284" y="1118754"/>
                </a:lnTo>
                <a:lnTo>
                  <a:pt x="182841" y="1124610"/>
                </a:lnTo>
                <a:lnTo>
                  <a:pt x="1728000" y="1124610"/>
                </a:lnTo>
                <a:lnTo>
                  <a:pt x="1776553" y="1118754"/>
                </a:lnTo>
                <a:lnTo>
                  <a:pt x="1820218" y="1102233"/>
                </a:lnTo>
                <a:lnTo>
                  <a:pt x="1857236" y="1076621"/>
                </a:lnTo>
                <a:lnTo>
                  <a:pt x="1885853" y="1043490"/>
                </a:lnTo>
                <a:lnTo>
                  <a:pt x="1904311" y="1004411"/>
                </a:lnTo>
                <a:lnTo>
                  <a:pt x="1910854" y="960958"/>
                </a:lnTo>
                <a:lnTo>
                  <a:pt x="1910854" y="163652"/>
                </a:lnTo>
                <a:lnTo>
                  <a:pt x="1904311" y="120194"/>
                </a:lnTo>
                <a:lnTo>
                  <a:pt x="1885853" y="81114"/>
                </a:lnTo>
                <a:lnTo>
                  <a:pt x="1857236" y="47983"/>
                </a:lnTo>
                <a:lnTo>
                  <a:pt x="1820218" y="22373"/>
                </a:lnTo>
                <a:lnTo>
                  <a:pt x="1776553" y="5855"/>
                </a:lnTo>
                <a:lnTo>
                  <a:pt x="1728000" y="0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1" name="object 73"/>
          <p:cNvSpPr/>
          <p:nvPr/>
        </p:nvSpPr>
        <p:spPr>
          <a:xfrm>
            <a:off x="3158845" y="4736484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7" y="46145"/>
                </a:lnTo>
                <a:lnTo>
                  <a:pt x="717575" y="91322"/>
                </a:lnTo>
                <a:lnTo>
                  <a:pt x="702511" y="135448"/>
                </a:lnTo>
                <a:lnTo>
                  <a:pt x="684705" y="178440"/>
                </a:lnTo>
                <a:lnTo>
                  <a:pt x="664249" y="220217"/>
                </a:lnTo>
                <a:lnTo>
                  <a:pt x="641235" y="260696"/>
                </a:lnTo>
                <a:lnTo>
                  <a:pt x="615756" y="299796"/>
                </a:lnTo>
                <a:lnTo>
                  <a:pt x="587902" y="337434"/>
                </a:lnTo>
                <a:lnTo>
                  <a:pt x="557765" y="373529"/>
                </a:lnTo>
                <a:lnTo>
                  <a:pt x="525437" y="407998"/>
                </a:lnTo>
                <a:lnTo>
                  <a:pt x="491010" y="440759"/>
                </a:lnTo>
                <a:lnTo>
                  <a:pt x="454576" y="471731"/>
                </a:lnTo>
                <a:lnTo>
                  <a:pt x="416225" y="500831"/>
                </a:lnTo>
                <a:lnTo>
                  <a:pt x="376051" y="527977"/>
                </a:lnTo>
                <a:lnTo>
                  <a:pt x="334145" y="553087"/>
                </a:lnTo>
                <a:lnTo>
                  <a:pt x="290598" y="576079"/>
                </a:lnTo>
                <a:lnTo>
                  <a:pt x="245502" y="596871"/>
                </a:lnTo>
                <a:lnTo>
                  <a:pt x="198948" y="615381"/>
                </a:lnTo>
                <a:lnTo>
                  <a:pt x="151030" y="631527"/>
                </a:lnTo>
                <a:lnTo>
                  <a:pt x="101838" y="645226"/>
                </a:lnTo>
                <a:lnTo>
                  <a:pt x="51464" y="656398"/>
                </a:lnTo>
                <a:lnTo>
                  <a:pt x="0" y="664959"/>
                </a:lnTo>
                <a:lnTo>
                  <a:pt x="0" y="911872"/>
                </a:lnTo>
                <a:lnTo>
                  <a:pt x="10074" y="956439"/>
                </a:lnTo>
                <a:lnTo>
                  <a:pt x="37533" y="992859"/>
                </a:lnTo>
                <a:lnTo>
                  <a:pt x="78229" y="1017426"/>
                </a:lnTo>
                <a:lnTo>
                  <a:pt x="128016" y="1026439"/>
                </a:lnTo>
                <a:lnTo>
                  <a:pt x="1673174" y="1026439"/>
                </a:lnTo>
                <a:lnTo>
                  <a:pt x="1722948" y="1017426"/>
                </a:lnTo>
                <a:lnTo>
                  <a:pt x="1763641" y="992859"/>
                </a:lnTo>
                <a:lnTo>
                  <a:pt x="1791101" y="956439"/>
                </a:lnTo>
                <a:lnTo>
                  <a:pt x="1801177" y="911872"/>
                </a:lnTo>
                <a:lnTo>
                  <a:pt x="1801177" y="114579"/>
                </a:lnTo>
                <a:lnTo>
                  <a:pt x="1791101" y="70015"/>
                </a:lnTo>
                <a:lnTo>
                  <a:pt x="1763641" y="33591"/>
                </a:lnTo>
                <a:lnTo>
                  <a:pt x="1722948" y="9016"/>
                </a:lnTo>
                <a:lnTo>
                  <a:pt x="1673174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2" name="object 74"/>
          <p:cNvSpPr/>
          <p:nvPr/>
        </p:nvSpPr>
        <p:spPr>
          <a:xfrm>
            <a:off x="3184748" y="4759660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9" y="46147"/>
                </a:lnTo>
                <a:lnTo>
                  <a:pt x="717579" y="91325"/>
                </a:lnTo>
                <a:lnTo>
                  <a:pt x="702516" y="135452"/>
                </a:lnTo>
                <a:lnTo>
                  <a:pt x="684711" y="178446"/>
                </a:lnTo>
                <a:lnTo>
                  <a:pt x="664257" y="220223"/>
                </a:lnTo>
                <a:lnTo>
                  <a:pt x="641245" y="260704"/>
                </a:lnTo>
                <a:lnTo>
                  <a:pt x="615767" y="299805"/>
                </a:lnTo>
                <a:lnTo>
                  <a:pt x="587914" y="337444"/>
                </a:lnTo>
                <a:lnTo>
                  <a:pt x="557778" y="373539"/>
                </a:lnTo>
                <a:lnTo>
                  <a:pt x="525451" y="408009"/>
                </a:lnTo>
                <a:lnTo>
                  <a:pt x="491024" y="440770"/>
                </a:lnTo>
                <a:lnTo>
                  <a:pt x="454590" y="471742"/>
                </a:lnTo>
                <a:lnTo>
                  <a:pt x="416240" y="500843"/>
                </a:lnTo>
                <a:lnTo>
                  <a:pt x="376066" y="527989"/>
                </a:lnTo>
                <a:lnTo>
                  <a:pt x="334159" y="553099"/>
                </a:lnTo>
                <a:lnTo>
                  <a:pt x="290611" y="576091"/>
                </a:lnTo>
                <a:lnTo>
                  <a:pt x="245513" y="596883"/>
                </a:lnTo>
                <a:lnTo>
                  <a:pt x="198959" y="615393"/>
                </a:lnTo>
                <a:lnTo>
                  <a:pt x="151038" y="631539"/>
                </a:lnTo>
                <a:lnTo>
                  <a:pt x="101844" y="645239"/>
                </a:lnTo>
                <a:lnTo>
                  <a:pt x="51467" y="656410"/>
                </a:lnTo>
                <a:lnTo>
                  <a:pt x="0" y="664971"/>
                </a:lnTo>
                <a:lnTo>
                  <a:pt x="0" y="911885"/>
                </a:lnTo>
                <a:lnTo>
                  <a:pt x="10076" y="956441"/>
                </a:lnTo>
                <a:lnTo>
                  <a:pt x="37538" y="992862"/>
                </a:lnTo>
                <a:lnTo>
                  <a:pt x="78234" y="1017436"/>
                </a:lnTo>
                <a:lnTo>
                  <a:pt x="128016" y="1026452"/>
                </a:lnTo>
                <a:lnTo>
                  <a:pt x="1673174" y="1026452"/>
                </a:lnTo>
                <a:lnTo>
                  <a:pt x="1722960" y="1017436"/>
                </a:lnTo>
                <a:lnTo>
                  <a:pt x="1763656" y="992862"/>
                </a:lnTo>
                <a:lnTo>
                  <a:pt x="1791115" y="956441"/>
                </a:lnTo>
                <a:lnTo>
                  <a:pt x="1801190" y="911885"/>
                </a:lnTo>
                <a:lnTo>
                  <a:pt x="1801190" y="114579"/>
                </a:lnTo>
                <a:lnTo>
                  <a:pt x="1791115" y="70021"/>
                </a:lnTo>
                <a:lnTo>
                  <a:pt x="1763656" y="33596"/>
                </a:lnTo>
                <a:lnTo>
                  <a:pt x="1722960" y="9017"/>
                </a:lnTo>
                <a:lnTo>
                  <a:pt x="167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3" name="object 75"/>
          <p:cNvSpPr/>
          <p:nvPr/>
        </p:nvSpPr>
        <p:spPr>
          <a:xfrm>
            <a:off x="4094300" y="4810357"/>
            <a:ext cx="670588" cy="670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4" name="object 76"/>
          <p:cNvSpPr txBox="1"/>
          <p:nvPr/>
        </p:nvSpPr>
        <p:spPr>
          <a:xfrm>
            <a:off x="3707452" y="5545308"/>
            <a:ext cx="1057436" cy="166757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외국인</a:t>
            </a:r>
            <a:r>
              <a:rPr kumimoji="0" sz="10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노동자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55" name="object 77"/>
          <p:cNvSpPr txBox="1"/>
          <p:nvPr/>
        </p:nvSpPr>
        <p:spPr>
          <a:xfrm>
            <a:off x="3257193" y="4911201"/>
            <a:ext cx="384977" cy="190488"/>
          </a:xfrm>
          <a:prstGeom prst="rect">
            <a:avLst/>
          </a:prstGeom>
        </p:spPr>
        <p:txBody>
          <a:bodyPr vert="horz" wrap="square" lIns="0" tIns="13339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국</a:t>
            </a:r>
            <a:r>
              <a:rPr kumimoji="0" sz="1150" b="0" i="0" u="none" strike="noStrike" kern="1200" cap="none" spc="1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적</a:t>
            </a:r>
            <a:endParaRPr kumimoji="0" sz="1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56" name="object 78"/>
          <p:cNvSpPr/>
          <p:nvPr/>
        </p:nvSpPr>
        <p:spPr>
          <a:xfrm>
            <a:off x="5290484" y="3459244"/>
            <a:ext cx="1911861" cy="1125521"/>
          </a:xfrm>
          <a:custGeom>
            <a:avLst/>
            <a:gdLst/>
            <a:ahLst/>
            <a:cxnLst/>
            <a:rect l="l" t="t" r="r" b="b"/>
            <a:pathLst>
              <a:path w="1911350" h="1125220">
                <a:moveTo>
                  <a:pt x="1728000" y="0"/>
                </a:moveTo>
                <a:lnTo>
                  <a:pt x="182841" y="0"/>
                </a:lnTo>
                <a:lnTo>
                  <a:pt x="134284" y="5855"/>
                </a:lnTo>
                <a:lnTo>
                  <a:pt x="90621" y="22373"/>
                </a:lnTo>
                <a:lnTo>
                  <a:pt x="53606" y="47983"/>
                </a:lnTo>
                <a:lnTo>
                  <a:pt x="24995" y="81114"/>
                </a:lnTo>
                <a:lnTo>
                  <a:pt x="6541" y="120194"/>
                </a:lnTo>
                <a:lnTo>
                  <a:pt x="0" y="163652"/>
                </a:lnTo>
                <a:lnTo>
                  <a:pt x="0" y="960958"/>
                </a:lnTo>
                <a:lnTo>
                  <a:pt x="6541" y="1004411"/>
                </a:lnTo>
                <a:lnTo>
                  <a:pt x="24995" y="1043490"/>
                </a:lnTo>
                <a:lnTo>
                  <a:pt x="53606" y="1076621"/>
                </a:lnTo>
                <a:lnTo>
                  <a:pt x="90621" y="1102233"/>
                </a:lnTo>
                <a:lnTo>
                  <a:pt x="134284" y="1118754"/>
                </a:lnTo>
                <a:lnTo>
                  <a:pt x="182841" y="1124610"/>
                </a:lnTo>
                <a:lnTo>
                  <a:pt x="1728000" y="1124610"/>
                </a:lnTo>
                <a:lnTo>
                  <a:pt x="1776553" y="1118754"/>
                </a:lnTo>
                <a:lnTo>
                  <a:pt x="1820218" y="1102233"/>
                </a:lnTo>
                <a:lnTo>
                  <a:pt x="1857236" y="1076621"/>
                </a:lnTo>
                <a:lnTo>
                  <a:pt x="1885853" y="1043490"/>
                </a:lnTo>
                <a:lnTo>
                  <a:pt x="1904311" y="1004411"/>
                </a:lnTo>
                <a:lnTo>
                  <a:pt x="1910854" y="960958"/>
                </a:lnTo>
                <a:lnTo>
                  <a:pt x="1910854" y="163652"/>
                </a:lnTo>
                <a:lnTo>
                  <a:pt x="1904311" y="120194"/>
                </a:lnTo>
                <a:lnTo>
                  <a:pt x="1885853" y="81114"/>
                </a:lnTo>
                <a:lnTo>
                  <a:pt x="1857236" y="47983"/>
                </a:lnTo>
                <a:lnTo>
                  <a:pt x="1820218" y="22373"/>
                </a:lnTo>
                <a:lnTo>
                  <a:pt x="1776553" y="5855"/>
                </a:lnTo>
                <a:lnTo>
                  <a:pt x="1728000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7" name="object 79"/>
          <p:cNvSpPr/>
          <p:nvPr/>
        </p:nvSpPr>
        <p:spPr>
          <a:xfrm>
            <a:off x="5319424" y="3485149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7" y="46145"/>
                </a:lnTo>
                <a:lnTo>
                  <a:pt x="717575" y="91322"/>
                </a:lnTo>
                <a:lnTo>
                  <a:pt x="702511" y="135448"/>
                </a:lnTo>
                <a:lnTo>
                  <a:pt x="684705" y="178440"/>
                </a:lnTo>
                <a:lnTo>
                  <a:pt x="664249" y="220217"/>
                </a:lnTo>
                <a:lnTo>
                  <a:pt x="641235" y="260696"/>
                </a:lnTo>
                <a:lnTo>
                  <a:pt x="615756" y="299796"/>
                </a:lnTo>
                <a:lnTo>
                  <a:pt x="587902" y="337434"/>
                </a:lnTo>
                <a:lnTo>
                  <a:pt x="557765" y="373529"/>
                </a:lnTo>
                <a:lnTo>
                  <a:pt x="525437" y="407998"/>
                </a:lnTo>
                <a:lnTo>
                  <a:pt x="491010" y="440759"/>
                </a:lnTo>
                <a:lnTo>
                  <a:pt x="454576" y="471731"/>
                </a:lnTo>
                <a:lnTo>
                  <a:pt x="416225" y="500831"/>
                </a:lnTo>
                <a:lnTo>
                  <a:pt x="376051" y="527977"/>
                </a:lnTo>
                <a:lnTo>
                  <a:pt x="334145" y="553087"/>
                </a:lnTo>
                <a:lnTo>
                  <a:pt x="290598" y="576079"/>
                </a:lnTo>
                <a:lnTo>
                  <a:pt x="245502" y="596871"/>
                </a:lnTo>
                <a:lnTo>
                  <a:pt x="198948" y="615381"/>
                </a:lnTo>
                <a:lnTo>
                  <a:pt x="151030" y="631527"/>
                </a:lnTo>
                <a:lnTo>
                  <a:pt x="101838" y="645226"/>
                </a:lnTo>
                <a:lnTo>
                  <a:pt x="51464" y="656398"/>
                </a:lnTo>
                <a:lnTo>
                  <a:pt x="0" y="664959"/>
                </a:lnTo>
                <a:lnTo>
                  <a:pt x="0" y="911872"/>
                </a:lnTo>
                <a:lnTo>
                  <a:pt x="10074" y="956439"/>
                </a:lnTo>
                <a:lnTo>
                  <a:pt x="37533" y="992859"/>
                </a:lnTo>
                <a:lnTo>
                  <a:pt x="78229" y="1017426"/>
                </a:lnTo>
                <a:lnTo>
                  <a:pt x="128015" y="1026439"/>
                </a:lnTo>
                <a:lnTo>
                  <a:pt x="1673174" y="1026439"/>
                </a:lnTo>
                <a:lnTo>
                  <a:pt x="1722948" y="1017426"/>
                </a:lnTo>
                <a:lnTo>
                  <a:pt x="1763641" y="992859"/>
                </a:lnTo>
                <a:lnTo>
                  <a:pt x="1791101" y="956439"/>
                </a:lnTo>
                <a:lnTo>
                  <a:pt x="1801177" y="911872"/>
                </a:lnTo>
                <a:lnTo>
                  <a:pt x="1801177" y="114579"/>
                </a:lnTo>
                <a:lnTo>
                  <a:pt x="1791101" y="70015"/>
                </a:lnTo>
                <a:lnTo>
                  <a:pt x="1763641" y="33591"/>
                </a:lnTo>
                <a:lnTo>
                  <a:pt x="1722948" y="9016"/>
                </a:lnTo>
                <a:lnTo>
                  <a:pt x="16731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8" name="object 80"/>
          <p:cNvSpPr/>
          <p:nvPr/>
        </p:nvSpPr>
        <p:spPr>
          <a:xfrm>
            <a:off x="5345325" y="3508326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9" y="46147"/>
                </a:lnTo>
                <a:lnTo>
                  <a:pt x="717579" y="91325"/>
                </a:lnTo>
                <a:lnTo>
                  <a:pt x="702516" y="135452"/>
                </a:lnTo>
                <a:lnTo>
                  <a:pt x="684711" y="178446"/>
                </a:lnTo>
                <a:lnTo>
                  <a:pt x="664257" y="220223"/>
                </a:lnTo>
                <a:lnTo>
                  <a:pt x="641245" y="260704"/>
                </a:lnTo>
                <a:lnTo>
                  <a:pt x="615767" y="299805"/>
                </a:lnTo>
                <a:lnTo>
                  <a:pt x="587914" y="337444"/>
                </a:lnTo>
                <a:lnTo>
                  <a:pt x="557778" y="373539"/>
                </a:lnTo>
                <a:lnTo>
                  <a:pt x="525451" y="408009"/>
                </a:lnTo>
                <a:lnTo>
                  <a:pt x="491024" y="440770"/>
                </a:lnTo>
                <a:lnTo>
                  <a:pt x="454590" y="471742"/>
                </a:lnTo>
                <a:lnTo>
                  <a:pt x="416240" y="500843"/>
                </a:lnTo>
                <a:lnTo>
                  <a:pt x="376066" y="527989"/>
                </a:lnTo>
                <a:lnTo>
                  <a:pt x="334159" y="553099"/>
                </a:lnTo>
                <a:lnTo>
                  <a:pt x="290611" y="576091"/>
                </a:lnTo>
                <a:lnTo>
                  <a:pt x="245513" y="596883"/>
                </a:lnTo>
                <a:lnTo>
                  <a:pt x="198959" y="615393"/>
                </a:lnTo>
                <a:lnTo>
                  <a:pt x="151038" y="631539"/>
                </a:lnTo>
                <a:lnTo>
                  <a:pt x="101844" y="645239"/>
                </a:lnTo>
                <a:lnTo>
                  <a:pt x="51467" y="656410"/>
                </a:lnTo>
                <a:lnTo>
                  <a:pt x="0" y="664972"/>
                </a:lnTo>
                <a:lnTo>
                  <a:pt x="0" y="911885"/>
                </a:lnTo>
                <a:lnTo>
                  <a:pt x="10076" y="956441"/>
                </a:lnTo>
                <a:lnTo>
                  <a:pt x="37538" y="992862"/>
                </a:lnTo>
                <a:lnTo>
                  <a:pt x="78234" y="1017436"/>
                </a:lnTo>
                <a:lnTo>
                  <a:pt x="128016" y="1026452"/>
                </a:lnTo>
                <a:lnTo>
                  <a:pt x="1673174" y="1026452"/>
                </a:lnTo>
                <a:lnTo>
                  <a:pt x="1722960" y="1017436"/>
                </a:lnTo>
                <a:lnTo>
                  <a:pt x="1763656" y="992862"/>
                </a:lnTo>
                <a:lnTo>
                  <a:pt x="1791115" y="956441"/>
                </a:lnTo>
                <a:lnTo>
                  <a:pt x="1801190" y="911885"/>
                </a:lnTo>
                <a:lnTo>
                  <a:pt x="1801190" y="114579"/>
                </a:lnTo>
                <a:lnTo>
                  <a:pt x="1791115" y="70021"/>
                </a:lnTo>
                <a:lnTo>
                  <a:pt x="1763656" y="33596"/>
                </a:lnTo>
                <a:lnTo>
                  <a:pt x="1722960" y="9017"/>
                </a:lnTo>
                <a:lnTo>
                  <a:pt x="167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59" name="object 81"/>
          <p:cNvSpPr/>
          <p:nvPr/>
        </p:nvSpPr>
        <p:spPr>
          <a:xfrm>
            <a:off x="6206064" y="3613157"/>
            <a:ext cx="755724" cy="626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0" name="object 82"/>
          <p:cNvSpPr txBox="1"/>
          <p:nvPr/>
        </p:nvSpPr>
        <p:spPr>
          <a:xfrm>
            <a:off x="5860581" y="4275969"/>
            <a:ext cx="913430" cy="166757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건설업,</a:t>
            </a:r>
            <a:r>
              <a:rPr kumimoji="0" sz="10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제조업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61" name="object 83"/>
          <p:cNvSpPr txBox="1"/>
          <p:nvPr/>
        </p:nvSpPr>
        <p:spPr>
          <a:xfrm>
            <a:off x="5426724" y="3650865"/>
            <a:ext cx="515367" cy="190488"/>
          </a:xfrm>
          <a:prstGeom prst="rect">
            <a:avLst/>
          </a:prstGeom>
        </p:spPr>
        <p:txBody>
          <a:bodyPr vert="horz" wrap="square" lIns="0" tIns="13339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업종별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62" name="object 84"/>
          <p:cNvSpPr/>
          <p:nvPr/>
        </p:nvSpPr>
        <p:spPr>
          <a:xfrm>
            <a:off x="5290484" y="4710578"/>
            <a:ext cx="1911861" cy="1125521"/>
          </a:xfrm>
          <a:custGeom>
            <a:avLst/>
            <a:gdLst/>
            <a:ahLst/>
            <a:cxnLst/>
            <a:rect l="l" t="t" r="r" b="b"/>
            <a:pathLst>
              <a:path w="1911350" h="1125220">
                <a:moveTo>
                  <a:pt x="1728000" y="0"/>
                </a:moveTo>
                <a:lnTo>
                  <a:pt x="182841" y="0"/>
                </a:lnTo>
                <a:lnTo>
                  <a:pt x="134284" y="5855"/>
                </a:lnTo>
                <a:lnTo>
                  <a:pt x="90621" y="22373"/>
                </a:lnTo>
                <a:lnTo>
                  <a:pt x="53606" y="47983"/>
                </a:lnTo>
                <a:lnTo>
                  <a:pt x="24995" y="81114"/>
                </a:lnTo>
                <a:lnTo>
                  <a:pt x="6541" y="120194"/>
                </a:lnTo>
                <a:lnTo>
                  <a:pt x="0" y="163652"/>
                </a:lnTo>
                <a:lnTo>
                  <a:pt x="0" y="960958"/>
                </a:lnTo>
                <a:lnTo>
                  <a:pt x="6541" y="1004411"/>
                </a:lnTo>
                <a:lnTo>
                  <a:pt x="24995" y="1043490"/>
                </a:lnTo>
                <a:lnTo>
                  <a:pt x="53606" y="1076621"/>
                </a:lnTo>
                <a:lnTo>
                  <a:pt x="90621" y="1102233"/>
                </a:lnTo>
                <a:lnTo>
                  <a:pt x="134284" y="1118754"/>
                </a:lnTo>
                <a:lnTo>
                  <a:pt x="182841" y="1124610"/>
                </a:lnTo>
                <a:lnTo>
                  <a:pt x="1728000" y="1124610"/>
                </a:lnTo>
                <a:lnTo>
                  <a:pt x="1776553" y="1118754"/>
                </a:lnTo>
                <a:lnTo>
                  <a:pt x="1820218" y="1102233"/>
                </a:lnTo>
                <a:lnTo>
                  <a:pt x="1857236" y="1076621"/>
                </a:lnTo>
                <a:lnTo>
                  <a:pt x="1885853" y="1043490"/>
                </a:lnTo>
                <a:lnTo>
                  <a:pt x="1904311" y="1004411"/>
                </a:lnTo>
                <a:lnTo>
                  <a:pt x="1910854" y="960958"/>
                </a:lnTo>
                <a:lnTo>
                  <a:pt x="1910854" y="163652"/>
                </a:lnTo>
                <a:lnTo>
                  <a:pt x="1904311" y="120194"/>
                </a:lnTo>
                <a:lnTo>
                  <a:pt x="1885853" y="81114"/>
                </a:lnTo>
                <a:lnTo>
                  <a:pt x="1857236" y="47983"/>
                </a:lnTo>
                <a:lnTo>
                  <a:pt x="1820218" y="22373"/>
                </a:lnTo>
                <a:lnTo>
                  <a:pt x="1776553" y="5855"/>
                </a:lnTo>
                <a:lnTo>
                  <a:pt x="17280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3" name="object 85"/>
          <p:cNvSpPr/>
          <p:nvPr/>
        </p:nvSpPr>
        <p:spPr>
          <a:xfrm>
            <a:off x="5319424" y="4736484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7" y="46145"/>
                </a:lnTo>
                <a:lnTo>
                  <a:pt x="717575" y="91322"/>
                </a:lnTo>
                <a:lnTo>
                  <a:pt x="702511" y="135448"/>
                </a:lnTo>
                <a:lnTo>
                  <a:pt x="684705" y="178440"/>
                </a:lnTo>
                <a:lnTo>
                  <a:pt x="664249" y="220217"/>
                </a:lnTo>
                <a:lnTo>
                  <a:pt x="641235" y="260696"/>
                </a:lnTo>
                <a:lnTo>
                  <a:pt x="615756" y="299796"/>
                </a:lnTo>
                <a:lnTo>
                  <a:pt x="587902" y="337434"/>
                </a:lnTo>
                <a:lnTo>
                  <a:pt x="557765" y="373529"/>
                </a:lnTo>
                <a:lnTo>
                  <a:pt x="525437" y="407998"/>
                </a:lnTo>
                <a:lnTo>
                  <a:pt x="491010" y="440759"/>
                </a:lnTo>
                <a:lnTo>
                  <a:pt x="454576" y="471731"/>
                </a:lnTo>
                <a:lnTo>
                  <a:pt x="416225" y="500831"/>
                </a:lnTo>
                <a:lnTo>
                  <a:pt x="376051" y="527977"/>
                </a:lnTo>
                <a:lnTo>
                  <a:pt x="334145" y="553087"/>
                </a:lnTo>
                <a:lnTo>
                  <a:pt x="290598" y="576079"/>
                </a:lnTo>
                <a:lnTo>
                  <a:pt x="245502" y="596871"/>
                </a:lnTo>
                <a:lnTo>
                  <a:pt x="198948" y="615381"/>
                </a:lnTo>
                <a:lnTo>
                  <a:pt x="151030" y="631527"/>
                </a:lnTo>
                <a:lnTo>
                  <a:pt x="101838" y="645226"/>
                </a:lnTo>
                <a:lnTo>
                  <a:pt x="51464" y="656398"/>
                </a:lnTo>
                <a:lnTo>
                  <a:pt x="0" y="664959"/>
                </a:lnTo>
                <a:lnTo>
                  <a:pt x="0" y="911872"/>
                </a:lnTo>
                <a:lnTo>
                  <a:pt x="10074" y="956439"/>
                </a:lnTo>
                <a:lnTo>
                  <a:pt x="37533" y="992859"/>
                </a:lnTo>
                <a:lnTo>
                  <a:pt x="78229" y="1017426"/>
                </a:lnTo>
                <a:lnTo>
                  <a:pt x="128015" y="1026439"/>
                </a:lnTo>
                <a:lnTo>
                  <a:pt x="1673174" y="1026439"/>
                </a:lnTo>
                <a:lnTo>
                  <a:pt x="1722948" y="1017426"/>
                </a:lnTo>
                <a:lnTo>
                  <a:pt x="1763641" y="992859"/>
                </a:lnTo>
                <a:lnTo>
                  <a:pt x="1791101" y="956439"/>
                </a:lnTo>
                <a:lnTo>
                  <a:pt x="1801177" y="911872"/>
                </a:lnTo>
                <a:lnTo>
                  <a:pt x="1801177" y="114579"/>
                </a:lnTo>
                <a:lnTo>
                  <a:pt x="1791101" y="70015"/>
                </a:lnTo>
                <a:lnTo>
                  <a:pt x="1763641" y="33591"/>
                </a:lnTo>
                <a:lnTo>
                  <a:pt x="1722948" y="9016"/>
                </a:lnTo>
                <a:lnTo>
                  <a:pt x="16731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4" name="object 86"/>
          <p:cNvSpPr/>
          <p:nvPr/>
        </p:nvSpPr>
        <p:spPr>
          <a:xfrm>
            <a:off x="5345325" y="4759660"/>
            <a:ext cx="1801977" cy="1027068"/>
          </a:xfrm>
          <a:custGeom>
            <a:avLst/>
            <a:gdLst/>
            <a:ahLst/>
            <a:cxnLst/>
            <a:rect l="l" t="t" r="r" b="b"/>
            <a:pathLst>
              <a:path w="1801495" h="1026795">
                <a:moveTo>
                  <a:pt x="1673174" y="0"/>
                </a:moveTo>
                <a:lnTo>
                  <a:pt x="739114" y="0"/>
                </a:lnTo>
                <a:lnTo>
                  <a:pt x="729809" y="46147"/>
                </a:lnTo>
                <a:lnTo>
                  <a:pt x="717579" y="91325"/>
                </a:lnTo>
                <a:lnTo>
                  <a:pt x="702516" y="135452"/>
                </a:lnTo>
                <a:lnTo>
                  <a:pt x="684711" y="178446"/>
                </a:lnTo>
                <a:lnTo>
                  <a:pt x="664257" y="220223"/>
                </a:lnTo>
                <a:lnTo>
                  <a:pt x="641245" y="260704"/>
                </a:lnTo>
                <a:lnTo>
                  <a:pt x="615767" y="299805"/>
                </a:lnTo>
                <a:lnTo>
                  <a:pt x="587914" y="337444"/>
                </a:lnTo>
                <a:lnTo>
                  <a:pt x="557778" y="373539"/>
                </a:lnTo>
                <a:lnTo>
                  <a:pt x="525451" y="408009"/>
                </a:lnTo>
                <a:lnTo>
                  <a:pt x="491024" y="440770"/>
                </a:lnTo>
                <a:lnTo>
                  <a:pt x="454590" y="471742"/>
                </a:lnTo>
                <a:lnTo>
                  <a:pt x="416240" y="500843"/>
                </a:lnTo>
                <a:lnTo>
                  <a:pt x="376066" y="527989"/>
                </a:lnTo>
                <a:lnTo>
                  <a:pt x="334159" y="553099"/>
                </a:lnTo>
                <a:lnTo>
                  <a:pt x="290611" y="576091"/>
                </a:lnTo>
                <a:lnTo>
                  <a:pt x="245513" y="596883"/>
                </a:lnTo>
                <a:lnTo>
                  <a:pt x="198959" y="615393"/>
                </a:lnTo>
                <a:lnTo>
                  <a:pt x="151038" y="631539"/>
                </a:lnTo>
                <a:lnTo>
                  <a:pt x="101844" y="645239"/>
                </a:lnTo>
                <a:lnTo>
                  <a:pt x="51467" y="656410"/>
                </a:lnTo>
                <a:lnTo>
                  <a:pt x="0" y="664971"/>
                </a:lnTo>
                <a:lnTo>
                  <a:pt x="0" y="911885"/>
                </a:lnTo>
                <a:lnTo>
                  <a:pt x="10076" y="956441"/>
                </a:lnTo>
                <a:lnTo>
                  <a:pt x="37538" y="992862"/>
                </a:lnTo>
                <a:lnTo>
                  <a:pt x="78234" y="1017436"/>
                </a:lnTo>
                <a:lnTo>
                  <a:pt x="128016" y="1026452"/>
                </a:lnTo>
                <a:lnTo>
                  <a:pt x="1673174" y="1026452"/>
                </a:lnTo>
                <a:lnTo>
                  <a:pt x="1722960" y="1017436"/>
                </a:lnTo>
                <a:lnTo>
                  <a:pt x="1763656" y="992862"/>
                </a:lnTo>
                <a:lnTo>
                  <a:pt x="1791115" y="956441"/>
                </a:lnTo>
                <a:lnTo>
                  <a:pt x="1801190" y="911885"/>
                </a:lnTo>
                <a:lnTo>
                  <a:pt x="1801190" y="114579"/>
                </a:lnTo>
                <a:lnTo>
                  <a:pt x="1791115" y="70021"/>
                </a:lnTo>
                <a:lnTo>
                  <a:pt x="1763656" y="33596"/>
                </a:lnTo>
                <a:lnTo>
                  <a:pt x="1722960" y="9017"/>
                </a:lnTo>
                <a:lnTo>
                  <a:pt x="167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5" name="object 87"/>
          <p:cNvSpPr/>
          <p:nvPr/>
        </p:nvSpPr>
        <p:spPr>
          <a:xfrm>
            <a:off x="6092737" y="4806800"/>
            <a:ext cx="882123" cy="654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66" name="object 88"/>
          <p:cNvSpPr txBox="1"/>
          <p:nvPr/>
        </p:nvSpPr>
        <p:spPr>
          <a:xfrm>
            <a:off x="6007874" y="5545308"/>
            <a:ext cx="692392" cy="166757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배달업종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67" name="object 89"/>
          <p:cNvSpPr txBox="1"/>
          <p:nvPr/>
        </p:nvSpPr>
        <p:spPr>
          <a:xfrm>
            <a:off x="5466757" y="4794170"/>
            <a:ext cx="304627" cy="367506"/>
          </a:xfrm>
          <a:prstGeom prst="rect">
            <a:avLst/>
          </a:prstGeom>
        </p:spPr>
        <p:txBody>
          <a:bodyPr vert="horz" wrap="square" lIns="0" tIns="13339" rIns="0" bIns="0" rtlCol="0">
            <a:spAutoFit/>
          </a:bodyPr>
          <a:lstStyle/>
          <a:p>
            <a:pPr marL="12704" marR="5082" lvl="0" indent="0" algn="l" defTabSz="914674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급증  업종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70" name="object 90"/>
          <p:cNvSpPr txBox="1"/>
          <p:nvPr/>
        </p:nvSpPr>
        <p:spPr>
          <a:xfrm>
            <a:off x="6381620" y="5896047"/>
            <a:ext cx="1047199" cy="120578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* 출처 :</a:t>
            </a:r>
            <a:r>
              <a:rPr kumimoji="0" sz="7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고용노동부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graphicFrame>
        <p:nvGraphicFramePr>
          <p:cNvPr id="71" name="object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04259"/>
              </p:ext>
            </p:extLst>
          </p:nvPr>
        </p:nvGraphicFramePr>
        <p:xfrm>
          <a:off x="584217" y="2840680"/>
          <a:ext cx="7061183" cy="485790"/>
        </p:xfrm>
        <a:graphic>
          <a:graphicData uri="http://schemas.openxmlformats.org/drawingml/2006/table">
            <a:tbl>
              <a:tblPr firstRow="1" bandRow="1"/>
              <a:tblGrid>
                <a:gridCol w="55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3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90"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699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13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산업재해 사망 </a:t>
                      </a:r>
                      <a:r>
                        <a:rPr sz="1400" spc="-4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: </a:t>
                      </a:r>
                      <a:r>
                        <a:rPr sz="1400" spc="-85" dirty="0">
                          <a:solidFill>
                            <a:srgbClr val="D2232A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2,080명</a:t>
                      </a:r>
                      <a:r>
                        <a:rPr sz="1200" spc="-85" dirty="0">
                          <a:solidFill>
                            <a:srgbClr val="D2232A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lang="en-US" sz="1200" spc="-85" dirty="0">
                          <a:solidFill>
                            <a:srgbClr val="D2232A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sz="1200" spc="-82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* </a:t>
                      </a:r>
                      <a:r>
                        <a:rPr sz="1200" spc="-135" baseline="8333" dirty="0" err="1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전년</a:t>
                      </a:r>
                      <a:r>
                        <a:rPr lang="en-US" sz="1200" spc="-13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lang="ko-KR" altLang="en-US" sz="1200" spc="-13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比 </a:t>
                      </a:r>
                      <a:r>
                        <a:rPr sz="1200" spc="-13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200" spc="-89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0.9%</a:t>
                      </a:r>
                      <a:r>
                        <a:rPr sz="1200" spc="-7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200" spc="-13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증가</a:t>
                      </a:r>
                      <a:endParaRPr sz="1200" baseline="8333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09249" marB="0">
                    <a:lnL>
                      <a:noFill/>
                    </a:lnL>
                    <a:lnR w="28575">
                      <a:solidFill>
                        <a:srgbClr val="D1D3D4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D1D3D4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09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18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827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436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045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654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263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68720" algn="l" defTabSz="892180" rtl="0" eaLnBrk="1" latinLnBrk="0" hangingPunct="1">
                        <a:defRPr sz="1756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2384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13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산업재해 사고 </a:t>
                      </a:r>
                      <a:r>
                        <a:rPr sz="1400" spc="-45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: </a:t>
                      </a:r>
                      <a:r>
                        <a:rPr sz="1400" spc="-85" dirty="0">
                          <a:solidFill>
                            <a:srgbClr val="D2232A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108,379명</a:t>
                      </a:r>
                      <a:r>
                        <a:rPr sz="1200" spc="-85" dirty="0">
                          <a:solidFill>
                            <a:srgbClr val="D2232A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lang="en-US" sz="1200" spc="-85" dirty="0">
                          <a:solidFill>
                            <a:srgbClr val="D2232A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 </a:t>
                      </a:r>
                      <a:r>
                        <a:rPr sz="1200" spc="-82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* </a:t>
                      </a:r>
                      <a:r>
                        <a:rPr sz="1200" spc="-135" baseline="8333" dirty="0" err="1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전년</a:t>
                      </a:r>
                      <a:r>
                        <a:rPr lang="ko-KR" altLang="en-US" sz="1200" spc="-13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比 </a:t>
                      </a:r>
                      <a:r>
                        <a:rPr lang="ko-KR" altLang="en-US" sz="1200" spc="-135" baseline="0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200" spc="-82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13.2%</a:t>
                      </a:r>
                      <a:r>
                        <a:rPr sz="1200" spc="217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 </a:t>
                      </a:r>
                      <a:r>
                        <a:rPr sz="1200" spc="-135" baseline="8333" dirty="0">
                          <a:solidFill>
                            <a:srgbClr val="231F20"/>
                          </a:solidFill>
                          <a:latin typeface="SLI 파트너 B" panose="02020603020101020101" pitchFamily="18" charset="-127"/>
                          <a:ea typeface="SLI 파트너 B" panose="02020603020101020101" pitchFamily="18" charset="-127"/>
                          <a:cs typeface="삼성긴고딕OTF Light"/>
                        </a:rPr>
                        <a:t>증가</a:t>
                      </a:r>
                      <a:endParaRPr sz="1200" baseline="8333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  <a:cs typeface="삼성긴고딕OTF Light"/>
                      </a:endParaRPr>
                    </a:p>
                  </a:txBody>
                  <a:tcPr marL="0" marR="0" marT="1092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object 92"/>
          <p:cNvSpPr/>
          <p:nvPr/>
        </p:nvSpPr>
        <p:spPr>
          <a:xfrm>
            <a:off x="711251" y="2859474"/>
            <a:ext cx="384910" cy="448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3" name="object 93"/>
          <p:cNvSpPr/>
          <p:nvPr/>
        </p:nvSpPr>
        <p:spPr>
          <a:xfrm>
            <a:off x="4120332" y="2888269"/>
            <a:ext cx="438406" cy="3912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422" y="3933000"/>
            <a:ext cx="572655" cy="2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81%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0948" y="3948392"/>
            <a:ext cx="838424" cy="26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50%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▲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02389" y="3933000"/>
            <a:ext cx="572655" cy="2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72%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77083" y="5213467"/>
            <a:ext cx="572655" cy="2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43%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13916" y="5213467"/>
            <a:ext cx="572655" cy="2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12%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26883" y="5213467"/>
            <a:ext cx="572655" cy="2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36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명</a:t>
            </a:r>
          </a:p>
        </p:txBody>
      </p:sp>
      <p:grpSp>
        <p:nvGrpSpPr>
          <p:cNvPr id="80" name="그룹 1004"/>
          <p:cNvGrpSpPr/>
          <p:nvPr/>
        </p:nvGrpSpPr>
        <p:grpSpPr>
          <a:xfrm>
            <a:off x="480523" y="2098579"/>
            <a:ext cx="311551" cy="334777"/>
            <a:chOff x="6323154" y="6295843"/>
            <a:chExt cx="1905417" cy="1861327"/>
          </a:xfrm>
        </p:grpSpPr>
        <p:pic>
          <p:nvPicPr>
            <p:cNvPr id="81" name="Object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23154" y="6295843"/>
              <a:ext cx="1905417" cy="1861327"/>
            </a:xfrm>
            <a:prstGeom prst="rect">
              <a:avLst/>
            </a:prstGeom>
          </p:spPr>
        </p:pic>
      </p:grpSp>
      <p:sp>
        <p:nvSpPr>
          <p:cNvPr id="82" name="object 15">
            <a:extLst>
              <a:ext uri="{FF2B5EF4-FFF2-40B4-BE49-F238E27FC236}">
                <a16:creationId xmlns:a16="http://schemas.microsoft.com/office/drawing/2014/main" id="{3EEE15E5-8CD2-9344-8ABE-B3C10F5CAA80}"/>
              </a:ext>
            </a:extLst>
          </p:cNvPr>
          <p:cNvSpPr txBox="1"/>
          <p:nvPr/>
        </p:nvSpPr>
        <p:spPr>
          <a:xfrm>
            <a:off x="877083" y="2054225"/>
            <a:ext cx="7163314" cy="382159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lvl="0" defTabSz="914674" latinLnBrk="0">
              <a:spcBef>
                <a:spcPts val="100"/>
              </a:spcBef>
              <a:defRPr/>
            </a:pPr>
            <a:r>
              <a:rPr lang="en-US" altLang="ko-KR" sz="2400" spc="-25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21</a:t>
            </a:r>
            <a:r>
              <a:rPr lang="ko-KR" altLang="en-US" sz="2400" spc="-25" dirty="0" smtClean="0">
                <a:solidFill>
                  <a:srgbClr val="231F20"/>
                </a:solidFill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년 산업재해 통계</a:t>
            </a:r>
            <a:endParaRPr lang="ko-KR" altLang="en-US" sz="24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476540" y="6400342"/>
            <a:ext cx="7220062" cy="4416883"/>
          </a:xfrm>
          <a:prstGeom prst="roundRect">
            <a:avLst>
              <a:gd name="adj" fmla="val 78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667498" y="6686186"/>
            <a:ext cx="704088" cy="7040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8577" y="6794936"/>
            <a:ext cx="71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105" name="직선 연결선 104"/>
          <p:cNvCxnSpPr/>
          <p:nvPr/>
        </p:nvCxnSpPr>
        <p:spPr>
          <a:xfrm flipV="1">
            <a:off x="1372002" y="7440748"/>
            <a:ext cx="6227792" cy="276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타원 105"/>
          <p:cNvSpPr/>
          <p:nvPr/>
        </p:nvSpPr>
        <p:spPr>
          <a:xfrm>
            <a:off x="667498" y="7674382"/>
            <a:ext cx="704088" cy="704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8577" y="7783132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108" name="직선 연결선 107"/>
          <p:cNvCxnSpPr/>
          <p:nvPr/>
        </p:nvCxnSpPr>
        <p:spPr>
          <a:xfrm flipV="1">
            <a:off x="1372002" y="8428944"/>
            <a:ext cx="6227792" cy="27647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타원 108"/>
          <p:cNvSpPr/>
          <p:nvPr/>
        </p:nvSpPr>
        <p:spPr>
          <a:xfrm>
            <a:off x="671166" y="8703241"/>
            <a:ext cx="704088" cy="704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2245" y="8811991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111" name="직선 연결선 110"/>
          <p:cNvCxnSpPr/>
          <p:nvPr/>
        </p:nvCxnSpPr>
        <p:spPr>
          <a:xfrm flipV="1">
            <a:off x="1375670" y="9457803"/>
            <a:ext cx="6227792" cy="276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타원 111"/>
          <p:cNvSpPr/>
          <p:nvPr/>
        </p:nvSpPr>
        <p:spPr>
          <a:xfrm>
            <a:off x="667498" y="9628137"/>
            <a:ext cx="704088" cy="704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8577" y="9736887"/>
            <a:ext cx="71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04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cxnSp>
        <p:nvCxnSpPr>
          <p:cNvPr id="116" name="직선 연결선 115"/>
          <p:cNvCxnSpPr/>
          <p:nvPr/>
        </p:nvCxnSpPr>
        <p:spPr>
          <a:xfrm flipV="1">
            <a:off x="1372002" y="10382699"/>
            <a:ext cx="6227792" cy="2764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378979" y="6623498"/>
            <a:ext cx="660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재해사고時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보험금 지급을 통한 보상재원 마련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508229" y="7080698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-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산재 인정 여부와 상관없이 약관에서 정한 사고에 대해 보장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378979" y="7586925"/>
            <a:ext cx="63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보험사고 발생 이후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변동없는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보험료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508229" y="8102084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95" marR="0" lvl="0" indent="-88291" algn="l" defTabSz="914674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01630" algn="l"/>
              </a:tabLst>
              <a:defRPr/>
            </a:pPr>
            <a:r>
              <a:rPr kumimoji="0" lang="ko-KR" altLang="en-US" sz="1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산재사고 발생시 산재보험료 상승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↔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 당사 단체보험료는 변동 없음</a:t>
            </a:r>
            <a:r>
              <a:rPr kumimoji="0" lang="en-US" altLang="ko-KR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(</a:t>
            </a:r>
            <a:r>
              <a:rPr kumimoji="0" lang="ko-KR" alt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갱신보험료 제외</a:t>
            </a:r>
            <a:r>
              <a:rPr kumimoji="0" lang="en-US" altLang="ko-KR" sz="14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)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378979" y="8692744"/>
            <a:ext cx="708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순수형 및 </a:t>
            </a:r>
            <a:r>
              <a:rPr kumimoji="0" lang="ko-KR" altLang="en-US" sz="24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환급형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선택 및 </a:t>
            </a:r>
            <a:r>
              <a:rPr kumimoji="0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5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인 미만 사업장</a:t>
            </a:r>
            <a:r>
              <a:rPr kumimoji="0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(2~4)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도 보장 可</a:t>
            </a:r>
            <a:endParaRPr kumimoji="0" lang="ko-KR" altLang="en-US" sz="24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508229" y="9182130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순수형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/50/70/80/90/100%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78979" y="9598025"/>
            <a:ext cx="57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퇴직 및 신입직원 발생 時 피보험자 교체  可 </a:t>
            </a:r>
            <a:endParaRPr kumimoji="0" lang="ko-KR" altLang="en-US" sz="24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08229" y="10095944"/>
            <a:ext cx="674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피보험자의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보험만기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前 퇴직 時 신규채용자와 변경 가능</a:t>
            </a:r>
          </a:p>
        </p:txBody>
      </p:sp>
    </p:spTree>
    <p:extLst>
      <p:ext uri="{BB962C8B-B14F-4D97-AF65-F5344CB8AC3E}">
        <p14:creationId xmlns:p14="http://schemas.microsoft.com/office/powerpoint/2010/main" val="42378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marL="0" marR="0" lvl="0" indent="0" algn="l" defTabSz="1095864" rtl="0" eaLnBrk="1" fontAlgn="auto" latinLnBrk="1" hangingPunct="1">
              <a:lnSpc>
                <a:spcPts val="2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교육용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22892"/>
              </p:ext>
            </p:extLst>
          </p:nvPr>
        </p:nvGraphicFramePr>
        <p:xfrm>
          <a:off x="739689" y="2054225"/>
          <a:ext cx="6905714" cy="906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075">
                  <a:extLst>
                    <a:ext uri="{9D8B030D-6E8A-4147-A177-3AD203B41FA5}">
                      <a16:colId xmlns:a16="http://schemas.microsoft.com/office/drawing/2014/main" val="2016775773"/>
                    </a:ext>
                  </a:extLst>
                </a:gridCol>
                <a:gridCol w="919075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266891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</a:tblGrid>
              <a:tr h="4901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업 종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재해사망보장형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재해종합보장형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4901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44930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48,880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38,260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68,490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53,660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16,210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14,970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22,730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21,010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10,050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9,620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14,110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13,520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6,810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6,640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9,570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9,330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4,140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4,100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5,810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5,760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순수형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780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780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1,540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1,550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44930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중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54,620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42,830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76,990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60,420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18,200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16,810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25,680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23,740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11,300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10,820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15,960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15,290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7,660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7,470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10,820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10,570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92847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4,660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4,610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6,580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6,520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06400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순수형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1,020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1,020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1,890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1,900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05284"/>
                  </a:ext>
                </a:extLst>
              </a:tr>
              <a:tr h="44930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고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71,970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56,680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102,790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80,960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70501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24,280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22,450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34,710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32,100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58209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15,120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14,490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21,650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20,750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32292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10,270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10,020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14,700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14,350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85471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50%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6,250 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6,190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8,950 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8,870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10701"/>
                  </a:ext>
                </a:extLst>
              </a:tr>
              <a:tr h="4493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순수형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1,740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1,740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3,300</a:t>
                      </a:r>
                      <a:endParaRPr lang="ko-KR" sz="16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3,300</a:t>
                      </a:r>
                      <a:endParaRPr lang="ko-KR" sz="16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81409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E877221-EBE2-86F1-0285-90A052C77EF1}"/>
              </a:ext>
            </a:extLst>
          </p:cNvPr>
          <p:cNvSpPr txBox="1"/>
          <p:nvPr/>
        </p:nvSpPr>
        <p:spPr>
          <a:xfrm>
            <a:off x="1192242" y="634930"/>
            <a:ext cx="68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noProof="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예정이율 인상으로 </a:t>
            </a:r>
            <a:r>
              <a:rPr lang="ko-KR" altLang="en-US" sz="2800" noProof="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보험료 가격경쟁력 </a:t>
            </a:r>
            <a:r>
              <a:rPr lang="ko-KR" altLang="en-US" sz="280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강화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47" name="그룹 1007"/>
          <p:cNvGrpSpPr/>
          <p:nvPr/>
        </p:nvGrpSpPr>
        <p:grpSpPr>
          <a:xfrm>
            <a:off x="575321" y="702748"/>
            <a:ext cx="632593" cy="455975"/>
            <a:chOff x="986727" y="4122510"/>
            <a:chExt cx="1640784" cy="1731565"/>
          </a:xfrm>
        </p:grpSpPr>
        <p:pic>
          <p:nvPicPr>
            <p:cNvPr id="48" name="Object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727" y="4122510"/>
              <a:ext cx="1640784" cy="1731565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97000" y="1167626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 </a:t>
            </a:r>
            <a:r>
              <a:rPr lang="en-US" altLang="ko-KR" sz="16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2.0% </a:t>
            </a:r>
            <a:r>
              <a:rPr lang="ko-KR" altLang="en-US" sz="16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→  </a:t>
            </a:r>
            <a:r>
              <a:rPr lang="en-US" altLang="ko-KR" sz="1600" b="1" dirty="0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2.25%</a:t>
            </a:r>
            <a:endParaRPr lang="ko-KR" altLang="en-US" sz="160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787400" y="1620471"/>
            <a:ext cx="674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</a:t>
            </a:r>
            <a:r>
              <a:rPr lang="en-US" altLang="ko-KR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기준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가입금액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남자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10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년만기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순수형은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), </a:t>
            </a:r>
            <a:r>
              <a:rPr lang="ko-KR" altLang="en-US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전기납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33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대각선 방향의 모서리가 둥근 사각형 25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</a:t>
            </a:r>
            <a:r>
              <a:rPr lang="ko-KR" altLang="en-US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내용 </a:t>
            </a:r>
            <a:r>
              <a:rPr lang="en-US" altLang="ko-KR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종신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10477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08045" y="16732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예정이율 인상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60659"/>
              </p:ext>
            </p:extLst>
          </p:nvPr>
        </p:nvGraphicFramePr>
        <p:xfrm>
          <a:off x="828128" y="3044825"/>
          <a:ext cx="6893472" cy="3469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18">
                  <a:extLst>
                    <a:ext uri="{9D8B030D-6E8A-4147-A177-3AD203B41FA5}">
                      <a16:colId xmlns:a16="http://schemas.microsoft.com/office/drawing/2014/main" val="841857956"/>
                    </a:ext>
                  </a:extLst>
                </a:gridCol>
                <a:gridCol w="2258907">
                  <a:extLst>
                    <a:ext uri="{9D8B030D-6E8A-4147-A177-3AD203B41FA5}">
                      <a16:colId xmlns:a16="http://schemas.microsoft.com/office/drawing/2014/main" val="54163772"/>
                    </a:ext>
                  </a:extLst>
                </a:gridCol>
                <a:gridCol w="1321697">
                  <a:extLst>
                    <a:ext uri="{9D8B030D-6E8A-4147-A177-3AD203B41FA5}">
                      <a16:colId xmlns:a16="http://schemas.microsoft.com/office/drawing/2014/main" val="2133458979"/>
                    </a:ext>
                  </a:extLst>
                </a:gridCol>
                <a:gridCol w="2233350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4248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7356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일반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종신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해지보증형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해지未보증형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생애설계형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2.00%</a:t>
                      </a:r>
                    </a:p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2.50%</a:t>
                      </a:r>
                    </a:p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2.25%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2.4% / 2.15%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2.75%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2.50%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5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변액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종신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해지未보증형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생애설계형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2.50%</a:t>
                      </a:r>
                    </a:p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2.35%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3.00% 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2.85%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5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경영인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정기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해지보증형</a:t>
                      </a:r>
                      <a:endParaRPr lang="en-US" altLang="ko-KR" sz="18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해지未보증형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1.50%</a:t>
                      </a:r>
                    </a:p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2.50%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1.75%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2.75%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4248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건강종신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1.75%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2.25% / 1.75%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95605"/>
                  </a:ext>
                </a:extLst>
              </a:tr>
              <a:tr h="4248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종합간병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SLI 파트너 B" panose="02020603020101020101" pitchFamily="18" charset="-127"/>
                        <a:ea typeface="SLI 파트너 B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2.00%</a:t>
                      </a:r>
                      <a:endParaRPr lang="ko-KR" altLang="en-US" sz="18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2.25%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87487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5511800" y="3068588"/>
            <a:ext cx="2209800" cy="347127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534950" y="6583184"/>
            <a:ext cx="2174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＊ </a:t>
            </a:r>
            <a:r>
              <a:rPr lang="en-US" altLang="ko-KR" sz="12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10</a:t>
            </a:r>
            <a:r>
              <a:rPr lang="ko-KR" altLang="en-US" sz="12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년 전 </a:t>
            </a:r>
            <a:r>
              <a:rPr lang="en-US" altLang="ko-KR" sz="12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/ </a:t>
            </a:r>
            <a:r>
              <a:rPr lang="ko-KR" altLang="en-US" sz="1200" b="1" dirty="0" smtClean="0">
                <a:latin typeface="SLI 파트너 L" panose="02020603020101020101" pitchFamily="18" charset="-127"/>
                <a:ea typeface="SLI 파트너 L" panose="02020603020101020101" pitchFamily="18" charset="-127"/>
              </a:rPr>
              <a:t>후</a:t>
            </a:r>
            <a:endParaRPr lang="ko-KR" altLang="en-US" sz="1200" b="1" dirty="0"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756186" y="6714148"/>
            <a:ext cx="7037355" cy="411480"/>
            <a:chOff x="559646" y="1673225"/>
            <a:chExt cx="7037355" cy="411480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53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52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예정이율 인상 보험료 예시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20437"/>
              </p:ext>
            </p:extLst>
          </p:nvPr>
        </p:nvGraphicFramePr>
        <p:xfrm>
          <a:off x="828128" y="7736279"/>
          <a:ext cx="6880824" cy="3233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422">
                  <a:extLst>
                    <a:ext uri="{9D8B030D-6E8A-4147-A177-3AD203B41FA5}">
                      <a16:colId xmlns:a16="http://schemas.microsoft.com/office/drawing/2014/main" val="2133458979"/>
                    </a:ext>
                  </a:extLst>
                </a:gridCol>
                <a:gridCol w="932422">
                  <a:extLst>
                    <a:ext uri="{9D8B030D-6E8A-4147-A177-3AD203B41FA5}">
                      <a16:colId xmlns:a16="http://schemas.microsoft.com/office/drawing/2014/main" val="3914428957"/>
                    </a:ext>
                  </a:extLst>
                </a:gridCol>
                <a:gridCol w="1066228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441762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1253995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253995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329256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통합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UL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UL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01938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4478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예정이율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2.00%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2.4%/2.15%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2.00%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2.4%/2.15%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4478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보험료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552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阡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523(</a:t>
                      </a: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-5.3%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584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550(</a:t>
                      </a: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-5.8%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4589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완납시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84.2%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84.5%(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84.6%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85.6%(</a:t>
                      </a:r>
                      <a:r>
                        <a:rPr lang="en-US" altLang="ko-KR" sz="1400" b="1" spc="-150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+1.0%p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4478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보험료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310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296(</a:t>
                      </a: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-4.5%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328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315(</a:t>
                      </a: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-4.0%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4589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완납시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89.8%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90.0%(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+0.2%p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89.6%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89.9%(</a:t>
                      </a:r>
                      <a:r>
                        <a:rPr lang="en-US" altLang="ko-KR" sz="1400" b="1" spc="-150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1056668" y="7247548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: 40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세 남자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kumimoji="0" lang="ko-KR" alt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억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2.4%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가정</a:t>
            </a:r>
            <a:endParaRPr kumimoji="0" lang="en-US" altLang="ko-K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940832" y="2062411"/>
            <a:ext cx="726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501" marR="0" lvl="0" indent="-171501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대상상품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: 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간편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통합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UL, 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프라임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UL,(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초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16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든든플러스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,(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16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암든든플러스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1600" noProof="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   </a:t>
            </a:r>
            <a:r>
              <a:rPr lang="ko-KR" altLang="en-US" sz="1600" noProof="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체증형</a:t>
            </a:r>
            <a:r>
              <a:rPr lang="en-US" altLang="ko-KR" sz="1600" noProof="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UL,(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16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암생애설계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UL, </a:t>
            </a:r>
            <a:r>
              <a:rPr lang="en-US" altLang="ko-KR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V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UL,(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생애설계플러스</a:t>
            </a:r>
            <a:r>
              <a:rPr lang="en-US" altLang="ko-KR" sz="16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V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UL,</a:t>
            </a: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                   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간편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대장금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,(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+mn-cs"/>
              </a:rPr>
              <a:t>간편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종합간병보험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,(</a:t>
            </a:r>
            <a:r>
              <a:rPr lang="ko-KR" altLang="en-US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</a:t>
            </a:r>
            <a:r>
              <a:rPr lang="en-US" altLang="ko-KR" sz="16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sz="16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경영인정기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+mn-cs"/>
            </a:endParaRPr>
          </a:p>
        </p:txBody>
      </p:sp>
      <p:sp>
        <p:nvSpPr>
          <p:cNvPr id="31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79184" y="5755759"/>
            <a:ext cx="6767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＊ </a:t>
            </a:r>
            <a:r>
              <a:rPr lang="ko-KR" altLang="en-US" sz="1050" b="1" dirty="0" err="1" smtClean="0">
                <a:solidFill>
                  <a:schemeClr val="tx2"/>
                </a:solidFill>
                <a:latin typeface="SLI 파트너 L" panose="02020603020101020101" pitchFamily="18" charset="-127"/>
                <a:ea typeface="SLI 파트너 L" panose="02020603020101020101" pitchFamily="18" charset="-127"/>
              </a:rPr>
              <a:t>대장금</a:t>
            </a:r>
            <a:endParaRPr lang="ko-KR" altLang="en-US" sz="1050" b="1" dirty="0">
              <a:solidFill>
                <a:schemeClr val="tx2"/>
              </a:solidFill>
              <a:latin typeface="SLI 파트너 L" panose="02020603020101020101" pitchFamily="18" charset="-127"/>
              <a:ea typeface="SLI 파트너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1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대각선 방향의 모서리가 둥근 사각형 19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종신</a:t>
            </a:r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91108"/>
              </p:ext>
            </p:extLst>
          </p:nvPr>
        </p:nvGraphicFramePr>
        <p:xfrm>
          <a:off x="682530" y="2730572"/>
          <a:ext cx="6880824" cy="3084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422">
                  <a:extLst>
                    <a:ext uri="{9D8B030D-6E8A-4147-A177-3AD203B41FA5}">
                      <a16:colId xmlns:a16="http://schemas.microsoft.com/office/drawing/2014/main" val="2133458979"/>
                    </a:ext>
                  </a:extLst>
                </a:gridCol>
                <a:gridCol w="932422">
                  <a:extLst>
                    <a:ext uri="{9D8B030D-6E8A-4147-A177-3AD203B41FA5}">
                      <a16:colId xmlns:a16="http://schemas.microsoft.com/office/drawing/2014/main" val="3914428957"/>
                    </a:ext>
                  </a:extLst>
                </a:gridCol>
                <a:gridCol w="1066228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441762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1253995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253995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415471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경영인정기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간편경영인정기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5651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예정이율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1.50%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1.75%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1.50%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1.75%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56513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전기납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보험료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659</a:t>
                      </a:r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阡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624(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-5.3%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776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768(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-1.0%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565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96.4%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96.7%(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96.3%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96.6%(</a:t>
                      </a:r>
                      <a:r>
                        <a:rPr lang="en-US" altLang="ko-KR" sz="1400" b="1" spc="-150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565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106.7%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107.0%(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107.0%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107.3%(</a:t>
                      </a:r>
                      <a:r>
                        <a:rPr lang="en-US" altLang="ko-KR" sz="1400" b="1" spc="-150" dirty="0" smtClean="0">
                          <a:solidFill>
                            <a:srgbClr val="0070C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+0.3%p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)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</a:tbl>
          </a:graphicData>
        </a:graphic>
      </p:graphicFrame>
      <p:grpSp>
        <p:nvGrpSpPr>
          <p:cNvPr id="25" name="그룹 24"/>
          <p:cNvGrpSpPr/>
          <p:nvPr/>
        </p:nvGrpSpPr>
        <p:grpSpPr>
          <a:xfrm>
            <a:off x="713717" y="6076475"/>
            <a:ext cx="7037355" cy="411480"/>
            <a:chOff x="559646" y="1673225"/>
            <a:chExt cx="7037355" cy="411480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28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27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간편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든든플러스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5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년납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신설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804984" y="6585194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674" latinLnBrk="0"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en-US" altLang="ko-KR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40</a:t>
            </a:r>
            <a:r>
              <a:rPr lang="ko-KR" altLang="en-US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 남자</a:t>
            </a:r>
            <a:r>
              <a:rPr lang="en-US" altLang="ko-KR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억 기준</a:t>
            </a:r>
            <a:r>
              <a:rPr lang="en-US" altLang="ko-KR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2.4%</a:t>
            </a:r>
            <a:r>
              <a:rPr lang="ko-KR" altLang="en-US" sz="2000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가정</a:t>
            </a:r>
            <a:endParaRPr lang="en-US" altLang="ko-KR" sz="20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58800" y="1749425"/>
            <a:ext cx="7037355" cy="411480"/>
            <a:chOff x="559646" y="1673225"/>
            <a:chExt cx="7037355" cy="411480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34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간편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경영인정기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보험료 인하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&amp; 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환급률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인상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34936"/>
              </p:ext>
            </p:extLst>
          </p:nvPr>
        </p:nvGraphicFramePr>
        <p:xfrm>
          <a:off x="715331" y="7014905"/>
          <a:ext cx="6880824" cy="3664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422">
                  <a:extLst>
                    <a:ext uri="{9D8B030D-6E8A-4147-A177-3AD203B41FA5}">
                      <a16:colId xmlns:a16="http://schemas.microsoft.com/office/drawing/2014/main" val="2133458979"/>
                    </a:ext>
                  </a:extLst>
                </a:gridCol>
                <a:gridCol w="932422">
                  <a:extLst>
                    <a:ext uri="{9D8B030D-6E8A-4147-A177-3AD203B41FA5}">
                      <a16:colId xmlns:a16="http://schemas.microsoft.com/office/drawing/2014/main" val="3914428957"/>
                    </a:ext>
                  </a:extLst>
                </a:gridCol>
                <a:gridCol w="1066228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441762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1253995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1253995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415471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든든플러스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간편든든플러스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81000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5651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예정이율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2.00%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2.4%/2.15%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2.00%</a:t>
                      </a:r>
                      <a:endParaRPr lang="ko-KR" altLang="en-US" sz="1400" b="0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en-US" altLang="ko-KR" sz="1400" b="1" spc="-15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2.4%/2.15%</a:t>
                      </a:r>
                      <a:endParaRPr lang="ko-KR" altLang="en-US" sz="1400" b="1" spc="-15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56513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</a:t>
                      </a:r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보험료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1,008</a:t>
                      </a:r>
                      <a:r>
                        <a:rPr lang="ko-KR" altLang="en-US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阡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1,030</a:t>
                      </a:r>
                      <a:r>
                        <a:rPr lang="ko-KR" altLang="en-US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阡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565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완납시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96.4%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96.4%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565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7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100.0%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100.0%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565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</a:t>
                      </a:r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err="1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환급률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105.6%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-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105.6%</a:t>
                      </a:r>
                      <a:endParaRPr lang="ko-KR" altLang="en-US" sz="1400" b="1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</a:tbl>
          </a:graphicData>
        </a:graphic>
      </p:graphicFrame>
      <p:sp>
        <p:nvSpPr>
          <p:cNvPr id="40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804984" y="2317994"/>
            <a:ext cx="6746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40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세 남자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15%</a:t>
            </a:r>
            <a:r>
              <a:rPr lang="ko-KR" altLang="en-US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체증형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보너스형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dirty="0" err="1">
                <a:latin typeface="SLI 파트너 B" panose="02020603020101020101" pitchFamily="18" charset="-127"/>
                <a:ea typeface="SLI 파트너 B" panose="02020603020101020101" pitchFamily="18" charset="-127"/>
              </a:rPr>
              <a:t>주보험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1</a:t>
            </a:r>
            <a:r>
              <a:rPr lang="ko-KR" altLang="en-US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억 기준</a:t>
            </a:r>
            <a:r>
              <a:rPr lang="en-US" altLang="ko-KR" dirty="0">
                <a:latin typeface="SLI 파트너 B" panose="02020603020101020101" pitchFamily="18" charset="-127"/>
                <a:ea typeface="SLI 파트너 B" panose="02020603020101020101" pitchFamily="18" charset="-127"/>
              </a:rPr>
              <a:t>, 2.4%</a:t>
            </a:r>
            <a:r>
              <a:rPr lang="ko-KR" altLang="en-US" dirty="0" smtClean="0">
                <a:latin typeface="SLI 파트너 B" panose="02020603020101020101" pitchFamily="18" charset="-127"/>
                <a:ea typeface="SLI 파트너 B" panose="02020603020101020101" pitchFamily="18" charset="-127"/>
              </a:rPr>
              <a:t>가정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marR="0" lvl="0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4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17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대각선 방향의 모서리가 둥근 사각형 20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종신</a:t>
            </a:r>
          </a:p>
        </p:txBody>
      </p:sp>
      <p:pic>
        <p:nvPicPr>
          <p:cNvPr id="2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90011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그룹 30"/>
          <p:cNvGrpSpPr/>
          <p:nvPr/>
        </p:nvGrpSpPr>
        <p:grpSpPr>
          <a:xfrm>
            <a:off x="558800" y="1520825"/>
            <a:ext cx="7037355" cy="411480"/>
            <a:chOff x="559646" y="1673225"/>
            <a:chExt cx="7037355" cy="411480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34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간편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암든든플러스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개정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6556230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②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암생활비서비스 보장 강화</a:t>
            </a:r>
            <a:endParaRPr lang="en-US" altLang="ko-KR" sz="5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025" y="6882626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＊ 완납 후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암진단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時 보장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단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납기 내 암 未진단 時 적용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endParaRPr lang="ko-KR" altLang="en-US" sz="1200" b="1" dirty="0">
              <a:solidFill>
                <a:schemeClr val="tx2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8" y="2062917"/>
            <a:ext cx="10076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①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2000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암진단보험료 </a:t>
            </a:r>
            <a:r>
              <a:rPr lang="ko-KR" altLang="en-US" sz="2000" spc="-1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환급금</a:t>
            </a:r>
            <a:r>
              <a:rPr lang="ko-KR" altLang="en-US" sz="2000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2000" spc="-1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선택특약</a:t>
            </a:r>
            <a:r>
              <a:rPr lang="ko-KR" altLang="en-US" sz="2000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2000" spc="-15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보장기간</a:t>
            </a:r>
            <a:r>
              <a:rPr lang="ko-KR" altLang="en-US" sz="2000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확대</a:t>
            </a:r>
            <a:r>
              <a:rPr lang="en-US" altLang="ko-KR" sz="2000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sz="2000" spc="-150" dirty="0" err="1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암진단</a:t>
            </a:r>
            <a:r>
              <a:rPr lang="ko-KR" altLang="en-US" sz="20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Pay-back </a:t>
            </a:r>
            <a:r>
              <a:rPr lang="ko-KR" altLang="en-US" sz="2000" spc="-150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기간 확대</a:t>
            </a:r>
            <a:r>
              <a:rPr lang="en-US" altLang="ko-KR" sz="2000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3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5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40678"/>
              </p:ext>
            </p:extLst>
          </p:nvPr>
        </p:nvGraphicFramePr>
        <p:xfrm>
          <a:off x="833344" y="7232062"/>
          <a:ext cx="6888256" cy="124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4128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3444128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</a:tblGrid>
              <a:tr h="3408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725126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주계약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총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기본보험료의 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3%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를 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년간 확정 지급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endParaRPr lang="en-US" altLang="ko-KR" sz="500" b="0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주계약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총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기본보험료의 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3%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를 </a:t>
                      </a:r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10</a:t>
                      </a:r>
                      <a:r>
                        <a:rPr lang="ko-KR" altLang="en-US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년간 확정 지급</a:t>
                      </a:r>
                      <a:endParaRPr lang="en-US" altLang="ko-KR" sz="1400" b="0" kern="1200" baseline="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r>
                        <a:rPr lang="en-US" altLang="ko-KR" sz="1400" b="0" kern="1200" baseline="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+</a:t>
                      </a:r>
                    </a:p>
                    <a:p>
                      <a:pPr marL="0" algn="ctr" defTabSz="1095864" rtl="0" eaLnBrk="1" latinLnBrk="1" hangingPunct="1"/>
                      <a:r>
                        <a:rPr lang="ko-KR" altLang="en-US" sz="1400" b="1" kern="1200" baseline="0" dirty="0" err="1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주계약</a:t>
                      </a:r>
                      <a:r>
                        <a:rPr lang="ko-KR" altLang="en-US" sz="1400" b="1" kern="1200" baseline="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총 기본보험료의 </a:t>
                      </a:r>
                      <a:r>
                        <a:rPr lang="en-US" altLang="ko-KR" sz="1400" b="1" kern="1200" baseline="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10%</a:t>
                      </a:r>
                      <a:r>
                        <a:rPr lang="ko-KR" altLang="en-US" sz="1400" b="1" kern="1200" baseline="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를 </a:t>
                      </a:r>
                      <a:r>
                        <a:rPr lang="ko-KR" altLang="en-US" sz="1400" b="1" kern="1200" baseline="0" dirty="0" err="1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일시금</a:t>
                      </a:r>
                      <a:r>
                        <a:rPr lang="ko-KR" altLang="en-US" sz="1400" b="1" kern="1200" baseline="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지급</a:t>
                      </a:r>
                      <a:endParaRPr lang="en-US" altLang="ko-KR" sz="1400" b="1" kern="1200" baseline="0" dirty="0" smtClean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endParaRPr lang="ko-KR" altLang="en-US" sz="500" b="1" kern="1200" dirty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</a:tbl>
          </a:graphicData>
        </a:graphic>
      </p:graphicFrame>
      <p:sp>
        <p:nvSpPr>
          <p:cNvPr id="27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4600" y="2386826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＊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해당특약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가입 限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보장</a:t>
            </a:r>
            <a:endParaRPr lang="ko-KR" altLang="en-US" sz="1200" b="1" dirty="0">
              <a:solidFill>
                <a:schemeClr val="tx2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4" y="3707254"/>
            <a:ext cx="6955268" cy="291897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092200" y="4117752"/>
            <a:ext cx="2209800" cy="31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4030"/>
              </p:ext>
            </p:extLst>
          </p:nvPr>
        </p:nvGraphicFramePr>
        <p:xfrm>
          <a:off x="833344" y="2816226"/>
          <a:ext cx="6888256" cy="746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4128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3444128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65615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납입기간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MAX(65</a:t>
                      </a:r>
                      <a:r>
                        <a:rPr lang="ko-KR" altLang="en-US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세</a:t>
                      </a:r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,</a:t>
                      </a:r>
                      <a:r>
                        <a:rPr lang="ko-KR" altLang="en-US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납입기간</a:t>
                      </a:r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1" kern="1200" dirty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45" y="8718990"/>
            <a:ext cx="6888255" cy="2433289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3804838" y="9468532"/>
            <a:ext cx="2205251" cy="316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8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대각선 방향의 모서리가 둥근 사각형 19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종신</a:t>
            </a:r>
          </a:p>
        </p:txBody>
      </p:sp>
      <p:pic>
        <p:nvPicPr>
          <p:cNvPr id="2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그룹 30"/>
          <p:cNvGrpSpPr/>
          <p:nvPr/>
        </p:nvGrpSpPr>
        <p:grpSpPr>
          <a:xfrm>
            <a:off x="558800" y="1749425"/>
            <a:ext cx="7037355" cy="411480"/>
            <a:chOff x="559646" y="1673225"/>
            <a:chExt cx="7037355" cy="411480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34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(</a:t>
              </a: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간편</a:t>
              </a:r>
              <a:r>
                <a:rPr lang="en-US" altLang="ko-KR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) </a:t>
              </a:r>
              <a:r>
                <a:rPr lang="ko-KR" altLang="en-US" sz="240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암종신류</a:t>
              </a: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및 </a:t>
              </a:r>
              <a:r>
                <a:rPr lang="ko-KR" altLang="en-US" sz="240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대장금에</a:t>
              </a: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최신 보장 추가 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81525"/>
              </p:ext>
            </p:extLst>
          </p:nvPr>
        </p:nvGraphicFramePr>
        <p:xfrm>
          <a:off x="968212" y="2435225"/>
          <a:ext cx="6627942" cy="358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988">
                  <a:extLst>
                    <a:ext uri="{9D8B030D-6E8A-4147-A177-3AD203B41FA5}">
                      <a16:colId xmlns:a16="http://schemas.microsoft.com/office/drawing/2014/main" val="1932343248"/>
                    </a:ext>
                  </a:extLst>
                </a:gridCol>
                <a:gridCol w="2870977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2870977">
                  <a:extLst>
                    <a:ext uri="{9D8B030D-6E8A-4147-A177-3AD203B41FA5}">
                      <a16:colId xmlns:a16="http://schemas.microsoft.com/office/drawing/2014/main" val="1700326530"/>
                    </a:ext>
                  </a:extLst>
                </a:gridCol>
              </a:tblGrid>
              <a:tr h="597945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암종신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대장금</a:t>
                      </a:r>
                      <a:endParaRPr lang="en-US" altLang="ko-KR" sz="1800" b="1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암종신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: </a:t>
                      </a:r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암생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UL,</a:t>
                      </a:r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암든든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,</a:t>
                      </a:r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암생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VUL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간편암종신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/</a:t>
                      </a:r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간편대장금</a:t>
                      </a:r>
                      <a:endParaRPr lang="en-US" altLang="ko-KR" sz="1800" b="1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＊</a:t>
                      </a:r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간편암종신</a:t>
                      </a:r>
                      <a:r>
                        <a:rPr lang="ko-KR" altLang="en-US" sz="14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 </a:t>
                      </a:r>
                      <a:r>
                        <a:rPr lang="en-US" altLang="ko-KR" sz="14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: </a:t>
                      </a:r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간편암생</a:t>
                      </a:r>
                      <a:r>
                        <a:rPr lang="en-US" altLang="ko-KR" sz="14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UL, </a:t>
                      </a:r>
                      <a:r>
                        <a:rPr lang="ko-KR" altLang="en-US" sz="14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간편암든든</a:t>
                      </a:r>
                      <a:endParaRPr lang="ko-KR" altLang="en-US" sz="1400" b="1" spc="-150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597945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진단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전이암및특정암진단특약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M(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-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597945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수술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암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spc="-15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특정암제외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다빈치로봇수술보장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M(</a:t>
                      </a:r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algn="ctr" defTabSz="1095864" rtl="0" eaLnBrk="1" latinLnBrk="1" hangingPunct="1"/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암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spc="-15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특정암포함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다빈치로봇수술보장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M(</a:t>
                      </a:r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좌 동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81735"/>
                  </a:ext>
                </a:extLst>
              </a:tr>
              <a:tr h="597945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항암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카티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(CAR-T)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항암약물허가치료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N5(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95864" rtl="0" eaLnBrk="1" latinLnBrk="1" hangingPunct="1"/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58248"/>
                  </a:ext>
                </a:extLst>
              </a:tr>
              <a:tr h="597945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검사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급여양전자단층촬영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(PET)</a:t>
                      </a:r>
                      <a:r>
                        <a:rPr lang="ko-KR" altLang="en-US" sz="1400" b="0" kern="1200" spc="-15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검사비지원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N15(</a:t>
                      </a:r>
                      <a:r>
                        <a:rPr lang="ko-KR" altLang="en-US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spc="-15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급여암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MRI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검사비지원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N15(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-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625994"/>
                  </a:ext>
                </a:extLst>
              </a:tr>
              <a:tr h="597945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통원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상급종합병원암직접치료통원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M(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-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63287"/>
                  </a:ext>
                </a:extLst>
              </a:tr>
            </a:tbl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604264" y="6671876"/>
            <a:ext cx="7037355" cy="411480"/>
            <a:chOff x="559646" y="1673225"/>
            <a:chExt cx="7037355" cy="411480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26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lang="ko-KR" altLang="en-US" sz="240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개정전</a:t>
              </a: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상품 가입고객 사망보험금 </a:t>
              </a:r>
              <a:r>
                <a:rPr lang="ko-KR" altLang="en-US" sz="240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증액서비스</a:t>
              </a: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시행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875464" y="7359203"/>
            <a:ext cx="6650423" cy="2941779"/>
          </a:xfrm>
          <a:prstGeom prst="roundRect">
            <a:avLst>
              <a:gd name="adj" fmla="val 7876"/>
            </a:avLst>
          </a:prstGeom>
          <a:solidFill>
            <a:srgbClr val="FBFEDA"/>
          </a:solidFill>
          <a:ln>
            <a:solidFill>
              <a:srgbClr val="FBF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097286" y="7435404"/>
            <a:ext cx="63195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· </a:t>
            </a:r>
            <a:r>
              <a:rPr lang="ko-KR" altLang="en-US" dirty="0" err="1" smtClean="0"/>
              <a:t>증액대상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: ’22.12.1 ~ ’22.12.31 </a:t>
            </a:r>
            <a:r>
              <a:rPr lang="ko-KR" altLang="en-US" dirty="0" smtClean="0"/>
              <a:t>가입 계약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en-US" altLang="ko-KR" dirty="0" smtClean="0"/>
              <a:t>· </a:t>
            </a:r>
            <a:r>
              <a:rPr lang="ko-KR" altLang="en-US" dirty="0" err="1" smtClean="0"/>
              <a:t>주보험</a:t>
            </a:r>
            <a:r>
              <a:rPr lang="ko-KR" altLang="en-US" dirty="0" smtClean="0"/>
              <a:t> 보험료 </a:t>
            </a:r>
            <a:r>
              <a:rPr lang="ko-KR" altLang="en-US" dirty="0" err="1" smtClean="0"/>
              <a:t>변동율만큼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주보험</a:t>
            </a:r>
            <a:r>
              <a:rPr lang="ko-KR" altLang="en-US" dirty="0" smtClean="0"/>
              <a:t> 보장금액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증액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en-US" altLang="ko-KR" dirty="0" smtClean="0"/>
              <a:t>· </a:t>
            </a:r>
            <a:r>
              <a:rPr lang="ko-KR" altLang="en-US" dirty="0" err="1" smtClean="0"/>
              <a:t>증액시기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증액대상</a:t>
            </a:r>
            <a:r>
              <a:rPr lang="ko-KR" altLang="en-US" dirty="0" smtClean="0"/>
              <a:t> 계약의 가입시점부터 보장금액 증액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ko-KR" sz="1200" dirty="0" smtClean="0"/>
          </a:p>
          <a:p>
            <a:r>
              <a:rPr lang="en-US" altLang="ko-KR" dirty="0" smtClean="0"/>
              <a:t>· </a:t>
            </a:r>
            <a:r>
              <a:rPr lang="ko-KR" altLang="en-US" dirty="0" err="1" smtClean="0"/>
              <a:t>대상상품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통합</a:t>
            </a:r>
            <a:r>
              <a:rPr lang="en-US" altLang="ko-KR" dirty="0" smtClean="0"/>
              <a:t>UL, </a:t>
            </a:r>
            <a:r>
              <a:rPr lang="ko-KR" altLang="en-US" dirty="0" err="1" smtClean="0"/>
              <a:t>체증형</a:t>
            </a:r>
            <a:r>
              <a:rPr lang="en-US" altLang="ko-KR" dirty="0" smtClean="0"/>
              <a:t>UL, </a:t>
            </a:r>
            <a:r>
              <a:rPr lang="ko-KR" altLang="en-US" dirty="0" smtClean="0"/>
              <a:t>간편</a:t>
            </a:r>
            <a:r>
              <a:rPr lang="en-US" altLang="ko-KR" dirty="0" smtClean="0"/>
              <a:t>UL, </a:t>
            </a:r>
            <a:r>
              <a:rPr lang="en-US" altLang="ko-KR" dirty="0"/>
              <a:t>(</a:t>
            </a:r>
            <a:r>
              <a:rPr lang="ko-KR" altLang="en-US" dirty="0" smtClean="0"/>
              <a:t>간편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암생</a:t>
            </a:r>
            <a:r>
              <a:rPr lang="en-US" altLang="ko-KR" dirty="0" smtClean="0"/>
              <a:t>UL</a:t>
            </a:r>
          </a:p>
          <a:p>
            <a:endParaRPr lang="en-US" altLang="ko-KR" sz="5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en-US" altLang="ko-KR" dirty="0"/>
              <a:t>(</a:t>
            </a:r>
            <a:r>
              <a:rPr lang="ko-KR" altLang="en-US" dirty="0" smtClean="0"/>
              <a:t>간편</a:t>
            </a:r>
            <a:r>
              <a:rPr lang="en-US" altLang="ko-KR" dirty="0" smtClean="0"/>
              <a:t>/</a:t>
            </a:r>
            <a:r>
              <a:rPr lang="ko-KR" altLang="en-US" dirty="0" smtClean="0"/>
              <a:t>초간편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든든플러스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프라임</a:t>
            </a:r>
            <a:r>
              <a:rPr lang="en-US" altLang="ko-KR" dirty="0" smtClean="0"/>
              <a:t>UL,</a:t>
            </a:r>
          </a:p>
          <a:p>
            <a:endParaRPr lang="en-US" altLang="ko-KR" sz="5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en-US" altLang="ko-KR" dirty="0"/>
              <a:t>(</a:t>
            </a:r>
            <a:r>
              <a:rPr lang="ko-KR" altLang="en-US" dirty="0" smtClean="0"/>
              <a:t>간편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암든든플러스</a:t>
            </a:r>
            <a:r>
              <a:rPr lang="en-US" altLang="ko-KR" dirty="0" smtClean="0"/>
              <a:t>, </a:t>
            </a:r>
            <a:r>
              <a:rPr lang="en-US" altLang="ko-KR" dirty="0"/>
              <a:t>(</a:t>
            </a:r>
            <a:r>
              <a:rPr lang="ko-KR" altLang="en-US" dirty="0" smtClean="0"/>
              <a:t>간편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경영인정기</a:t>
            </a:r>
            <a:r>
              <a:rPr lang="en-US" altLang="ko-KR" dirty="0" smtClean="0"/>
              <a:t>,</a:t>
            </a:r>
          </a:p>
          <a:p>
            <a:endParaRPr lang="en-US" altLang="ko-KR" sz="5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smtClean="0"/>
              <a:t>생</a:t>
            </a:r>
            <a:r>
              <a:rPr lang="en-US" altLang="ko-KR" dirty="0" smtClean="0"/>
              <a:t>VUL, </a:t>
            </a:r>
            <a:r>
              <a:rPr lang="en-US" altLang="ko-KR" dirty="0"/>
              <a:t>(</a:t>
            </a:r>
            <a:r>
              <a:rPr lang="ko-KR" altLang="en-US" dirty="0" smtClean="0"/>
              <a:t>간편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대장금</a:t>
            </a:r>
            <a:endParaRPr lang="en-US" altLang="ko-KR" dirty="0" smtClean="0"/>
          </a:p>
          <a:p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endParaRPr lang="ko-KR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7800" y="8149803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＊ 특약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보장금액은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미변경</a:t>
            </a:r>
            <a:endParaRPr lang="ko-KR" altLang="en-US" sz="1200" b="1" dirty="0">
              <a:solidFill>
                <a:schemeClr val="tx2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1418" y="861436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＊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증액처리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전 보험사고 발생으로 보험금 지급된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계약건은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사고보험금 추가 지급</a:t>
            </a:r>
            <a:endParaRPr lang="ko-KR" altLang="en-US" sz="1200" b="1" dirty="0">
              <a:solidFill>
                <a:schemeClr val="tx2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8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1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대각선 방향의 모서리가 둥근 사각형 20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 err="1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건강상해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08045" y="17494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예정이율 인상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: </a:t>
              </a:r>
              <a:r>
                <a:rPr kumimoji="0" lang="ko-KR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비갱신형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2.0% 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→ </a:t>
              </a:r>
              <a:r>
                <a: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2.25%</a:t>
              </a:r>
              <a:r>
                <a: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56886"/>
              </p:ext>
            </p:extLst>
          </p:nvPr>
        </p:nvGraphicFramePr>
        <p:xfrm>
          <a:off x="766375" y="3639185"/>
          <a:ext cx="6879026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775">
                  <a:extLst>
                    <a:ext uri="{9D8B030D-6E8A-4147-A177-3AD203B41FA5}">
                      <a16:colId xmlns:a16="http://schemas.microsoft.com/office/drawing/2014/main" val="3914428957"/>
                    </a:ext>
                  </a:extLst>
                </a:gridCol>
                <a:gridCol w="669775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923246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923246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923246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923246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923246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  <a:gridCol w="923246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351746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51746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변 동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변 동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3860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일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당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백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23,100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21,500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-6.9%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16,900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15,800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-6.5%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28,500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27,000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-5.3%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20,100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19,100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-5.0%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35,600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34,300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-3.7%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23,500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22,600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-3.8%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3860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뇌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심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보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장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13,200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12,400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-6.1%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10,800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10,000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-7.4%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15,900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15,100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-5.0%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12,800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12,100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-5.5%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18,700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18,100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-3.2%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15,300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14,600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-4.6%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3860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올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바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른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성</a:t>
                      </a:r>
                      <a:endParaRPr lang="en-US" altLang="ko-KR" sz="14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장</a:t>
                      </a:r>
                      <a:endParaRPr lang="ko-KR" altLang="en-US" sz="14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9,200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8,100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2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-12.0%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6,200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5,600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-9.7%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10,700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9,600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12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-10.3%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7,100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6,400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-9.9%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12,500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11,400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-8.8%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8,300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7,600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-8.4%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73600" y="208785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＊ 보험료 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5~10% 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인하</a:t>
            </a:r>
            <a:endParaRPr lang="ko-KR" altLang="en-US" sz="1200" b="1" dirty="0">
              <a:solidFill>
                <a:schemeClr val="tx2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2301937"/>
            <a:ext cx="674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대상상품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삼성정기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비갱신암보험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일당백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올인원뇌심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     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우리아이올바른성장</a:t>
            </a:r>
            <a:endParaRPr lang="en-US" altLang="ko-KR" sz="20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739689" y="8110547"/>
            <a:ext cx="7037355" cy="411480"/>
            <a:chOff x="559646" y="1673225"/>
            <a:chExt cx="7037355" cy="411480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35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34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-15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신수술특약</a:t>
              </a:r>
              <a:r>
                <a:rPr kumimoji="0" lang="ko-KR" altLang="en-US" sz="2400" b="0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kumimoji="0" lang="ko-KR" altLang="en-US" sz="2400" b="0" i="0" u="none" strike="noStrike" kern="1200" cap="none" spc="-15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갱신주기</a:t>
              </a:r>
              <a:r>
                <a:rPr kumimoji="0" lang="ko-KR" altLang="en-US" sz="2400" b="0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운영기준 일원화</a:t>
              </a:r>
              <a:endPara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59000" y="847852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＊ 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3/15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 → </a:t>
            </a:r>
            <a:r>
              <a:rPr lang="en-US" altLang="ko-KR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15</a:t>
            </a:r>
            <a:r>
              <a:rPr lang="ko-KR" altLang="en-US" sz="1200" b="1" dirty="0" smtClean="0">
                <a:solidFill>
                  <a:schemeClr val="tx2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</a:t>
            </a:r>
            <a:endParaRPr lang="ko-KR" altLang="en-US" sz="1200" b="1" dirty="0">
              <a:solidFill>
                <a:schemeClr val="tx2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27280"/>
              </p:ext>
            </p:extLst>
          </p:nvPr>
        </p:nvGraphicFramePr>
        <p:xfrm>
          <a:off x="930818" y="8881729"/>
          <a:ext cx="6714582" cy="1775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182">
                  <a:extLst>
                    <a:ext uri="{9D8B030D-6E8A-4147-A177-3AD203B41FA5}">
                      <a16:colId xmlns:a16="http://schemas.microsoft.com/office/drawing/2014/main" val="1932343248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700326530"/>
                    </a:ext>
                  </a:extLst>
                </a:gridCol>
              </a:tblGrid>
              <a:tr h="5219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주보험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변 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521974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삼성정기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/</a:t>
                      </a:r>
                    </a:p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올인원뇌심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신수술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N(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갱신형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신수술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ⅡN15(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재가입형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521974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원더풀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신수술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N(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갱신형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신수술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ⅡN15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재가입형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신수술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ⅡN15(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재가입형</a:t>
                      </a:r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81735"/>
                  </a:ext>
                </a:extLst>
              </a:tr>
            </a:tbl>
          </a:graphicData>
        </a:graphic>
      </p:graphicFrame>
      <p:sp>
        <p:nvSpPr>
          <p:cNvPr id="29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739688" y="3003456"/>
            <a:ext cx="727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74" latinLnBrk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설계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일당백</a:t>
            </a:r>
            <a:r>
              <a:rPr lang="en-US" altLang="ko-KR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pc="-1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뇌심보장</a:t>
            </a:r>
            <a:r>
              <a:rPr lang="ko-KR" altLang="en-US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pc="-15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 </a:t>
            </a:r>
            <a:r>
              <a:rPr lang="ko-KR" altLang="en-US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무해지환급형</a:t>
            </a:r>
            <a:r>
              <a:rPr lang="en-US" altLang="ko-KR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100</a:t>
            </a:r>
            <a:r>
              <a:rPr lang="ko-KR" altLang="en-US" spc="-1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세만기</a:t>
            </a:r>
            <a:r>
              <a:rPr lang="ko-KR" altLang="en-US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20</a:t>
            </a:r>
            <a:r>
              <a:rPr lang="ko-KR" altLang="en-US" spc="-150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년납</a:t>
            </a:r>
            <a:r>
              <a:rPr lang="en-US" altLang="ko-KR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1</a:t>
            </a:r>
            <a:r>
              <a:rPr lang="ko-KR" altLang="en-US" spc="-15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천만 기준 </a:t>
            </a:r>
            <a:endParaRPr lang="en-US" altLang="ko-KR" spc="-15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defTabSz="914674" latinLnBrk="0">
              <a:defRPr/>
            </a:pP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올바른성장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-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세만기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30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년납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1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천만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기준</a:t>
            </a:r>
            <a:endParaRPr lang="ko-KR" altLang="en-US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04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대각선 방향의 모서리가 둥근 사각형 18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339" y="377825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 err="1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건강상해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088533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08045" y="17494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400" noProof="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고객 </a:t>
              </a:r>
              <a:r>
                <a:rPr lang="ko-KR" altLang="en-US" sz="2400" noProof="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니즈</a:t>
              </a:r>
              <a:r>
                <a:rPr lang="ko-KR" altLang="en-US" sz="2400" noProof="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높은 경증 뇌</a:t>
              </a:r>
              <a:r>
                <a:rPr lang="en-US" altLang="ko-KR" sz="2400" noProof="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/</a:t>
              </a:r>
              <a:r>
                <a:rPr lang="ko-KR" altLang="en-US" sz="2400" noProof="0" dirty="0" err="1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심진단</a:t>
              </a:r>
              <a:r>
                <a:rPr lang="ko-KR" altLang="en-US" sz="2400" noProof="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 </a:t>
              </a:r>
              <a:r>
                <a:rPr lang="ko-KR" altLang="en-US" sz="2400" noProof="0" dirty="0" smtClean="0">
                  <a:solidFill>
                    <a:srgbClr val="FF000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보험료 인하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21766"/>
              </p:ext>
            </p:extLst>
          </p:nvPr>
        </p:nvGraphicFramePr>
        <p:xfrm>
          <a:off x="766377" y="3896012"/>
          <a:ext cx="6879027" cy="7343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349">
                  <a:extLst>
                    <a:ext uri="{9D8B030D-6E8A-4147-A177-3AD203B41FA5}">
                      <a16:colId xmlns:a16="http://schemas.microsoft.com/office/drawing/2014/main" val="4083176845"/>
                    </a:ext>
                  </a:extLst>
                </a:gridCol>
                <a:gridCol w="610349">
                  <a:extLst>
                    <a:ext uri="{9D8B030D-6E8A-4147-A177-3AD203B41FA5}">
                      <a16:colId xmlns:a16="http://schemas.microsoft.com/office/drawing/2014/main" val="3914428957"/>
                    </a:ext>
                  </a:extLst>
                </a:gridCol>
                <a:gridCol w="610349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841330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841330">
                  <a:extLst>
                    <a:ext uri="{9D8B030D-6E8A-4147-A177-3AD203B41FA5}">
                      <a16:colId xmlns:a16="http://schemas.microsoft.com/office/drawing/2014/main" val="2553705095"/>
                    </a:ext>
                  </a:extLst>
                </a:gridCol>
                <a:gridCol w="841330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841330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841330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  <a:gridCol w="841330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339722">
                <a:tc rowSpan="2"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남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여 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39722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변 동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정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변 동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367318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뇌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관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단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갱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신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15,880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13,200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-16.9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13,370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11,010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-17.7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20,010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17,010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-15.0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16,630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14,010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-15.8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25,550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22,120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21,030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18,090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-14.0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15</a:t>
                      </a: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갱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1,770 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1,560 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-11.9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  940 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  830 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-11.7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4,850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4,290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-11.5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2,580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2,280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-11.6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11,310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10,000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-11.6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6,410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5,670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-11.5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편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17,580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15,790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-10.2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10,090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9,070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-10.1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9850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35,610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31,920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-10.4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25,050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22,480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-10.3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0736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60,250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53,840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-10.6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54,390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48,650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-10.6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2072"/>
                  </a:ext>
                </a:extLst>
              </a:tr>
              <a:tr h="367318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심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장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질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환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단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갱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신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12,900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10,400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-19.4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9,200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7,300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-20.7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94587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16,200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13,400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-17.3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11,400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9,300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-18.4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01592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20,500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17,200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-16.1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14,400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12,000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-16.7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17453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15</a:t>
                      </a: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갱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1,760 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1,490 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  720 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  610 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32025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5,170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4,380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2,140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1,820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-15.0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60516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11,770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9,970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6,380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5,400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-15.4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21298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간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편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종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합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30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15,760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13,670 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10,420 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 9,040 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-13.2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67433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40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25,670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22,220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20,170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17,480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-13.3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02269"/>
                  </a:ext>
                </a:extLst>
              </a:tr>
              <a:tr h="367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50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29,920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25,890</a:t>
                      </a:r>
                      <a:endParaRPr lang="ko-KR" sz="1500" b="1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-13.5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26,410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22,860</a:t>
                      </a:r>
                      <a:endParaRPr lang="ko-KR" sz="1500" b="1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-13.4</a:t>
                      </a: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굴림" panose="020B0600000101010101" pitchFamily="50" charset="-127"/>
                        </a:rPr>
                        <a:t>%</a:t>
                      </a:r>
                      <a:endParaRPr lang="ko-KR" sz="1500" b="1" kern="100" dirty="0">
                        <a:solidFill>
                          <a:srgbClr val="FF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0537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2301937"/>
            <a:ext cx="674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적용대상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뇌혈관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허혈심장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특정허혈심장 진단 等</a:t>
            </a:r>
            <a:endParaRPr lang="en-US" altLang="ko-KR" sz="20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      </a:t>
            </a:r>
            <a:endParaRPr lang="en-US" altLang="ko-KR" sz="5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8" y="2744475"/>
            <a:ext cx="824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대상상품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간편종합보장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S/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초간편종합보장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올인원암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비갱신암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     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일당백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올인원뇌심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원더풀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우리아이올바른성장</a:t>
            </a:r>
            <a:endParaRPr lang="en-US" altLang="ko-KR" sz="20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731208" y="3465568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간편종합은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15</a:t>
            </a:r>
            <a:r>
              <a:rPr lang="ko-KR" altLang="en-US" sz="2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갱신형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기준</a:t>
            </a:r>
            <a:endParaRPr lang="ko-KR" altLang="en-US" sz="2000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33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대각선 방향의 모서리가 둥근 사각형 17"/>
          <p:cNvSpPr/>
          <p:nvPr/>
        </p:nvSpPr>
        <p:spPr>
          <a:xfrm>
            <a:off x="344272" y="225425"/>
            <a:ext cx="7561402" cy="11328623"/>
          </a:xfrm>
          <a:prstGeom prst="round2DiagRect">
            <a:avLst>
              <a:gd name="adj1" fmla="val 4199"/>
              <a:gd name="adj2" fmla="val 359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43142" rtlCol="0" anchor="t"/>
          <a:lstStyle/>
          <a:p>
            <a:pPr defTabSz="1095864">
              <a:lnSpc>
                <a:spcPts val="2877"/>
              </a:lnSpc>
            </a:pPr>
            <a:endParaRPr lang="en-US" altLang="ko-KR" sz="2399" dirty="0">
              <a:solidFill>
                <a:prstClr val="black">
                  <a:lumMod val="75000"/>
                  <a:lumOff val="25000"/>
                </a:prstClr>
              </a:solidFill>
              <a:latin typeface="SLI 파트너 B" panose="02020603020101020101" pitchFamily="18" charset="-127"/>
              <a:ea typeface="SLI 파트너 B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39" y="395410"/>
            <a:ext cx="7666305" cy="518182"/>
          </a:xfrm>
          <a:prstGeom prst="rect">
            <a:avLst/>
          </a:prstGeom>
          <a:noFill/>
        </p:spPr>
        <p:txBody>
          <a:bodyPr wrap="square" lIns="100685" tIns="50343" rIns="100685" bIns="50343" rtlCol="0">
            <a:noAutofit/>
          </a:bodyPr>
          <a:lstStyle/>
          <a:p>
            <a:pPr defTabSz="1006883"/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·1</a:t>
            </a:r>
            <a:r>
              <a:rPr lang="ko-KR" altLang="en-US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월 주요 개정 내용 </a:t>
            </a:r>
            <a:r>
              <a:rPr lang="en-US" altLang="ko-KR" sz="3600" b="1" dirty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_ </a:t>
            </a:r>
            <a:r>
              <a:rPr lang="ko-KR" altLang="en-US" sz="3600" b="1" dirty="0" err="1" smtClean="0">
                <a:solidFill>
                  <a:srgbClr val="1F497D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건강상해</a:t>
            </a:r>
            <a:endParaRPr lang="ko-KR" altLang="en-US" sz="3600" b="1" dirty="0">
              <a:solidFill>
                <a:srgbClr val="1F497D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pic>
        <p:nvPicPr>
          <p:cNvPr id="2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848" y="1114130"/>
            <a:ext cx="7551242" cy="1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08045" y="1597025"/>
            <a:ext cx="7037355" cy="411480"/>
            <a:chOff x="559646" y="1673225"/>
            <a:chExt cx="7037355" cy="41148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17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고객 만족도 높은 특약 신규 부가로 상품 경쟁력 제고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58507"/>
              </p:ext>
            </p:extLst>
          </p:nvPr>
        </p:nvGraphicFramePr>
        <p:xfrm>
          <a:off x="766376" y="3177409"/>
          <a:ext cx="6879024" cy="484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623">
                  <a:extLst>
                    <a:ext uri="{9D8B030D-6E8A-4147-A177-3AD203B41FA5}">
                      <a16:colId xmlns:a16="http://schemas.microsoft.com/office/drawing/2014/main" val="3903102861"/>
                    </a:ext>
                  </a:extLst>
                </a:gridCol>
                <a:gridCol w="2502201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6165622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6271545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9744915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23998124"/>
                    </a:ext>
                  </a:extLst>
                </a:gridCol>
              </a:tblGrid>
              <a:tr h="3882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신규 부가 특약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비갱신암</a:t>
                      </a:r>
                      <a:endParaRPr lang="ko-KR" altLang="en-US" sz="1800" b="1" spc="-150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일당백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원더풀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뇌심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2260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진단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 err="1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전이암및특정암진단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75936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항암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 err="1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카티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(CAR-T)</a:t>
                      </a: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항암약물허가치료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N5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ko-KR" sz="14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alt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37675"/>
                  </a:ext>
                </a:extLst>
              </a:tr>
              <a:tr h="1129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수술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암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00" kern="100" spc="-100" dirty="0" err="1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특정암제외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다빈치로봇수술보장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암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00" kern="100" spc="-100" dirty="0" err="1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특정암포함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다빈치로봇수술보장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 err="1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신수술Ⅱ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000" kern="100" spc="-100" dirty="0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ko-KR" sz="1000" kern="100" spc="-100" dirty="0" err="1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최저나이</a:t>
                      </a:r>
                      <a:r>
                        <a:rPr lang="ko-KR" sz="1000" kern="100" spc="-100" dirty="0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spc="-100" dirty="0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sz="1000" kern="100" spc="-100" dirty="0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세 →</a:t>
                      </a:r>
                      <a:r>
                        <a:rPr lang="en-US" sz="1000" kern="100" spc="-100" dirty="0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 15</a:t>
                      </a:r>
                      <a:r>
                        <a:rPr lang="ko-KR" sz="1000" kern="100" spc="-100" dirty="0">
                          <a:solidFill>
                            <a:srgbClr val="0000FF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95864" rtl="0" eaLnBrk="1" fontAlgn="auto" latinLnBrk="1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87796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통원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상급종합병원암직접치료통원</a:t>
                      </a:r>
                      <a:r>
                        <a:rPr lang="en-US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2332"/>
                  </a:ext>
                </a:extLst>
              </a:tr>
              <a:tr h="15887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검사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급여갑상선바늘생검조직병리진단</a:t>
                      </a:r>
                      <a:r>
                        <a:rPr lang="en-US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N15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급여전립선바늘생검조직병리진단</a:t>
                      </a:r>
                      <a:r>
                        <a:rPr lang="en-US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N15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급여유방바늘생검조직병리진단</a:t>
                      </a:r>
                      <a:r>
                        <a:rPr lang="en-US" sz="1300" kern="100" spc="-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N15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2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급여암특정</a:t>
                      </a:r>
                      <a:r>
                        <a:rPr lang="en-US" sz="1300" kern="100" spc="-12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NGS</a:t>
                      </a:r>
                      <a:r>
                        <a:rPr lang="ko-KR" sz="1300" kern="100" spc="-12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유전자패널검사비지원</a:t>
                      </a:r>
                      <a:r>
                        <a:rPr lang="en-US" sz="1300" kern="100" spc="-12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N5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altLang="ko-KR" sz="1800" kern="100" dirty="0" smtClean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95864" rtl="0" eaLnBrk="1" fontAlgn="auto" latinLnBrk="1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altLang="ko-KR" sz="1800" kern="100" dirty="0" smtClean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95864" rtl="0" eaLnBrk="1" fontAlgn="auto" latinLnBrk="1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altLang="ko-KR" sz="1800" kern="100" dirty="0" smtClean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95864" rtl="0" eaLnBrk="1" fontAlgn="auto" latinLnBrk="1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00" dirty="0" smtClean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旣부가</a:t>
                      </a:r>
                      <a:endParaRPr lang="ko-KR" altLang="ko-KR" sz="1800" kern="100" dirty="0" smtClean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61619"/>
                  </a:ext>
                </a:extLst>
              </a:tr>
              <a:tr h="669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만성</a:t>
                      </a:r>
                      <a:endParaRPr lang="en-US" altLang="ko-KR" sz="1600" b="0" dirty="0" smtClean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질환</a:t>
                      </a:r>
                      <a:endParaRPr lang="ko-KR" altLang="en-US" sz="1600" b="0" dirty="0"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당뇨병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00" kern="100" spc="-100" dirty="0" err="1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인슐린투여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치료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D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이상지질혈증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고지혈증포함</a:t>
                      </a:r>
                      <a:r>
                        <a:rPr lang="en-US" sz="10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치료</a:t>
                      </a:r>
                      <a:r>
                        <a:rPr lang="en-US" sz="1300" kern="100" spc="-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N10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○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500" kern="100" dirty="0">
                        <a:solidFill>
                          <a:srgbClr val="000000"/>
                        </a:solidFill>
                        <a:effectLst/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0508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2149537"/>
            <a:ext cx="674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대상상품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비갱신암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일당백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원더풀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뇌심보장</a:t>
            </a:r>
            <a:endParaRPr lang="en-US" altLang="ko-KR" sz="20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      </a:t>
            </a:r>
            <a:endParaRPr lang="en-US" altLang="ko-KR" sz="5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552076" y="11625870"/>
            <a:ext cx="7459084" cy="17697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4" marR="0" lvl="0" indent="0" algn="l" defTabSz="914674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543" algn="l"/>
              </a:tabLst>
              <a:defRPr/>
            </a:pP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교육용	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본 자료는 판매자 교육용 요약자료이며, 고객에게 제시 및 교부를 금합니다. 정확한 내용은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약관과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상품설명서를</a:t>
            </a:r>
            <a:r>
              <a:rPr kumimoji="0" sz="1600" b="0" i="0" u="none" strike="noStrike" kern="1200" cap="none" spc="-1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확인하시기</a:t>
            </a:r>
            <a:r>
              <a:rPr kumimoji="0" sz="1600" b="0" i="0" u="none" strike="noStrike" kern="1200" cap="none" spc="135" normalizeH="0" baseline="3086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 </a:t>
            </a:r>
            <a:r>
              <a:rPr kumimoji="0" sz="1600" b="0" i="0" u="none" strike="noStrike" kern="1200" cap="none" spc="-15" normalizeH="0" baseline="3086" noProof="0" dirty="0" err="1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바랍니다</a:t>
            </a:r>
            <a:r>
              <a:rPr kumimoji="0" lang="en-US" sz="1600" b="0" i="0" u="none" strike="noStrike" kern="1200" cap="none" spc="-15" normalizeH="0" baseline="3086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rPr>
              <a:t>.</a:t>
            </a:r>
            <a:endParaRPr kumimoji="0" sz="1600" b="0" i="0" u="none" strike="noStrike" kern="1200" cap="none" spc="0" normalizeH="0" baseline="308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LI 파트너 B" panose="02020603020101020101" pitchFamily="18" charset="-127"/>
              <a:ea typeface="SLI 파트너 B" panose="02020603020101020101" pitchFamily="18" charset="-127"/>
              <a:cs typeface="삼성긴고딕OTF Light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0744" y="11642440"/>
            <a:ext cx="559738" cy="142605"/>
          </a:xfrm>
          <a:prstGeom prst="round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</a:rPr>
              <a:t>교육용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762940" y="8158608"/>
            <a:ext cx="7037355" cy="411480"/>
            <a:chOff x="559646" y="1673225"/>
            <a:chExt cx="7037355" cy="41148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8C184FA-9E42-CA1A-C8C9-106E43712CBC}"/>
                </a:ext>
              </a:extLst>
            </p:cNvPr>
            <p:cNvGrpSpPr/>
            <p:nvPr/>
          </p:nvGrpSpPr>
          <p:grpSpPr>
            <a:xfrm>
              <a:off x="559646" y="1724820"/>
              <a:ext cx="316664" cy="359885"/>
              <a:chOff x="1674803" y="6592546"/>
              <a:chExt cx="1905417" cy="1861327"/>
            </a:xfrm>
          </p:grpSpPr>
          <p:pic>
            <p:nvPicPr>
              <p:cNvPr id="29" name="Object 2">
                <a:extLst>
                  <a:ext uri="{FF2B5EF4-FFF2-40B4-BE49-F238E27FC236}">
                    <a16:creationId xmlns:a16="http://schemas.microsoft.com/office/drawing/2014/main" id="{0832B515-4641-AFC4-AF71-B8A43128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803" y="6592546"/>
                <a:ext cx="1905417" cy="1861327"/>
              </a:xfrm>
              <a:prstGeom prst="rect">
                <a:avLst/>
              </a:prstGeom>
            </p:spPr>
          </p:pic>
        </p:grp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3EEE15E5-8CD2-9344-8ABE-B3C10F5CAA80}"/>
                </a:ext>
              </a:extLst>
            </p:cNvPr>
            <p:cNvSpPr txBox="1"/>
            <p:nvPr/>
          </p:nvSpPr>
          <p:spPr>
            <a:xfrm>
              <a:off x="939800" y="1673225"/>
              <a:ext cx="6657201" cy="382159"/>
            </a:xfrm>
            <a:prstGeom prst="rect">
              <a:avLst/>
            </a:prstGeom>
          </p:spPr>
          <p:txBody>
            <a:bodyPr vert="horz" wrap="square" lIns="0" tIns="12703" rIns="0" bIns="0" rtlCol="0">
              <a:spAutoFit/>
            </a:bodyPr>
            <a:lstStyle/>
            <a:p>
              <a:pPr marL="12704" marR="0" lvl="0" indent="0" algn="l" defTabSz="914674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400" dirty="0" smtClean="0">
                  <a:solidFill>
                    <a:srgbClr val="231F20"/>
                  </a:solidFill>
                  <a:latin typeface="SLI 파트너 B" panose="02020603020101020101" pitchFamily="18" charset="-127"/>
                  <a:ea typeface="SLI 파트너 B" panose="02020603020101020101" pitchFamily="18" charset="-127"/>
                  <a:cs typeface="삼성긴고딕OTF Light"/>
                </a:rPr>
                <a:t>자동차사고부상보장 한도 축소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LI 파트너 B" panose="02020603020101020101" pitchFamily="18" charset="-127"/>
                <a:ea typeface="SLI 파트너 B" panose="02020603020101020101" pitchFamily="18" charset="-127"/>
                <a:cs typeface="삼성긴고딕OTF Ligh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693339" y="8730967"/>
            <a:ext cx="674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sz="2000" dirty="0" err="1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대상상품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: </a:t>
            </a:r>
            <a:r>
              <a:rPr lang="ko-KR" altLang="en-US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수호신</a:t>
            </a:r>
            <a:r>
              <a:rPr lang="en-US" altLang="ko-KR" sz="2000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                </a:t>
            </a:r>
            <a:endParaRPr lang="en-US" altLang="ko-KR" sz="500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35605"/>
              </p:ext>
            </p:extLst>
          </p:nvPr>
        </p:nvGraphicFramePr>
        <p:xfrm>
          <a:off x="762940" y="9330768"/>
          <a:ext cx="6882460" cy="1867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660">
                  <a:extLst>
                    <a:ext uri="{9D8B030D-6E8A-4147-A177-3AD203B41FA5}">
                      <a16:colId xmlns:a16="http://schemas.microsoft.com/office/drawing/2014/main" val="193234324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26394322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9428266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70032653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889046125"/>
                    </a:ext>
                  </a:extLst>
                </a:gridCol>
              </a:tblGrid>
              <a:tr h="3048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구 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현 행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50" dirty="0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개  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spc="-150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97667"/>
                  </a:ext>
                </a:extLst>
              </a:tr>
              <a:tr h="37386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당사한도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타사한도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당사한도</a:t>
                      </a:r>
                      <a:endParaRPr lang="ko-KR" altLang="en-US" sz="1800" b="1" spc="-150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50" dirty="0" err="1" smtClean="0">
                          <a:solidFill>
                            <a:schemeClr val="bg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</a:rPr>
                        <a:t>타사한도</a:t>
                      </a:r>
                      <a:endParaRPr lang="ko-KR" altLang="en-US" sz="1800" b="1" spc="-150" dirty="0" smtClean="0">
                        <a:solidFill>
                          <a:schemeClr val="bg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90490"/>
                  </a:ext>
                </a:extLst>
              </a:tr>
              <a:tr h="422292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운전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운전직종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26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개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차량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소형화물차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/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대형화물차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3</a:t>
                      </a:r>
                      <a:r>
                        <a:rPr lang="ko-KR" altLang="en-US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400" b="1" kern="1200" dirty="0">
                        <a:solidFill>
                          <a:srgbClr val="FF0000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61156"/>
                  </a:ext>
                </a:extLst>
              </a:tr>
              <a:tr h="304877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등급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위험등급 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D,E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군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3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95864" rtl="0" eaLnBrk="1" latinLnBrk="1" hangingPunct="1"/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3</a:t>
                      </a:r>
                      <a:r>
                        <a:rPr lang="ko-KR" altLang="en-US" sz="1400" b="1" kern="1200" dirty="0" smtClean="0">
                          <a:solidFill>
                            <a:srgbClr val="FF0000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81735"/>
                  </a:ext>
                </a:extLst>
              </a:tr>
              <a:tr h="248407"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그 外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5864" rtl="0" eaLnBrk="1" latinLnBrk="1" hangingPunct="1"/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5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SLI 파트너 L" panose="02020603020101020101" pitchFamily="18" charset="-127"/>
                          <a:ea typeface="SLI 파트너 L" panose="02020603020101020101" pitchFamily="18" charset="-127"/>
                          <a:cs typeface="+mn-cs"/>
                        </a:rPr>
                        <a:t>천만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95864" rtl="0" eaLnBrk="1" latinLnBrk="1" hangingPunct="1"/>
                      <a:endParaRPr lang="ko-KR" altLang="en-US" sz="1400" b="0" kern="1200" dirty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586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dirty="0" smtClean="0">
                        <a:solidFill>
                          <a:schemeClr val="tx1"/>
                        </a:solidFill>
                        <a:latin typeface="SLI 파트너 L" panose="02020603020101020101" pitchFamily="18" charset="-127"/>
                        <a:ea typeface="SLI 파트너 L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133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8045" y="11198225"/>
            <a:ext cx="61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회사 내부 사정으로 인해 변경 가능성 있음</a:t>
            </a:r>
            <a:endParaRPr lang="ko-KR" altLang="en-US" sz="1600" b="1" dirty="0">
              <a:solidFill>
                <a:srgbClr val="FF0000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41D1B-4C78-4BB6-EDBF-1F2A35B54141}"/>
              </a:ext>
            </a:extLst>
          </p:cNvPr>
          <p:cNvSpPr txBox="1"/>
          <p:nvPr/>
        </p:nvSpPr>
        <p:spPr>
          <a:xfrm>
            <a:off x="739494" y="2533374"/>
            <a:ext cx="84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- 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신수술</a:t>
            </a:r>
            <a:r>
              <a:rPr lang="en-US" altLang="ko-KR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ⅡD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당뇨병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(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인슐린투여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치료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D:80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세만기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,30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년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/80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세납 추가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. </a:t>
            </a:r>
            <a:endParaRPr lang="en-US" altLang="ko-KR" dirty="0" smtClean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  <a:p>
            <a:pPr lvl="0">
              <a:defRPr/>
            </a:pP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      </a:t>
            </a:r>
            <a:r>
              <a:rPr lang="ko-KR" altLang="en-US" dirty="0" smtClean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단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, 80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 납은 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100</a:t>
            </a:r>
            <a:r>
              <a:rPr lang="ko-KR" altLang="en-US" dirty="0" err="1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세만기</a:t>
            </a:r>
            <a:r>
              <a:rPr lang="ko-KR" altLang="en-US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限</a:t>
            </a:r>
            <a:r>
              <a:rPr lang="en-US" altLang="ko-KR" dirty="0">
                <a:solidFill>
                  <a:prstClr val="black"/>
                </a:solidFill>
                <a:latin typeface="SLI 파트너 B" panose="02020603020101020101" pitchFamily="18" charset="-127"/>
                <a:ea typeface="SLI 파트너 B" panose="02020603020101020101" pitchFamily="18" charset="-127"/>
              </a:rPr>
              <a:t> </a:t>
            </a:r>
            <a:endParaRPr lang="ko-KR" altLang="en-US" dirty="0">
              <a:solidFill>
                <a:prstClr val="black"/>
              </a:solidFill>
              <a:latin typeface="SLI 파트너 B" panose="02020603020101020101" pitchFamily="18" charset="-127"/>
              <a:ea typeface="SLI 파트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6060</TotalTime>
  <Words>6838</Words>
  <Application>Microsoft Office PowerPoint</Application>
  <PresentationFormat>사용자 지정</PresentationFormat>
  <Paragraphs>2148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45" baseType="lpstr">
      <vt:lpstr>?? ??</vt:lpstr>
      <vt:lpstr>a시월구일2</vt:lpstr>
      <vt:lpstr>GyeonggiBatang Bold</vt:lpstr>
      <vt:lpstr>GyeonggiBatang Regular</vt:lpstr>
      <vt:lpstr>SLI 파트너 B</vt:lpstr>
      <vt:lpstr>SLI 파트너 L</vt:lpstr>
      <vt:lpstr>굴림</vt:lpstr>
      <vt:lpstr>나눔고딕</vt:lpstr>
      <vt:lpstr>맑은 고딕</vt:lpstr>
      <vt:lpstr>삼성긴고딕OTF Bold</vt:lpstr>
      <vt:lpstr>삼성긴고딕OTF Light</vt:lpstr>
      <vt:lpstr>함초롬바탕</vt:lpstr>
      <vt:lpstr>Arial</vt:lpstr>
      <vt:lpstr>Calibri</vt:lpstr>
      <vt:lpstr>Times New Roman</vt:lpstr>
      <vt:lpstr>6_Office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삼성생명 GA소식지</dc:title>
  <dc:creator>조원석/WONSEOK CHO</dc:creator>
  <cp:lastModifiedBy>sam</cp:lastModifiedBy>
  <cp:revision>821</cp:revision>
  <cp:lastPrinted>2022-12-28T23:14:19Z</cp:lastPrinted>
  <dcterms:created xsi:type="dcterms:W3CDTF">2022-08-26T04:47:22Z</dcterms:created>
  <dcterms:modified xsi:type="dcterms:W3CDTF">2022-12-28T23:25:01Z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2022-08-26T00:00:00Z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2022-08-26T00:00:00Z</vt:filetime>
  </property>
</Properties>
</file>