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90" r:id="rId2"/>
    <p:sldId id="278" r:id="rId3"/>
    <p:sldId id="273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7" r:id="rId12"/>
    <p:sldId id="293" r:id="rId13"/>
    <p:sldId id="288" r:id="rId14"/>
    <p:sldId id="289" r:id="rId15"/>
    <p:sldId id="291" r:id="rId16"/>
    <p:sldId id="292" r:id="rId17"/>
  </p:sldIdLst>
  <p:sldSz cx="6858000" cy="9705975"/>
  <p:notesSz cx="6797675" cy="9926638"/>
  <p:embeddedFontLs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48663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97323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45986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94647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43310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91972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40633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89296" algn="l" defTabSz="897323" rtl="0" eaLnBrk="1" latinLnBrk="1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C00"/>
    <a:srgbClr val="0000FF"/>
    <a:srgbClr val="E6E6E6"/>
    <a:srgbClr val="CC0000"/>
    <a:srgbClr val="F2D98B"/>
    <a:srgbClr val="003070"/>
    <a:srgbClr val="FD9239"/>
    <a:srgbClr val="0A2342"/>
    <a:srgbClr val="E5474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929F9F4-4A8F-4326-A1B4-22849713DDAB}" styleName="어두운 스타일 1 - 강조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193" autoAdjust="0"/>
  </p:normalViewPr>
  <p:slideViewPr>
    <p:cSldViewPr snapToGrid="0">
      <p:cViewPr varScale="1">
        <p:scale>
          <a:sx n="77" d="100"/>
          <a:sy n="77" d="100"/>
        </p:scale>
        <p:origin x="3042" y="114"/>
      </p:cViewPr>
      <p:guideLst>
        <p:guide orient="horz" pos="3058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BA2FA-6B4E-46D7-B30F-3D54CE1BF750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84388" y="744538"/>
            <a:ext cx="26289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CD672-99DC-4F0B-BD83-BAEA337252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84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3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4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5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6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8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9" algn="l" defTabSz="91434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43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539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519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6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051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07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283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8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778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30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13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086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97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1492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628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4538"/>
            <a:ext cx="26289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CD672-99DC-4F0B-BD83-BAEA337252B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72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2" y="3015146"/>
            <a:ext cx="5829300" cy="208049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500055"/>
            <a:ext cx="4800600" cy="24804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9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8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8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7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6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1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58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40" y="519002"/>
            <a:ext cx="1157287" cy="1104054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80" y="519002"/>
            <a:ext cx="3357563" cy="1104054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39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17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7" y="6236987"/>
            <a:ext cx="5829300" cy="1927715"/>
          </a:xfrm>
        </p:spPr>
        <p:txBody>
          <a:bodyPr anchor="t"/>
          <a:lstStyle>
            <a:lvl1pPr algn="l">
              <a:defRPr sz="3821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7" y="4113811"/>
            <a:ext cx="5829300" cy="2123181"/>
          </a:xfrm>
        </p:spPr>
        <p:txBody>
          <a:bodyPr anchor="b"/>
          <a:lstStyle>
            <a:lvl1pPr marL="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1pPr>
            <a:lvl2pPr marL="439600" indent="0">
              <a:buNone/>
              <a:defRPr sz="1666">
                <a:solidFill>
                  <a:schemeClr val="tx1">
                    <a:tint val="75000"/>
                  </a:schemeClr>
                </a:solidFill>
              </a:defRPr>
            </a:lvl2pPr>
            <a:lvl3pPr marL="879197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18797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58395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197995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3759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0771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167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47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8" y="3019641"/>
            <a:ext cx="2257424" cy="8539911"/>
          </a:xfrm>
        </p:spPr>
        <p:txBody>
          <a:bodyPr/>
          <a:lstStyle>
            <a:lvl1pPr>
              <a:defRPr sz="2743"/>
            </a:lvl1pPr>
            <a:lvl2pPr>
              <a:defRPr sz="2352"/>
            </a:lvl2pPr>
            <a:lvl3pPr>
              <a:defRPr sz="1862"/>
            </a:lvl3pPr>
            <a:lvl4pPr>
              <a:defRPr sz="1666"/>
            </a:lvl4pPr>
            <a:lvl5pPr>
              <a:defRPr sz="1666"/>
            </a:lvl5pPr>
            <a:lvl6pPr>
              <a:defRPr sz="1666"/>
            </a:lvl6pPr>
            <a:lvl7pPr>
              <a:defRPr sz="1666"/>
            </a:lvl7pPr>
            <a:lvl8pPr>
              <a:defRPr sz="1666"/>
            </a:lvl8pPr>
            <a:lvl9pPr>
              <a:defRPr sz="166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2" y="3019641"/>
            <a:ext cx="2257424" cy="8539911"/>
          </a:xfrm>
        </p:spPr>
        <p:txBody>
          <a:bodyPr/>
          <a:lstStyle>
            <a:lvl1pPr>
              <a:defRPr sz="2743"/>
            </a:lvl1pPr>
            <a:lvl2pPr>
              <a:defRPr sz="2352"/>
            </a:lvl2pPr>
            <a:lvl3pPr>
              <a:defRPr sz="1862"/>
            </a:lvl3pPr>
            <a:lvl4pPr>
              <a:defRPr sz="1666"/>
            </a:lvl4pPr>
            <a:lvl5pPr>
              <a:defRPr sz="1666"/>
            </a:lvl5pPr>
            <a:lvl6pPr>
              <a:defRPr sz="1666"/>
            </a:lvl6pPr>
            <a:lvl7pPr>
              <a:defRPr sz="1666"/>
            </a:lvl7pPr>
            <a:lvl8pPr>
              <a:defRPr sz="1666"/>
            </a:lvl8pPr>
            <a:lvl9pPr>
              <a:defRPr sz="166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035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1" y="388690"/>
            <a:ext cx="6172200" cy="1617663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4" y="2172611"/>
            <a:ext cx="3030141" cy="905440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39600" indent="0">
              <a:buNone/>
              <a:defRPr sz="1862" b="1"/>
            </a:lvl2pPr>
            <a:lvl3pPr marL="879197" indent="0">
              <a:buNone/>
              <a:defRPr sz="1666" b="1"/>
            </a:lvl3pPr>
            <a:lvl4pPr marL="1318797" indent="0">
              <a:buNone/>
              <a:defRPr sz="1568" b="1"/>
            </a:lvl4pPr>
            <a:lvl5pPr marL="1758395" indent="0">
              <a:buNone/>
              <a:defRPr sz="1568" b="1"/>
            </a:lvl5pPr>
            <a:lvl6pPr marL="2197995" indent="0">
              <a:buNone/>
              <a:defRPr sz="1568" b="1"/>
            </a:lvl6pPr>
            <a:lvl7pPr marL="2637594" indent="0">
              <a:buNone/>
              <a:defRPr sz="1568" b="1"/>
            </a:lvl7pPr>
            <a:lvl8pPr marL="3077192" indent="0">
              <a:buNone/>
              <a:defRPr sz="1568" b="1"/>
            </a:lvl8pPr>
            <a:lvl9pPr marL="3516792" indent="0">
              <a:buNone/>
              <a:defRPr sz="1568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4" y="3078052"/>
            <a:ext cx="3030141" cy="5592170"/>
          </a:xfrm>
        </p:spPr>
        <p:txBody>
          <a:bodyPr/>
          <a:lstStyle>
            <a:lvl1pPr>
              <a:defRPr sz="2352"/>
            </a:lvl1pPr>
            <a:lvl2pPr>
              <a:defRPr sz="1862"/>
            </a:lvl2pPr>
            <a:lvl3pPr>
              <a:defRPr sz="1666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4" y="2172611"/>
            <a:ext cx="3031331" cy="905440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39600" indent="0">
              <a:buNone/>
              <a:defRPr sz="1862" b="1"/>
            </a:lvl2pPr>
            <a:lvl3pPr marL="879197" indent="0">
              <a:buNone/>
              <a:defRPr sz="1666" b="1"/>
            </a:lvl3pPr>
            <a:lvl4pPr marL="1318797" indent="0">
              <a:buNone/>
              <a:defRPr sz="1568" b="1"/>
            </a:lvl4pPr>
            <a:lvl5pPr marL="1758395" indent="0">
              <a:buNone/>
              <a:defRPr sz="1568" b="1"/>
            </a:lvl5pPr>
            <a:lvl6pPr marL="2197995" indent="0">
              <a:buNone/>
              <a:defRPr sz="1568" b="1"/>
            </a:lvl6pPr>
            <a:lvl7pPr marL="2637594" indent="0">
              <a:buNone/>
              <a:defRPr sz="1568" b="1"/>
            </a:lvl7pPr>
            <a:lvl8pPr marL="3077192" indent="0">
              <a:buNone/>
              <a:defRPr sz="1568" b="1"/>
            </a:lvl8pPr>
            <a:lvl9pPr marL="3516792" indent="0">
              <a:buNone/>
              <a:defRPr sz="1568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4" y="3078052"/>
            <a:ext cx="3031331" cy="5592170"/>
          </a:xfrm>
        </p:spPr>
        <p:txBody>
          <a:bodyPr/>
          <a:lstStyle>
            <a:lvl1pPr>
              <a:defRPr sz="2352"/>
            </a:lvl1pPr>
            <a:lvl2pPr>
              <a:defRPr sz="1862"/>
            </a:lvl2pPr>
            <a:lvl3pPr>
              <a:defRPr sz="1666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385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1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51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4" y="386442"/>
            <a:ext cx="2256235" cy="1644623"/>
          </a:xfrm>
        </p:spPr>
        <p:txBody>
          <a:bodyPr anchor="b"/>
          <a:lstStyle>
            <a:lvl1pPr algn="l">
              <a:defRPr sz="1862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92" y="386448"/>
            <a:ext cx="3833813" cy="8283781"/>
          </a:xfrm>
        </p:spPr>
        <p:txBody>
          <a:bodyPr/>
          <a:lstStyle>
            <a:lvl1pPr>
              <a:defRPr sz="3037"/>
            </a:lvl1pPr>
            <a:lvl2pPr>
              <a:defRPr sz="2743"/>
            </a:lvl2pPr>
            <a:lvl3pPr>
              <a:defRPr sz="2352"/>
            </a:lvl3pPr>
            <a:lvl4pPr>
              <a:defRPr sz="1862"/>
            </a:lvl4pPr>
            <a:lvl5pPr>
              <a:defRPr sz="1862"/>
            </a:lvl5pPr>
            <a:lvl6pPr>
              <a:defRPr sz="1862"/>
            </a:lvl6pPr>
            <a:lvl7pPr>
              <a:defRPr sz="1862"/>
            </a:lvl7pPr>
            <a:lvl8pPr>
              <a:defRPr sz="1862"/>
            </a:lvl8pPr>
            <a:lvl9pPr>
              <a:defRPr sz="18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4" y="2031070"/>
            <a:ext cx="2256235" cy="6639157"/>
          </a:xfrm>
        </p:spPr>
        <p:txBody>
          <a:bodyPr/>
          <a:lstStyle>
            <a:lvl1pPr marL="0" indent="0">
              <a:buNone/>
              <a:defRPr sz="1372"/>
            </a:lvl1pPr>
            <a:lvl2pPr marL="439600" indent="0">
              <a:buNone/>
              <a:defRPr sz="1176"/>
            </a:lvl2pPr>
            <a:lvl3pPr marL="879197" indent="0">
              <a:buNone/>
              <a:defRPr sz="980"/>
            </a:lvl3pPr>
            <a:lvl4pPr marL="1318797" indent="0">
              <a:buNone/>
              <a:defRPr sz="882"/>
            </a:lvl4pPr>
            <a:lvl5pPr marL="1758395" indent="0">
              <a:buNone/>
              <a:defRPr sz="882"/>
            </a:lvl5pPr>
            <a:lvl6pPr marL="2197995" indent="0">
              <a:buNone/>
              <a:defRPr sz="882"/>
            </a:lvl6pPr>
            <a:lvl7pPr marL="2637594" indent="0">
              <a:buNone/>
              <a:defRPr sz="882"/>
            </a:lvl7pPr>
            <a:lvl8pPr marL="3077192" indent="0">
              <a:buNone/>
              <a:defRPr sz="882"/>
            </a:lvl8pPr>
            <a:lvl9pPr marL="3516792" indent="0">
              <a:buNone/>
              <a:defRPr sz="88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943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7" y="6794185"/>
            <a:ext cx="4114800" cy="802091"/>
          </a:xfrm>
        </p:spPr>
        <p:txBody>
          <a:bodyPr anchor="b"/>
          <a:lstStyle>
            <a:lvl1pPr algn="l">
              <a:defRPr sz="1862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7" y="867248"/>
            <a:ext cx="4114800" cy="5823585"/>
          </a:xfrm>
        </p:spPr>
        <p:txBody>
          <a:bodyPr/>
          <a:lstStyle>
            <a:lvl1pPr marL="0" indent="0">
              <a:buNone/>
              <a:defRPr sz="3037"/>
            </a:lvl1pPr>
            <a:lvl2pPr marL="439600" indent="0">
              <a:buNone/>
              <a:defRPr sz="2743"/>
            </a:lvl2pPr>
            <a:lvl3pPr marL="879197" indent="0">
              <a:buNone/>
              <a:defRPr sz="2352"/>
            </a:lvl3pPr>
            <a:lvl4pPr marL="1318797" indent="0">
              <a:buNone/>
              <a:defRPr sz="1862"/>
            </a:lvl4pPr>
            <a:lvl5pPr marL="1758395" indent="0">
              <a:buNone/>
              <a:defRPr sz="1862"/>
            </a:lvl5pPr>
            <a:lvl6pPr marL="2197995" indent="0">
              <a:buNone/>
              <a:defRPr sz="1862"/>
            </a:lvl6pPr>
            <a:lvl7pPr marL="2637594" indent="0">
              <a:buNone/>
              <a:defRPr sz="1862"/>
            </a:lvl7pPr>
            <a:lvl8pPr marL="3077192" indent="0">
              <a:buNone/>
              <a:defRPr sz="1862"/>
            </a:lvl8pPr>
            <a:lvl9pPr marL="3516792" indent="0">
              <a:buNone/>
              <a:defRPr sz="1862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7" y="7596276"/>
            <a:ext cx="4114800" cy="1139103"/>
          </a:xfrm>
        </p:spPr>
        <p:txBody>
          <a:bodyPr/>
          <a:lstStyle>
            <a:lvl1pPr marL="0" indent="0">
              <a:buNone/>
              <a:defRPr sz="1372"/>
            </a:lvl1pPr>
            <a:lvl2pPr marL="439600" indent="0">
              <a:buNone/>
              <a:defRPr sz="1176"/>
            </a:lvl2pPr>
            <a:lvl3pPr marL="879197" indent="0">
              <a:buNone/>
              <a:defRPr sz="980"/>
            </a:lvl3pPr>
            <a:lvl4pPr marL="1318797" indent="0">
              <a:buNone/>
              <a:defRPr sz="882"/>
            </a:lvl4pPr>
            <a:lvl5pPr marL="1758395" indent="0">
              <a:buNone/>
              <a:defRPr sz="882"/>
            </a:lvl5pPr>
            <a:lvl6pPr marL="2197995" indent="0">
              <a:buNone/>
              <a:defRPr sz="882"/>
            </a:lvl6pPr>
            <a:lvl7pPr marL="2637594" indent="0">
              <a:buNone/>
              <a:defRPr sz="882"/>
            </a:lvl7pPr>
            <a:lvl8pPr marL="3077192" indent="0">
              <a:buNone/>
              <a:defRPr sz="882"/>
            </a:lvl8pPr>
            <a:lvl9pPr marL="3516792" indent="0">
              <a:buNone/>
              <a:defRPr sz="88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83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1" y="388690"/>
            <a:ext cx="6172200" cy="1617663"/>
          </a:xfrm>
          <a:prstGeom prst="rect">
            <a:avLst/>
          </a:prstGeom>
        </p:spPr>
        <p:txBody>
          <a:bodyPr vert="horz" lIns="89733" tIns="44866" rIns="89733" bIns="4486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1" y="2264736"/>
            <a:ext cx="6172200" cy="6405494"/>
          </a:xfrm>
          <a:prstGeom prst="rect">
            <a:avLst/>
          </a:prstGeom>
        </p:spPr>
        <p:txBody>
          <a:bodyPr vert="horz" lIns="89733" tIns="44866" rIns="89733" bIns="4486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1" y="8996006"/>
            <a:ext cx="1600200" cy="516753"/>
          </a:xfrm>
          <a:prstGeom prst="rect">
            <a:avLst/>
          </a:prstGeom>
        </p:spPr>
        <p:txBody>
          <a:bodyPr vert="horz" lIns="89733" tIns="44866" rIns="89733" bIns="44866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192A-276F-4A55-82D1-C2AAF4B86707}" type="datetimeFigureOut">
              <a:rPr lang="ko-KR" altLang="en-US" smtClean="0"/>
              <a:t>2023-02-27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2" y="8996006"/>
            <a:ext cx="2171700" cy="516753"/>
          </a:xfrm>
          <a:prstGeom prst="rect">
            <a:avLst/>
          </a:prstGeom>
        </p:spPr>
        <p:txBody>
          <a:bodyPr vert="horz" lIns="89733" tIns="44866" rIns="89733" bIns="44866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1" y="8996006"/>
            <a:ext cx="1600200" cy="516753"/>
          </a:xfrm>
          <a:prstGeom prst="rect">
            <a:avLst/>
          </a:prstGeom>
        </p:spPr>
        <p:txBody>
          <a:bodyPr vert="horz" lIns="89733" tIns="44866" rIns="89733" bIns="44866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65162-6FFE-4030-99B5-7D991C0212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83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79197" rtl="0" eaLnBrk="1" latinLnBrk="1" hangingPunct="1">
        <a:spcBef>
          <a:spcPct val="0"/>
        </a:spcBef>
        <a:buNone/>
        <a:defRPr sz="42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698" indent="-329698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3037" kern="1200">
          <a:solidFill>
            <a:schemeClr val="tx1"/>
          </a:solidFill>
          <a:latin typeface="+mn-lt"/>
          <a:ea typeface="+mn-ea"/>
          <a:cs typeface="+mn-cs"/>
        </a:defRPr>
      </a:lvl1pPr>
      <a:lvl2pPr marL="714349" indent="-274749" algn="l" defTabSz="879197" rtl="0" eaLnBrk="1" latinLnBrk="1" hangingPunct="1">
        <a:spcBef>
          <a:spcPct val="20000"/>
        </a:spcBef>
        <a:buFont typeface="Arial" panose="020B0604020202020204" pitchFamily="34" charset="0"/>
        <a:buChar char="–"/>
        <a:defRPr sz="2743" kern="1200">
          <a:solidFill>
            <a:schemeClr val="tx1"/>
          </a:solidFill>
          <a:latin typeface="+mn-lt"/>
          <a:ea typeface="+mn-ea"/>
          <a:cs typeface="+mn-cs"/>
        </a:defRPr>
      </a:lvl2pPr>
      <a:lvl3pPr marL="1098997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38597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4pPr>
      <a:lvl5pPr marL="1978196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»"/>
        <a:defRPr sz="1862" kern="1200">
          <a:solidFill>
            <a:schemeClr val="tx1"/>
          </a:solidFill>
          <a:latin typeface="+mn-lt"/>
          <a:ea typeface="+mn-ea"/>
          <a:cs typeface="+mn-cs"/>
        </a:defRPr>
      </a:lvl5pPr>
      <a:lvl6pPr marL="2417794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6pPr>
      <a:lvl7pPr marL="2857394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7pPr>
      <a:lvl8pPr marL="3296991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8pPr>
      <a:lvl9pPr marL="3736591" indent="-219800" algn="l" defTabSz="879197" rtl="0" eaLnBrk="1" latinLnBrk="1" hangingPunct="1">
        <a:spcBef>
          <a:spcPct val="20000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1pPr>
      <a:lvl2pPr marL="439600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2pPr>
      <a:lvl3pPr marL="879197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3pPr>
      <a:lvl4pPr marL="1318797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4pPr>
      <a:lvl5pPr marL="1758395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5pPr>
      <a:lvl6pPr marL="2197995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6pPr>
      <a:lvl7pPr marL="2637594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7pPr>
      <a:lvl8pPr marL="3077192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8pPr>
      <a:lvl9pPr marL="3516792" algn="l" defTabSz="879197" rtl="0" eaLnBrk="1" latinLnBrk="1" hangingPunct="1">
        <a:defRPr sz="1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7730</TotalTime>
  <Words>16</Words>
  <Application>Microsoft Office PowerPoint</Application>
  <PresentationFormat>사용자 지정</PresentationFormat>
  <Paragraphs>16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Uxxxxxxx</dc:creator>
  <cp:lastModifiedBy>Uxxxxxxx</cp:lastModifiedBy>
  <cp:revision>822</cp:revision>
  <cp:lastPrinted>2023-02-24T01:20:33Z</cp:lastPrinted>
  <dcterms:created xsi:type="dcterms:W3CDTF">2019-08-01T02:16:25Z</dcterms:created>
  <dcterms:modified xsi:type="dcterms:W3CDTF">2023-02-27T01:32:03Z</dcterms:modified>
</cp:coreProperties>
</file>