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</p:sldIdLst>
  <p:sldSz cx="6551613" cy="925195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07"/>
    <p:restoredTop sz="94627"/>
  </p:normalViewPr>
  <p:slideViewPr>
    <p:cSldViewPr snapToGrid="0" snapToObjects="1">
      <p:cViewPr varScale="1">
        <p:scale>
          <a:sx n="83" d="100"/>
          <a:sy n="83" d="100"/>
        </p:scale>
        <p:origin x="30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C99D0-6840-4247-9530-34755267EF2E}" type="datetimeFigureOut">
              <a:rPr kumimoji="1" lang="ko-KR" altLang="en-US" smtClean="0"/>
              <a:t>2023-10-31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BAA12-E6C6-B540-BCA5-E0ECDD761A7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9808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371" y="1514151"/>
            <a:ext cx="5568871" cy="3221049"/>
          </a:xfrm>
        </p:spPr>
        <p:txBody>
          <a:bodyPr anchor="b"/>
          <a:lstStyle>
            <a:lvl1pPr algn="ctr">
              <a:defRPr sz="42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952" y="4859416"/>
            <a:ext cx="4913710" cy="2233746"/>
          </a:xfrm>
        </p:spPr>
        <p:txBody>
          <a:bodyPr/>
          <a:lstStyle>
            <a:lvl1pPr marL="0" indent="0" algn="ctr">
              <a:buNone/>
              <a:defRPr sz="1720"/>
            </a:lvl1pPr>
            <a:lvl2pPr marL="327584" indent="0" algn="ctr">
              <a:buNone/>
              <a:defRPr sz="1433"/>
            </a:lvl2pPr>
            <a:lvl3pPr marL="655168" indent="0" algn="ctr">
              <a:buNone/>
              <a:defRPr sz="1290"/>
            </a:lvl3pPr>
            <a:lvl4pPr marL="982751" indent="0" algn="ctr">
              <a:buNone/>
              <a:defRPr sz="1146"/>
            </a:lvl4pPr>
            <a:lvl5pPr marL="1310335" indent="0" algn="ctr">
              <a:buNone/>
              <a:defRPr sz="1146"/>
            </a:lvl5pPr>
            <a:lvl6pPr marL="1637919" indent="0" algn="ctr">
              <a:buNone/>
              <a:defRPr sz="1146"/>
            </a:lvl6pPr>
            <a:lvl7pPr marL="1965503" indent="0" algn="ctr">
              <a:buNone/>
              <a:defRPr sz="1146"/>
            </a:lvl7pPr>
            <a:lvl8pPr marL="2293087" indent="0" algn="ctr">
              <a:buNone/>
              <a:defRPr sz="1146"/>
            </a:lvl8pPr>
            <a:lvl9pPr marL="2620670" indent="0" algn="ctr">
              <a:buNone/>
              <a:defRPr sz="1146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2023-10-31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2023-10-31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88498" y="492581"/>
            <a:ext cx="1412692" cy="78406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424" y="492581"/>
            <a:ext cx="4156179" cy="78406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2023-10-31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2023-10-31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12" y="2306565"/>
            <a:ext cx="5650766" cy="3848554"/>
          </a:xfrm>
        </p:spPr>
        <p:txBody>
          <a:bodyPr anchor="b"/>
          <a:lstStyle>
            <a:lvl1pPr>
              <a:defRPr sz="42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012" y="6191528"/>
            <a:ext cx="5650766" cy="2023863"/>
          </a:xfrm>
        </p:spPr>
        <p:txBody>
          <a:bodyPr/>
          <a:lstStyle>
            <a:lvl1pPr marL="0" indent="0">
              <a:buNone/>
              <a:defRPr sz="1720">
                <a:solidFill>
                  <a:schemeClr val="tx1"/>
                </a:solidFill>
              </a:defRPr>
            </a:lvl1pPr>
            <a:lvl2pPr marL="327584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2pPr>
            <a:lvl3pPr marL="655168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3pPr>
            <a:lvl4pPr marL="982751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4pPr>
            <a:lvl5pPr marL="1310335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5pPr>
            <a:lvl6pPr marL="1637919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6pPr>
            <a:lvl7pPr marL="1965503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7pPr>
            <a:lvl8pPr marL="2293087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8pPr>
            <a:lvl9pPr marL="2620670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2023-10-31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423" y="2462903"/>
            <a:ext cx="2784436" cy="587027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6754" y="2462903"/>
            <a:ext cx="2784436" cy="587027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2023-10-31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77" y="492583"/>
            <a:ext cx="5650766" cy="178828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277" y="2268014"/>
            <a:ext cx="2771639" cy="1111518"/>
          </a:xfrm>
        </p:spPr>
        <p:txBody>
          <a:bodyPr anchor="b"/>
          <a:lstStyle>
            <a:lvl1pPr marL="0" indent="0">
              <a:buNone/>
              <a:defRPr sz="1720" b="1"/>
            </a:lvl1pPr>
            <a:lvl2pPr marL="327584" indent="0">
              <a:buNone/>
              <a:defRPr sz="1433" b="1"/>
            </a:lvl2pPr>
            <a:lvl3pPr marL="655168" indent="0">
              <a:buNone/>
              <a:defRPr sz="1290" b="1"/>
            </a:lvl3pPr>
            <a:lvl4pPr marL="982751" indent="0">
              <a:buNone/>
              <a:defRPr sz="1146" b="1"/>
            </a:lvl4pPr>
            <a:lvl5pPr marL="1310335" indent="0">
              <a:buNone/>
              <a:defRPr sz="1146" b="1"/>
            </a:lvl5pPr>
            <a:lvl6pPr marL="1637919" indent="0">
              <a:buNone/>
              <a:defRPr sz="1146" b="1"/>
            </a:lvl6pPr>
            <a:lvl7pPr marL="1965503" indent="0">
              <a:buNone/>
              <a:defRPr sz="1146" b="1"/>
            </a:lvl7pPr>
            <a:lvl8pPr marL="2293087" indent="0">
              <a:buNone/>
              <a:defRPr sz="1146" b="1"/>
            </a:lvl8pPr>
            <a:lvl9pPr marL="2620670" indent="0">
              <a:buNone/>
              <a:defRPr sz="1146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277" y="3379532"/>
            <a:ext cx="2771639" cy="49707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6754" y="2268014"/>
            <a:ext cx="2785289" cy="1111518"/>
          </a:xfrm>
        </p:spPr>
        <p:txBody>
          <a:bodyPr anchor="b"/>
          <a:lstStyle>
            <a:lvl1pPr marL="0" indent="0">
              <a:buNone/>
              <a:defRPr sz="1720" b="1"/>
            </a:lvl1pPr>
            <a:lvl2pPr marL="327584" indent="0">
              <a:buNone/>
              <a:defRPr sz="1433" b="1"/>
            </a:lvl2pPr>
            <a:lvl3pPr marL="655168" indent="0">
              <a:buNone/>
              <a:defRPr sz="1290" b="1"/>
            </a:lvl3pPr>
            <a:lvl4pPr marL="982751" indent="0">
              <a:buNone/>
              <a:defRPr sz="1146" b="1"/>
            </a:lvl4pPr>
            <a:lvl5pPr marL="1310335" indent="0">
              <a:buNone/>
              <a:defRPr sz="1146" b="1"/>
            </a:lvl5pPr>
            <a:lvl6pPr marL="1637919" indent="0">
              <a:buNone/>
              <a:defRPr sz="1146" b="1"/>
            </a:lvl6pPr>
            <a:lvl7pPr marL="1965503" indent="0">
              <a:buNone/>
              <a:defRPr sz="1146" b="1"/>
            </a:lvl7pPr>
            <a:lvl8pPr marL="2293087" indent="0">
              <a:buNone/>
              <a:defRPr sz="1146" b="1"/>
            </a:lvl8pPr>
            <a:lvl9pPr marL="2620670" indent="0">
              <a:buNone/>
              <a:defRPr sz="1146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16754" y="3379532"/>
            <a:ext cx="2785289" cy="49707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2023-10-31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2023-10-31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2023-10-31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77" y="616797"/>
            <a:ext cx="2113066" cy="2158788"/>
          </a:xfrm>
        </p:spPr>
        <p:txBody>
          <a:bodyPr anchor="b"/>
          <a:lstStyle>
            <a:lvl1pPr>
              <a:defRPr sz="229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5289" y="1332112"/>
            <a:ext cx="3316754" cy="6574881"/>
          </a:xfrm>
        </p:spPr>
        <p:txBody>
          <a:bodyPr/>
          <a:lstStyle>
            <a:lvl1pPr>
              <a:defRPr sz="2293"/>
            </a:lvl1pPr>
            <a:lvl2pPr>
              <a:defRPr sz="2006"/>
            </a:lvl2pPr>
            <a:lvl3pPr>
              <a:defRPr sz="1720"/>
            </a:lvl3pPr>
            <a:lvl4pPr>
              <a:defRPr sz="1433"/>
            </a:lvl4pPr>
            <a:lvl5pPr>
              <a:defRPr sz="1433"/>
            </a:lvl5pPr>
            <a:lvl6pPr>
              <a:defRPr sz="1433"/>
            </a:lvl6pPr>
            <a:lvl7pPr>
              <a:defRPr sz="1433"/>
            </a:lvl7pPr>
            <a:lvl8pPr>
              <a:defRPr sz="1433"/>
            </a:lvl8pPr>
            <a:lvl9pPr>
              <a:defRPr sz="143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277" y="2775585"/>
            <a:ext cx="2113066" cy="5142115"/>
          </a:xfrm>
        </p:spPr>
        <p:txBody>
          <a:bodyPr/>
          <a:lstStyle>
            <a:lvl1pPr marL="0" indent="0">
              <a:buNone/>
              <a:defRPr sz="1146"/>
            </a:lvl1pPr>
            <a:lvl2pPr marL="327584" indent="0">
              <a:buNone/>
              <a:defRPr sz="1003"/>
            </a:lvl2pPr>
            <a:lvl3pPr marL="655168" indent="0">
              <a:buNone/>
              <a:defRPr sz="860"/>
            </a:lvl3pPr>
            <a:lvl4pPr marL="982751" indent="0">
              <a:buNone/>
              <a:defRPr sz="717"/>
            </a:lvl4pPr>
            <a:lvl5pPr marL="1310335" indent="0">
              <a:buNone/>
              <a:defRPr sz="717"/>
            </a:lvl5pPr>
            <a:lvl6pPr marL="1637919" indent="0">
              <a:buNone/>
              <a:defRPr sz="717"/>
            </a:lvl6pPr>
            <a:lvl7pPr marL="1965503" indent="0">
              <a:buNone/>
              <a:defRPr sz="717"/>
            </a:lvl7pPr>
            <a:lvl8pPr marL="2293087" indent="0">
              <a:buNone/>
              <a:defRPr sz="717"/>
            </a:lvl8pPr>
            <a:lvl9pPr marL="2620670" indent="0">
              <a:buNone/>
              <a:defRPr sz="71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2023-10-31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77" y="616797"/>
            <a:ext cx="2113066" cy="2158788"/>
          </a:xfrm>
        </p:spPr>
        <p:txBody>
          <a:bodyPr anchor="b"/>
          <a:lstStyle>
            <a:lvl1pPr>
              <a:defRPr sz="229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5289" y="1332112"/>
            <a:ext cx="3316754" cy="6574881"/>
          </a:xfrm>
        </p:spPr>
        <p:txBody>
          <a:bodyPr anchor="t"/>
          <a:lstStyle>
            <a:lvl1pPr marL="0" indent="0">
              <a:buNone/>
              <a:defRPr sz="2293"/>
            </a:lvl1pPr>
            <a:lvl2pPr marL="327584" indent="0">
              <a:buNone/>
              <a:defRPr sz="2006"/>
            </a:lvl2pPr>
            <a:lvl3pPr marL="655168" indent="0">
              <a:buNone/>
              <a:defRPr sz="1720"/>
            </a:lvl3pPr>
            <a:lvl4pPr marL="982751" indent="0">
              <a:buNone/>
              <a:defRPr sz="1433"/>
            </a:lvl4pPr>
            <a:lvl5pPr marL="1310335" indent="0">
              <a:buNone/>
              <a:defRPr sz="1433"/>
            </a:lvl5pPr>
            <a:lvl6pPr marL="1637919" indent="0">
              <a:buNone/>
              <a:defRPr sz="1433"/>
            </a:lvl6pPr>
            <a:lvl7pPr marL="1965503" indent="0">
              <a:buNone/>
              <a:defRPr sz="1433"/>
            </a:lvl7pPr>
            <a:lvl8pPr marL="2293087" indent="0">
              <a:buNone/>
              <a:defRPr sz="1433"/>
            </a:lvl8pPr>
            <a:lvl9pPr marL="2620670" indent="0">
              <a:buNone/>
              <a:defRPr sz="1433"/>
            </a:lvl9pPr>
          </a:lstStyle>
          <a:p>
            <a:r>
              <a:rPr lang="ko-KR" altLang="en-US"/>
              <a:t>그림을 개체 틀로 끌거나 아이콘을 클릭하여 추가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277" y="2775585"/>
            <a:ext cx="2113066" cy="5142115"/>
          </a:xfrm>
        </p:spPr>
        <p:txBody>
          <a:bodyPr/>
          <a:lstStyle>
            <a:lvl1pPr marL="0" indent="0">
              <a:buNone/>
              <a:defRPr sz="1146"/>
            </a:lvl1pPr>
            <a:lvl2pPr marL="327584" indent="0">
              <a:buNone/>
              <a:defRPr sz="1003"/>
            </a:lvl2pPr>
            <a:lvl3pPr marL="655168" indent="0">
              <a:buNone/>
              <a:defRPr sz="860"/>
            </a:lvl3pPr>
            <a:lvl4pPr marL="982751" indent="0">
              <a:buNone/>
              <a:defRPr sz="717"/>
            </a:lvl4pPr>
            <a:lvl5pPr marL="1310335" indent="0">
              <a:buNone/>
              <a:defRPr sz="717"/>
            </a:lvl5pPr>
            <a:lvl6pPr marL="1637919" indent="0">
              <a:buNone/>
              <a:defRPr sz="717"/>
            </a:lvl6pPr>
            <a:lvl7pPr marL="1965503" indent="0">
              <a:buNone/>
              <a:defRPr sz="717"/>
            </a:lvl7pPr>
            <a:lvl8pPr marL="2293087" indent="0">
              <a:buNone/>
              <a:defRPr sz="717"/>
            </a:lvl8pPr>
            <a:lvl9pPr marL="2620670" indent="0">
              <a:buNone/>
              <a:defRPr sz="71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2023-10-31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424" y="492583"/>
            <a:ext cx="5650766" cy="1788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424" y="2462903"/>
            <a:ext cx="5650766" cy="587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423" y="8575189"/>
            <a:ext cx="1474113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63FD-9268-F542-A051-589FAACDD7B3}" type="datetimeFigureOut">
              <a:rPr kumimoji="1" lang="ko-KR" altLang="en-US" smtClean="0"/>
              <a:t>2023-10-31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222" y="8575189"/>
            <a:ext cx="2211169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7077" y="8575189"/>
            <a:ext cx="1474113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8293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55168" rtl="0" eaLnBrk="1" latinLnBrk="1" hangingPunct="1">
        <a:lnSpc>
          <a:spcPct val="90000"/>
        </a:lnSpc>
        <a:spcBef>
          <a:spcPct val="0"/>
        </a:spcBef>
        <a:buNone/>
        <a:defRPr sz="31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3792" indent="-163792" algn="l" defTabSz="655168" rtl="0" eaLnBrk="1" latinLnBrk="1" hangingPunct="1">
        <a:lnSpc>
          <a:spcPct val="90000"/>
        </a:lnSpc>
        <a:spcBef>
          <a:spcPts val="717"/>
        </a:spcBef>
        <a:buFont typeface="Arial" panose="020B0604020202020204" pitchFamily="34" charset="0"/>
        <a:buChar char="•"/>
        <a:defRPr sz="2006" kern="1200">
          <a:solidFill>
            <a:schemeClr val="tx1"/>
          </a:solidFill>
          <a:latin typeface="+mn-lt"/>
          <a:ea typeface="+mn-ea"/>
          <a:cs typeface="+mn-cs"/>
        </a:defRPr>
      </a:lvl1pPr>
      <a:lvl2pPr marL="491376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720" kern="1200">
          <a:solidFill>
            <a:schemeClr val="tx1"/>
          </a:solidFill>
          <a:latin typeface="+mn-lt"/>
          <a:ea typeface="+mn-ea"/>
          <a:cs typeface="+mn-cs"/>
        </a:defRPr>
      </a:lvl2pPr>
      <a:lvl3pPr marL="818960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3pPr>
      <a:lvl4pPr marL="1146543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4pPr>
      <a:lvl5pPr marL="1474127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5pPr>
      <a:lvl6pPr marL="1801711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6pPr>
      <a:lvl7pPr marL="2129295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7pPr>
      <a:lvl8pPr marL="2456879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8pPr>
      <a:lvl9pPr marL="2784462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1pPr>
      <a:lvl2pPr marL="327584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2pPr>
      <a:lvl3pPr marL="655168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3pPr>
      <a:lvl4pPr marL="982751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4pPr>
      <a:lvl5pPr marL="1310335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5pPr>
      <a:lvl6pPr marL="1637919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6pPr>
      <a:lvl7pPr marL="1965503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7pPr>
      <a:lvl8pPr marL="2293087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8pPr>
      <a:lvl9pPr marL="2620670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4C7455F-88E6-1758-0E71-7FC9CEF57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66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73CADF4-8CAF-4B02-0C35-411DD57C0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4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ABD75EE-3477-63BF-A2A5-1A6D69884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0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F96DB56-CC17-CA05-AC31-22897C98E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3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4D6EDE3-F364-00D5-FA2D-AEB83E2CE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4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A305F5B-80C9-0A66-B720-4C577525D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04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5110501-91E5-630D-A973-2FA318871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06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D2BC061-CBEB-8946-9901-83898DC75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1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340688D-F74C-B117-EF28-4EA60A9CD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8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00BEBA0-100B-1291-4098-8D8A8A31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3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627EF47-3536-F7F8-42A5-6EBEB7256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7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E7DD1A8-9B65-42B1-CCCD-DEE041FC2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8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B176607-ABAD-C05A-5965-B4987F11F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3B9CB5C-EB3C-D062-A6CE-994D9DC1D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9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10A4F69-41B0-ECB7-2ACA-5E124C575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6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0D1F24B-DF70-F542-00A6-2B6ED3AC4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75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0</Words>
  <Application>Microsoft Office PowerPoint</Application>
  <PresentationFormat>사용자 지정</PresentationFormat>
  <Paragraphs>0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사용자</dc:creator>
  <cp:lastModifiedBy>근창 오</cp:lastModifiedBy>
  <cp:revision>212</cp:revision>
  <dcterms:created xsi:type="dcterms:W3CDTF">2021-04-27T09:44:03Z</dcterms:created>
  <dcterms:modified xsi:type="dcterms:W3CDTF">2023-10-31T00:20:24Z</dcterms:modified>
</cp:coreProperties>
</file>