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3538200" cy="18505488"/>
  <p:notesSz cx="6858000" cy="9144000"/>
  <p:defaultTextStyle>
    <a:defPPr>
      <a:defRPr lang="ko-KR"/>
    </a:defPPr>
    <a:lvl1pPr marL="0" algn="l" defTabSz="1828498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50" algn="l" defTabSz="1828498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98" algn="l" defTabSz="1828498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748" algn="l" defTabSz="1828498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997" algn="l" defTabSz="1828498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246" algn="l" defTabSz="1828498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495" algn="l" defTabSz="1828498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744" algn="l" defTabSz="1828498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993" algn="l" defTabSz="1828498" rtl="0" eaLnBrk="1" latinLnBrk="1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829">
          <p15:clr>
            <a:srgbClr val="A4A3A4"/>
          </p15:clr>
        </p15:guide>
        <p15:guide id="2" pos="42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29" d="100"/>
          <a:sy n="29" d="100"/>
        </p:scale>
        <p:origin x="2544" y="96"/>
      </p:cViewPr>
      <p:guideLst>
        <p:guide orient="horz" pos="5829"/>
        <p:guide pos="42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15367" y="5748700"/>
            <a:ext cx="11507470" cy="396668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030730" y="10486445"/>
            <a:ext cx="9476740" cy="47291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6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3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DC20-8A19-41D2-9804-98A70BAA7073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DCE2-F39E-4BF7-BF05-42869DC0E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843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DC20-8A19-41D2-9804-98A70BAA7073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DCE2-F39E-4BF7-BF05-42869DC0E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2590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361396" y="989533"/>
            <a:ext cx="2284572" cy="2104999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07685" y="989533"/>
            <a:ext cx="6628078" cy="2104999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DC20-8A19-41D2-9804-98A70BAA7073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DCE2-F39E-4BF7-BF05-42869DC0E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177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DC20-8A19-41D2-9804-98A70BAA7073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DCE2-F39E-4BF7-BF05-42869DC0E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0255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69427" y="11891493"/>
            <a:ext cx="11507470" cy="3675394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069427" y="7843419"/>
            <a:ext cx="11507470" cy="4048072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25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49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274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6997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124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5495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39974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399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DC20-8A19-41D2-9804-98A70BAA7073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DCE2-F39E-4BF7-BF05-42869DC0E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40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07684" y="5757265"/>
            <a:ext cx="4456324" cy="16282261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189644" y="5757265"/>
            <a:ext cx="4456324" cy="16282261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DC20-8A19-41D2-9804-98A70BAA7073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DCE2-F39E-4BF7-BF05-42869DC0E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233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6910" y="741079"/>
            <a:ext cx="12184380" cy="3084247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6913" y="4142318"/>
            <a:ext cx="5981722" cy="1726320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0" indent="0">
              <a:buNone/>
              <a:defRPr sz="4000" b="1"/>
            </a:lvl2pPr>
            <a:lvl3pPr marL="1828498" indent="0">
              <a:buNone/>
              <a:defRPr sz="3600" b="1"/>
            </a:lvl3pPr>
            <a:lvl4pPr marL="2742748" indent="0">
              <a:buNone/>
              <a:defRPr sz="3200" b="1"/>
            </a:lvl4pPr>
            <a:lvl5pPr marL="3656997" indent="0">
              <a:buNone/>
              <a:defRPr sz="3200" b="1"/>
            </a:lvl5pPr>
            <a:lvl6pPr marL="4571246" indent="0">
              <a:buNone/>
              <a:defRPr sz="3200" b="1"/>
            </a:lvl6pPr>
            <a:lvl7pPr marL="5485495" indent="0">
              <a:buNone/>
              <a:defRPr sz="3200" b="1"/>
            </a:lvl7pPr>
            <a:lvl8pPr marL="6399744" indent="0">
              <a:buNone/>
              <a:defRPr sz="3200" b="1"/>
            </a:lvl8pPr>
            <a:lvl9pPr marL="7313993" indent="0">
              <a:buNone/>
              <a:defRPr sz="3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76913" y="5868640"/>
            <a:ext cx="5981722" cy="10662075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877220" y="4142318"/>
            <a:ext cx="5984072" cy="1726320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0" indent="0">
              <a:buNone/>
              <a:defRPr sz="4000" b="1"/>
            </a:lvl2pPr>
            <a:lvl3pPr marL="1828498" indent="0">
              <a:buNone/>
              <a:defRPr sz="3600" b="1"/>
            </a:lvl3pPr>
            <a:lvl4pPr marL="2742748" indent="0">
              <a:buNone/>
              <a:defRPr sz="3200" b="1"/>
            </a:lvl4pPr>
            <a:lvl5pPr marL="3656997" indent="0">
              <a:buNone/>
              <a:defRPr sz="3200" b="1"/>
            </a:lvl5pPr>
            <a:lvl6pPr marL="4571246" indent="0">
              <a:buNone/>
              <a:defRPr sz="3200" b="1"/>
            </a:lvl6pPr>
            <a:lvl7pPr marL="5485495" indent="0">
              <a:buNone/>
              <a:defRPr sz="3200" b="1"/>
            </a:lvl7pPr>
            <a:lvl8pPr marL="6399744" indent="0">
              <a:buNone/>
              <a:defRPr sz="3200" b="1"/>
            </a:lvl8pPr>
            <a:lvl9pPr marL="7313993" indent="0">
              <a:buNone/>
              <a:defRPr sz="3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877220" y="5868640"/>
            <a:ext cx="5984072" cy="10662075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DC20-8A19-41D2-9804-98A70BAA7073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DCE2-F39E-4BF7-BF05-42869DC0E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260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DC20-8A19-41D2-9804-98A70BAA7073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DCE2-F39E-4BF7-BF05-42869DC0E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697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DC20-8A19-41D2-9804-98A70BAA7073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DCE2-F39E-4BF7-BF05-42869DC0E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33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6910" y="736794"/>
            <a:ext cx="4453976" cy="3135653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293061" y="736796"/>
            <a:ext cx="7568230" cy="15793923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76910" y="3872446"/>
            <a:ext cx="4453976" cy="12658270"/>
          </a:xfrm>
        </p:spPr>
        <p:txBody>
          <a:bodyPr/>
          <a:lstStyle>
            <a:lvl1pPr marL="0" indent="0">
              <a:buNone/>
              <a:defRPr sz="2800"/>
            </a:lvl1pPr>
            <a:lvl2pPr marL="914250" indent="0">
              <a:buNone/>
              <a:defRPr sz="2400"/>
            </a:lvl2pPr>
            <a:lvl3pPr marL="1828498" indent="0">
              <a:buNone/>
              <a:defRPr sz="2000"/>
            </a:lvl3pPr>
            <a:lvl4pPr marL="2742748" indent="0">
              <a:buNone/>
              <a:defRPr sz="1800"/>
            </a:lvl4pPr>
            <a:lvl5pPr marL="3656997" indent="0">
              <a:buNone/>
              <a:defRPr sz="1800"/>
            </a:lvl5pPr>
            <a:lvl6pPr marL="4571246" indent="0">
              <a:buNone/>
              <a:defRPr sz="1800"/>
            </a:lvl6pPr>
            <a:lvl7pPr marL="5485495" indent="0">
              <a:buNone/>
              <a:defRPr sz="1800"/>
            </a:lvl7pPr>
            <a:lvl8pPr marL="6399744" indent="0">
              <a:buNone/>
              <a:defRPr sz="1800"/>
            </a:lvl8pPr>
            <a:lvl9pPr marL="7313993" indent="0">
              <a:buNone/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DC20-8A19-41D2-9804-98A70BAA7073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DCE2-F39E-4BF7-BF05-42869DC0E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046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53582" y="12953843"/>
            <a:ext cx="8122920" cy="1529275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653582" y="1653500"/>
            <a:ext cx="8122920" cy="11103293"/>
          </a:xfrm>
        </p:spPr>
        <p:txBody>
          <a:bodyPr/>
          <a:lstStyle>
            <a:lvl1pPr marL="0" indent="0">
              <a:buNone/>
              <a:defRPr sz="6400"/>
            </a:lvl1pPr>
            <a:lvl2pPr marL="914250" indent="0">
              <a:buNone/>
              <a:defRPr sz="5600"/>
            </a:lvl2pPr>
            <a:lvl3pPr marL="1828498" indent="0">
              <a:buNone/>
              <a:defRPr sz="4800"/>
            </a:lvl3pPr>
            <a:lvl4pPr marL="2742748" indent="0">
              <a:buNone/>
              <a:defRPr sz="4000"/>
            </a:lvl4pPr>
            <a:lvl5pPr marL="3656997" indent="0">
              <a:buNone/>
              <a:defRPr sz="4000"/>
            </a:lvl5pPr>
            <a:lvl6pPr marL="4571246" indent="0">
              <a:buNone/>
              <a:defRPr sz="4000"/>
            </a:lvl6pPr>
            <a:lvl7pPr marL="5485495" indent="0">
              <a:buNone/>
              <a:defRPr sz="4000"/>
            </a:lvl7pPr>
            <a:lvl8pPr marL="6399744" indent="0">
              <a:buNone/>
              <a:defRPr sz="4000"/>
            </a:lvl8pPr>
            <a:lvl9pPr marL="7313993" indent="0">
              <a:buNone/>
              <a:defRPr sz="4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653582" y="14483118"/>
            <a:ext cx="8122920" cy="2171821"/>
          </a:xfrm>
        </p:spPr>
        <p:txBody>
          <a:bodyPr/>
          <a:lstStyle>
            <a:lvl1pPr marL="0" indent="0">
              <a:buNone/>
              <a:defRPr sz="2800"/>
            </a:lvl1pPr>
            <a:lvl2pPr marL="914250" indent="0">
              <a:buNone/>
              <a:defRPr sz="2400"/>
            </a:lvl2pPr>
            <a:lvl3pPr marL="1828498" indent="0">
              <a:buNone/>
              <a:defRPr sz="2000"/>
            </a:lvl3pPr>
            <a:lvl4pPr marL="2742748" indent="0">
              <a:buNone/>
              <a:defRPr sz="1800"/>
            </a:lvl4pPr>
            <a:lvl5pPr marL="3656997" indent="0">
              <a:buNone/>
              <a:defRPr sz="1800"/>
            </a:lvl5pPr>
            <a:lvl6pPr marL="4571246" indent="0">
              <a:buNone/>
              <a:defRPr sz="1800"/>
            </a:lvl6pPr>
            <a:lvl7pPr marL="5485495" indent="0">
              <a:buNone/>
              <a:defRPr sz="1800"/>
            </a:lvl7pPr>
            <a:lvl8pPr marL="6399744" indent="0">
              <a:buNone/>
              <a:defRPr sz="1800"/>
            </a:lvl8pPr>
            <a:lvl9pPr marL="7313993" indent="0">
              <a:buNone/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DC20-8A19-41D2-9804-98A70BAA7073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FDCE2-F39E-4BF7-BF05-42869DC0E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3053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76910" y="741079"/>
            <a:ext cx="12184380" cy="3084247"/>
          </a:xfrm>
          <a:prstGeom prst="rect">
            <a:avLst/>
          </a:prstGeom>
        </p:spPr>
        <p:txBody>
          <a:bodyPr vert="horz" lIns="182850" tIns="91425" rIns="182850" bIns="91425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6910" y="4317951"/>
            <a:ext cx="12184380" cy="12212766"/>
          </a:xfrm>
          <a:prstGeom prst="rect">
            <a:avLst/>
          </a:prstGeom>
        </p:spPr>
        <p:txBody>
          <a:bodyPr vert="horz" lIns="182850" tIns="91425" rIns="182850" bIns="91425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76911" y="17151849"/>
            <a:ext cx="3158914" cy="985245"/>
          </a:xfrm>
          <a:prstGeom prst="rect">
            <a:avLst/>
          </a:prstGeom>
        </p:spPr>
        <p:txBody>
          <a:bodyPr vert="horz" lIns="182850" tIns="91425" rIns="182850" bIns="91425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1DC20-8A19-41D2-9804-98A70BAA7073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625552" y="17151849"/>
            <a:ext cx="4287096" cy="985245"/>
          </a:xfrm>
          <a:prstGeom prst="rect">
            <a:avLst/>
          </a:prstGeom>
        </p:spPr>
        <p:txBody>
          <a:bodyPr vert="horz" lIns="182850" tIns="91425" rIns="182850" bIns="91425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702377" y="17151849"/>
            <a:ext cx="3158914" cy="985245"/>
          </a:xfrm>
          <a:prstGeom prst="rect">
            <a:avLst/>
          </a:prstGeom>
        </p:spPr>
        <p:txBody>
          <a:bodyPr vert="horz" lIns="182850" tIns="91425" rIns="182850" bIns="91425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FDCE2-F39E-4BF7-BF05-42869DC0E9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667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28498" rtl="0" eaLnBrk="1" latinLnBrk="1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87" indent="-685687" algn="l" defTabSz="1828498" rtl="0" eaLnBrk="1" latinLnBrk="1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655" indent="-571406" algn="l" defTabSz="1828498" rtl="0" eaLnBrk="1" latinLnBrk="1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23" indent="-457125" algn="l" defTabSz="1828498" rtl="0" eaLnBrk="1" latinLnBrk="1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872" indent="-457125" algn="l" defTabSz="1828498" rtl="0" eaLnBrk="1" latinLnBrk="1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122" indent="-457125" algn="l" defTabSz="1828498" rtl="0" eaLnBrk="1" latinLnBrk="1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370" indent="-457125" algn="l" defTabSz="1828498" rtl="0" eaLnBrk="1" latinLnBrk="1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620" indent="-457125" algn="l" defTabSz="1828498" rtl="0" eaLnBrk="1" latinLnBrk="1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869" indent="-457125" algn="l" defTabSz="1828498" rtl="0" eaLnBrk="1" latinLnBrk="1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118" indent="-457125" algn="l" defTabSz="1828498" rtl="0" eaLnBrk="1" latinLnBrk="1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828498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50" algn="l" defTabSz="1828498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98" algn="l" defTabSz="1828498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48" algn="l" defTabSz="1828498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97" algn="l" defTabSz="1828498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246" algn="l" defTabSz="1828498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495" algn="l" defTabSz="1828498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744" algn="l" defTabSz="1828498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993" algn="l" defTabSz="1828498" rtl="0" eaLnBrk="1" latinLnBrk="1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85" y="9665"/>
            <a:ext cx="13519246" cy="1848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489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80" y="98626"/>
            <a:ext cx="13392087" cy="1831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51" y="22276"/>
            <a:ext cx="13503744" cy="1846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64" y="25469"/>
            <a:ext cx="13503520" cy="1846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45" y="24761"/>
            <a:ext cx="13504558" cy="184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27" y="19233"/>
            <a:ext cx="13508195" cy="1847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37" y="17879"/>
            <a:ext cx="13510175" cy="1847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0" y="15846"/>
            <a:ext cx="13513148" cy="1848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0" y="18890"/>
            <a:ext cx="13513148" cy="1847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524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0" y="18890"/>
            <a:ext cx="13513148" cy="1847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380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0" y="15847"/>
            <a:ext cx="13513148" cy="1848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2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20" y="-243181"/>
            <a:ext cx="13504558" cy="1846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0" y="15847"/>
            <a:ext cx="13513148" cy="1848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22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21" y="18677"/>
            <a:ext cx="13509007" cy="1847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27" y="19233"/>
            <a:ext cx="13508195" cy="1847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27" y="22275"/>
            <a:ext cx="13508195" cy="184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93" y="15767"/>
            <a:ext cx="13513263" cy="1848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64" y="22429"/>
            <a:ext cx="13503520" cy="1846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27" y="19233"/>
            <a:ext cx="13508195" cy="1847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29" y="19236"/>
            <a:ext cx="13508191" cy="1847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0</Words>
  <Application>Microsoft Office PowerPoint</Application>
  <PresentationFormat>사용자 지정</PresentationFormat>
  <Paragraphs>0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3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SangBeom Bae</dc:creator>
  <cp:lastModifiedBy>배상범</cp:lastModifiedBy>
  <cp:revision>31</cp:revision>
  <dcterms:created xsi:type="dcterms:W3CDTF">2023-01-30T00:18:32Z</dcterms:created>
  <dcterms:modified xsi:type="dcterms:W3CDTF">2023-12-27T07:55:43Z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Fasoo_Trace_ID" pid="2">
    <vt:lpwstr>eyJub2RlMSI6eyJkc2QiOiIwMDAwMDAwMDAwMDAwMDAwIiwibG9nVGltZSI6IjIwMjMtMTItMjZUMDg6Mjk6MzFaIiwicElEIjoyMDQ4LCJ0cmFjZUlkIjoiRUIxQjU4RkJCQTJGNDA4NDk4NzU1Mjk1NURCRDdDNzMiLCJ1c2VyQ29kZSI6IjExNjAwMDIyIn0sIm5vZGUyIjp7ImRzZCI6IjAxMDAwMDAwMDAwMDIyMjIiLCJsb2dUaW1lIjoiMjAyMy0xMi0yN1QwMToxNDozMVoiLCJwSUQiOjEsInRyYWNlSWQiOiIyMDRFNzEyMDE3OTg0OUQ1QUNGOTQ5OEYwRTVCMDc2QiIsInVzZXJDb2RlIjoiMTE2MDAwMjIifSwibm9kZTMiOnsiZHNkIjoiMDAwMDAwMDAwMDAwMDAwMCIsImxvZ1RpbWUiOiIyMDIzLTEyLTI3VDAxOjE0OjMxWiIsInBJRCI6MjA0OCwidHJhY2VJZCI6IkMyNDBDREJBQjg1MzQ2QUM4MDI5MDdEODBGMzU1MURFIiwidXNlckNvZGUiOiIxMTYwMDAyMiJ9LCJub2RlNCI6eyJkc2QiOiIwMTAwMDAwMDAwMDAyMjIyIiwibG9nVGltZSI6IjIwMjMtMTItMjdUMDc6NTQ6MzFaIiwicElEIjoxLCJ0cmFjZUlkIjoiNUZDRURCNUJBN0U5NEExM0JEMEExQzQ3MEJFM0VDRjUiLCJ1c2VyQ29kZSI6IjExNjAwMDIyIn0sIm5vZGU1Ijp7ImRzZCI6IjAwMDAwMDAwMDAwMDAwMDAiLCJsb2dUaW1lIjoiMjAyMy0xMi0yN1QwNzo1ODozMVoiLCJwSUQiOjIwNDgsInRyYWNlSWQiOiI4QjJCM0YzM0VBMDc0RTIzODVBNkFBMUUwNzhBQUY5MSIsInVzZXJDb2RlIjoiMTE2MDAwMjIifSwibm9kZUNvdW50Ijo1M30=</vt:lpwstr>
  </property>
</Properties>
</file>