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handoutMasterIdLst>
    <p:handoutMasterId r:id="rId14"/>
  </p:handoutMasterIdLst>
  <p:sldIdLst>
    <p:sldId id="309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88" r:id="rId12"/>
    <p:sldId id="310" r:id="rId13"/>
  </p:sldIdLst>
  <p:sldSz cx="7553325" cy="10693400"/>
  <p:notesSz cx="6858000" cy="9144000"/>
  <p:defaultTextStyle>
    <a:defPPr>
      <a:defRPr lang="ko-KR"/>
    </a:defPPr>
    <a:lvl1pPr marL="0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014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0029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0043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0057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0071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0086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0100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0114" algn="l" defTabSz="960029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32" autoAdjust="0"/>
    <p:restoredTop sz="94660"/>
  </p:normalViewPr>
  <p:slideViewPr>
    <p:cSldViewPr>
      <p:cViewPr varScale="1">
        <p:scale>
          <a:sx n="62" d="100"/>
          <a:sy n="62" d="100"/>
        </p:scale>
        <p:origin x="1332" y="102"/>
      </p:cViewPr>
      <p:guideLst>
        <p:guide orient="horz" pos="3368"/>
        <p:guide pos="2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2123-0E1C-49D2-A972-94B3D183C2A0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E50A7-103E-4702-B005-88F26C26BB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03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6500" y="3321887"/>
            <a:ext cx="6420327" cy="229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2999" y="6059593"/>
            <a:ext cx="5287327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313002" y="636160"/>
            <a:ext cx="1337567" cy="1354992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97676" y="636160"/>
            <a:ext cx="3889437" cy="13549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6660" y="6871500"/>
            <a:ext cx="6420327" cy="2123828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6660" y="4532321"/>
            <a:ext cx="6420327" cy="2339181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00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00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0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200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000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8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601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40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97676" y="3705563"/>
            <a:ext cx="2613502" cy="1048052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037066" y="3705563"/>
            <a:ext cx="2613503" cy="1048052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666" y="428232"/>
            <a:ext cx="6797993" cy="1782234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7666" y="2393640"/>
            <a:ext cx="3337364" cy="99755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14" indent="0">
              <a:buNone/>
              <a:defRPr sz="2100" b="1"/>
            </a:lvl2pPr>
            <a:lvl3pPr marL="960029" indent="0">
              <a:buNone/>
              <a:defRPr sz="1900" b="1"/>
            </a:lvl3pPr>
            <a:lvl4pPr marL="1440043" indent="0">
              <a:buNone/>
              <a:defRPr sz="1700" b="1"/>
            </a:lvl4pPr>
            <a:lvl5pPr marL="1920057" indent="0">
              <a:buNone/>
              <a:defRPr sz="1700" b="1"/>
            </a:lvl5pPr>
            <a:lvl6pPr marL="2400071" indent="0">
              <a:buNone/>
              <a:defRPr sz="1700" b="1"/>
            </a:lvl6pPr>
            <a:lvl7pPr marL="2880086" indent="0">
              <a:buNone/>
              <a:defRPr sz="1700" b="1"/>
            </a:lvl7pPr>
            <a:lvl8pPr marL="3360100" indent="0">
              <a:buNone/>
              <a:defRPr sz="1700" b="1"/>
            </a:lvl8pPr>
            <a:lvl9pPr marL="384011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7666" y="3391194"/>
            <a:ext cx="3337364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36985" y="2393640"/>
            <a:ext cx="3338674" cy="99755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0014" indent="0">
              <a:buNone/>
              <a:defRPr sz="2100" b="1"/>
            </a:lvl2pPr>
            <a:lvl3pPr marL="960029" indent="0">
              <a:buNone/>
              <a:defRPr sz="1900" b="1"/>
            </a:lvl3pPr>
            <a:lvl4pPr marL="1440043" indent="0">
              <a:buNone/>
              <a:defRPr sz="1700" b="1"/>
            </a:lvl4pPr>
            <a:lvl5pPr marL="1920057" indent="0">
              <a:buNone/>
              <a:defRPr sz="1700" b="1"/>
            </a:lvl5pPr>
            <a:lvl6pPr marL="2400071" indent="0">
              <a:buNone/>
              <a:defRPr sz="1700" b="1"/>
            </a:lvl6pPr>
            <a:lvl7pPr marL="2880086" indent="0">
              <a:buNone/>
              <a:defRPr sz="1700" b="1"/>
            </a:lvl7pPr>
            <a:lvl8pPr marL="3360100" indent="0">
              <a:buNone/>
              <a:defRPr sz="1700" b="1"/>
            </a:lvl8pPr>
            <a:lvl9pPr marL="3840114" indent="0">
              <a:buNone/>
              <a:defRPr sz="17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36985" y="3391194"/>
            <a:ext cx="3338674" cy="61610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668" y="425757"/>
            <a:ext cx="2484991" cy="18119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3141" y="425757"/>
            <a:ext cx="4222518" cy="91265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7668" y="2237695"/>
            <a:ext cx="2484991" cy="7314583"/>
          </a:xfrm>
        </p:spPr>
        <p:txBody>
          <a:bodyPr/>
          <a:lstStyle>
            <a:lvl1pPr marL="0" indent="0">
              <a:buNone/>
              <a:defRPr sz="1500"/>
            </a:lvl1pPr>
            <a:lvl2pPr marL="480014" indent="0">
              <a:buNone/>
              <a:defRPr sz="1300"/>
            </a:lvl2pPr>
            <a:lvl3pPr marL="960029" indent="0">
              <a:buNone/>
              <a:defRPr sz="1000"/>
            </a:lvl3pPr>
            <a:lvl4pPr marL="1440043" indent="0">
              <a:buNone/>
              <a:defRPr sz="900"/>
            </a:lvl4pPr>
            <a:lvl5pPr marL="1920057" indent="0">
              <a:buNone/>
              <a:defRPr sz="900"/>
            </a:lvl5pPr>
            <a:lvl6pPr marL="2400071" indent="0">
              <a:buNone/>
              <a:defRPr sz="900"/>
            </a:lvl6pPr>
            <a:lvl7pPr marL="2880086" indent="0">
              <a:buNone/>
              <a:defRPr sz="900"/>
            </a:lvl7pPr>
            <a:lvl8pPr marL="3360100" indent="0">
              <a:buNone/>
              <a:defRPr sz="900"/>
            </a:lvl8pPr>
            <a:lvl9pPr marL="384011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0505" y="7485380"/>
            <a:ext cx="4531995" cy="88369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0505" y="955475"/>
            <a:ext cx="4531995" cy="6416040"/>
          </a:xfrm>
        </p:spPr>
        <p:txBody>
          <a:bodyPr/>
          <a:lstStyle>
            <a:lvl1pPr marL="0" indent="0">
              <a:buNone/>
              <a:defRPr sz="3400"/>
            </a:lvl1pPr>
            <a:lvl2pPr marL="480014" indent="0">
              <a:buNone/>
              <a:defRPr sz="2900"/>
            </a:lvl2pPr>
            <a:lvl3pPr marL="960029" indent="0">
              <a:buNone/>
              <a:defRPr sz="2500"/>
            </a:lvl3pPr>
            <a:lvl4pPr marL="1440043" indent="0">
              <a:buNone/>
              <a:defRPr sz="2100"/>
            </a:lvl4pPr>
            <a:lvl5pPr marL="1920057" indent="0">
              <a:buNone/>
              <a:defRPr sz="2100"/>
            </a:lvl5pPr>
            <a:lvl6pPr marL="2400071" indent="0">
              <a:buNone/>
              <a:defRPr sz="2100"/>
            </a:lvl6pPr>
            <a:lvl7pPr marL="2880086" indent="0">
              <a:buNone/>
              <a:defRPr sz="2100"/>
            </a:lvl7pPr>
            <a:lvl8pPr marL="3360100" indent="0">
              <a:buNone/>
              <a:defRPr sz="2100"/>
            </a:lvl8pPr>
            <a:lvl9pPr marL="3840114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0505" y="8369072"/>
            <a:ext cx="4531995" cy="1254988"/>
          </a:xfrm>
        </p:spPr>
        <p:txBody>
          <a:bodyPr/>
          <a:lstStyle>
            <a:lvl1pPr marL="0" indent="0">
              <a:buNone/>
              <a:defRPr sz="1500"/>
            </a:lvl1pPr>
            <a:lvl2pPr marL="480014" indent="0">
              <a:buNone/>
              <a:defRPr sz="1300"/>
            </a:lvl2pPr>
            <a:lvl3pPr marL="960029" indent="0">
              <a:buNone/>
              <a:defRPr sz="1000"/>
            </a:lvl3pPr>
            <a:lvl4pPr marL="1440043" indent="0">
              <a:buNone/>
              <a:defRPr sz="900"/>
            </a:lvl4pPr>
            <a:lvl5pPr marL="1920057" indent="0">
              <a:buNone/>
              <a:defRPr sz="900"/>
            </a:lvl5pPr>
            <a:lvl6pPr marL="2400071" indent="0">
              <a:buNone/>
              <a:defRPr sz="900"/>
            </a:lvl6pPr>
            <a:lvl7pPr marL="2880086" indent="0">
              <a:buNone/>
              <a:defRPr sz="900"/>
            </a:lvl7pPr>
            <a:lvl8pPr marL="3360100" indent="0">
              <a:buNone/>
              <a:defRPr sz="900"/>
            </a:lvl8pPr>
            <a:lvl9pPr marL="3840114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77666" y="428232"/>
            <a:ext cx="6797993" cy="1782234"/>
          </a:xfrm>
          <a:prstGeom prst="rect">
            <a:avLst/>
          </a:prstGeom>
        </p:spPr>
        <p:txBody>
          <a:bodyPr vert="horz" lIns="96003" tIns="48001" rIns="96003" bIns="4800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7666" y="2495128"/>
            <a:ext cx="6797993" cy="7057150"/>
          </a:xfrm>
          <a:prstGeom prst="rect">
            <a:avLst/>
          </a:prstGeom>
        </p:spPr>
        <p:txBody>
          <a:bodyPr vert="horz" lIns="96003" tIns="48001" rIns="96003" bIns="4800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77666" y="9911199"/>
            <a:ext cx="1762443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236D-1A6E-4B24-9DAA-E37BBE264DBF}" type="datetimeFigureOut">
              <a:rPr lang="ko-KR" altLang="en-US" smtClean="0"/>
              <a:pPr/>
              <a:t>2023-12-27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0721" y="9911199"/>
            <a:ext cx="2391886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13216" y="9911199"/>
            <a:ext cx="1762443" cy="569324"/>
          </a:xfrm>
          <a:prstGeom prst="rect">
            <a:avLst/>
          </a:prstGeom>
        </p:spPr>
        <p:txBody>
          <a:bodyPr vert="horz" lIns="96003" tIns="48001" rIns="96003" bIns="4800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8044-2A23-4D86-AEC0-AC73B0178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029" rtl="0" eaLnBrk="1" latinLnBrk="1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11" indent="-360011" algn="l" defTabSz="960029" rtl="0" eaLnBrk="1" latinLnBrk="1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0023" indent="-300009" algn="l" defTabSz="960029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036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050" indent="-240007" algn="l" defTabSz="960029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64" indent="-240007" algn="l" defTabSz="960029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079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093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107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121" indent="-240007" algn="l" defTabSz="960029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14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29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43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57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71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0086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0100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0114" algn="l" defTabSz="96002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18121"/>
            <a:ext cx="7552391" cy="106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2"/>
            <a:ext cx="7551543" cy="10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7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2"/>
            <a:ext cx="7551543" cy="106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1"/>
            <a:ext cx="7551544" cy="106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29"/>
            <a:ext cx="7551547" cy="106634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" y="14333"/>
            <a:ext cx="7552391" cy="10664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" y="16089"/>
            <a:ext cx="7549903" cy="106611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2"/>
            <a:ext cx="7551544" cy="106634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3"/>
            <a:ext cx="7551540" cy="10663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4"/>
            <a:ext cx="7551539" cy="10663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2"/>
            <a:ext cx="7551542" cy="106634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" y="14933"/>
            <a:ext cx="7551541" cy="1066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8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3846</TotalTime>
  <Words>0</Words>
  <Application>Microsoft Office PowerPoint</Application>
  <PresentationFormat>사용자 지정</PresentationFormat>
  <Paragraphs>0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5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lotte</dc:creator>
  <cp:lastModifiedBy>Microsoft 계정</cp:lastModifiedBy>
  <cp:revision>512</cp:revision>
  <dcterms:created xsi:type="dcterms:W3CDTF">2016-09-30T10:09:55Z</dcterms:created>
  <dcterms:modified xsi:type="dcterms:W3CDTF">2023-12-27T08:41:54Z</dcterms:modified>
</cp:coreProperties>
</file>