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6551613" cy="92519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9"/>
    <p:restoredTop sz="94627"/>
  </p:normalViewPr>
  <p:slideViewPr>
    <p:cSldViewPr snapToGrid="0" snapToObjects="1">
      <p:cViewPr varScale="1">
        <p:scale>
          <a:sx n="137" d="100"/>
          <a:sy n="137" d="100"/>
        </p:scale>
        <p:origin x="1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99D0-6840-4247-9530-34755267EF2E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AA12-E6C6-B540-BCA5-E0ECDD761A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80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1514151"/>
            <a:ext cx="5568871" cy="3221049"/>
          </a:xfrm>
        </p:spPr>
        <p:txBody>
          <a:bodyPr anchor="b"/>
          <a:lstStyle>
            <a:lvl1pPr algn="ctr"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4859416"/>
            <a:ext cx="4913710" cy="2233746"/>
          </a:xfrm>
        </p:spPr>
        <p:txBody>
          <a:bodyPr/>
          <a:lstStyle>
            <a:lvl1pPr marL="0" indent="0" algn="ctr">
              <a:buNone/>
              <a:defRPr sz="1720"/>
            </a:lvl1pPr>
            <a:lvl2pPr marL="327584" indent="0" algn="ctr">
              <a:buNone/>
              <a:defRPr sz="1433"/>
            </a:lvl2pPr>
            <a:lvl3pPr marL="655168" indent="0" algn="ctr">
              <a:buNone/>
              <a:defRPr sz="1290"/>
            </a:lvl3pPr>
            <a:lvl4pPr marL="982751" indent="0" algn="ctr">
              <a:buNone/>
              <a:defRPr sz="1146"/>
            </a:lvl4pPr>
            <a:lvl5pPr marL="1310335" indent="0" algn="ctr">
              <a:buNone/>
              <a:defRPr sz="1146"/>
            </a:lvl5pPr>
            <a:lvl6pPr marL="1637919" indent="0" algn="ctr">
              <a:buNone/>
              <a:defRPr sz="1146"/>
            </a:lvl6pPr>
            <a:lvl7pPr marL="1965503" indent="0" algn="ctr">
              <a:buNone/>
              <a:defRPr sz="1146"/>
            </a:lvl7pPr>
            <a:lvl8pPr marL="2293087" indent="0" algn="ctr">
              <a:buNone/>
              <a:defRPr sz="1146"/>
            </a:lvl8pPr>
            <a:lvl9pPr marL="2620670" indent="0" algn="ctr">
              <a:buNone/>
              <a:defRPr sz="11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492581"/>
            <a:ext cx="1412692" cy="784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492581"/>
            <a:ext cx="4156179" cy="7840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2306565"/>
            <a:ext cx="5650766" cy="3848554"/>
          </a:xfrm>
        </p:spPr>
        <p:txBody>
          <a:bodyPr anchor="b"/>
          <a:lstStyle>
            <a:lvl1pPr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6191528"/>
            <a:ext cx="5650766" cy="2023863"/>
          </a:xfrm>
        </p:spPr>
        <p:txBody>
          <a:bodyPr/>
          <a:lstStyle>
            <a:lvl1pPr marL="0" indent="0">
              <a:buNone/>
              <a:defRPr sz="1720">
                <a:solidFill>
                  <a:schemeClr val="tx1"/>
                </a:solidFill>
              </a:defRPr>
            </a:lvl1pPr>
            <a:lvl2pPr marL="327584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65516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982751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4pPr>
            <a:lvl5pPr marL="1310335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5pPr>
            <a:lvl6pPr marL="163791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6pPr>
            <a:lvl7pPr marL="1965503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7pPr>
            <a:lvl8pPr marL="2293087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8pPr>
            <a:lvl9pPr marL="2620670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492583"/>
            <a:ext cx="5650766" cy="178828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2268014"/>
            <a:ext cx="277163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3379532"/>
            <a:ext cx="277163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2268014"/>
            <a:ext cx="278528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3379532"/>
            <a:ext cx="278528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1332112"/>
            <a:ext cx="3316754" cy="6574881"/>
          </a:xfrm>
        </p:spPr>
        <p:txBody>
          <a:bodyPr/>
          <a:lstStyle>
            <a:lvl1pPr>
              <a:defRPr sz="2293"/>
            </a:lvl1pPr>
            <a:lvl2pPr>
              <a:defRPr sz="2006"/>
            </a:lvl2pPr>
            <a:lvl3pPr>
              <a:defRPr sz="1720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1332112"/>
            <a:ext cx="3316754" cy="6574881"/>
          </a:xfrm>
        </p:spPr>
        <p:txBody>
          <a:bodyPr anchor="t"/>
          <a:lstStyle>
            <a:lvl1pPr marL="0" indent="0">
              <a:buNone/>
              <a:defRPr sz="2293"/>
            </a:lvl1pPr>
            <a:lvl2pPr marL="327584" indent="0">
              <a:buNone/>
              <a:defRPr sz="2006"/>
            </a:lvl2pPr>
            <a:lvl3pPr marL="655168" indent="0">
              <a:buNone/>
              <a:defRPr sz="1720"/>
            </a:lvl3pPr>
            <a:lvl4pPr marL="982751" indent="0">
              <a:buNone/>
              <a:defRPr sz="1433"/>
            </a:lvl4pPr>
            <a:lvl5pPr marL="1310335" indent="0">
              <a:buNone/>
              <a:defRPr sz="1433"/>
            </a:lvl5pPr>
            <a:lvl6pPr marL="1637919" indent="0">
              <a:buNone/>
              <a:defRPr sz="1433"/>
            </a:lvl6pPr>
            <a:lvl7pPr marL="1965503" indent="0">
              <a:buNone/>
              <a:defRPr sz="1433"/>
            </a:lvl7pPr>
            <a:lvl8pPr marL="2293087" indent="0">
              <a:buNone/>
              <a:defRPr sz="1433"/>
            </a:lvl8pPr>
            <a:lvl9pPr marL="2620670" indent="0">
              <a:buNone/>
              <a:defRPr sz="1433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492583"/>
            <a:ext cx="5650766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2462903"/>
            <a:ext cx="5650766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63FD-9268-F542-A051-589FAACDD7B3}" type="datetimeFigureOut">
              <a:rPr kumimoji="1" lang="ko-KR" altLang="en-US" smtClean="0"/>
              <a:t>2023. 12. 22.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8575189"/>
            <a:ext cx="2211169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2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5168" rtl="0" eaLnBrk="1" latinLnBrk="1" hangingPunct="1">
        <a:lnSpc>
          <a:spcPct val="90000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792" indent="-163792" algn="l" defTabSz="655168" rtl="0" eaLnBrk="1" latinLnBrk="1" hangingPunct="1">
        <a:lnSpc>
          <a:spcPct val="90000"/>
        </a:lnSpc>
        <a:spcBef>
          <a:spcPts val="71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491376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2pPr>
      <a:lvl3pPr marL="818960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146543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474127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801711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95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456879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784462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1pPr>
      <a:lvl2pPr marL="327584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2pPr>
      <a:lvl3pPr marL="655168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982751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35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637919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503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293087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7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5D1973D-1716-CDFC-1186-D119678D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157C415-EF48-A0E6-F6D4-C3326838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9BA10E-BB43-B739-C118-1C25CB17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B7FF271-4C1E-6ED6-E021-21A7EA29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5E30A74-940F-C00C-3440-6137EA90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061D42-FC04-97DF-9981-F60F6C14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888CE1-F332-B039-FF90-D26EE45D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AB8EBA-8F74-5CC7-CC89-1909094B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F48C70-E8F9-A756-B522-52616D3C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312B24B-C2D1-3790-78D8-C4E3DFD8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CF6CAF-B92D-9F07-412A-D1D5963C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159B0D-15D6-F44A-E18B-A175D127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84EA1A-CBAE-F4B8-3C8A-74697985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CCFC5E-7D8F-5FB7-D48B-AF53CC2F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1324F0-7828-D814-A51D-B98FD3D8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86F945-5D95-A1DF-5810-13C05AD0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0</Words>
  <Application>Microsoft Macintosh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User</cp:lastModifiedBy>
  <cp:revision>235</cp:revision>
  <dcterms:created xsi:type="dcterms:W3CDTF">2021-04-27T09:44:03Z</dcterms:created>
  <dcterms:modified xsi:type="dcterms:W3CDTF">2023-12-22T09:25:41Z</dcterms:modified>
</cp:coreProperties>
</file>