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2" r:id="rId2"/>
    <p:sldId id="273" r:id="rId3"/>
    <p:sldId id="287" r:id="rId4"/>
    <p:sldId id="286" r:id="rId5"/>
    <p:sldId id="274" r:id="rId6"/>
    <p:sldId id="288" r:id="rId7"/>
    <p:sldId id="293" r:id="rId8"/>
    <p:sldId id="277" r:id="rId9"/>
    <p:sldId id="282" r:id="rId10"/>
    <p:sldId id="289" r:id="rId11"/>
    <p:sldId id="283" r:id="rId12"/>
    <p:sldId id="294" r:id="rId13"/>
    <p:sldId id="285" r:id="rId14"/>
    <p:sldId id="290" r:id="rId15"/>
    <p:sldId id="281" r:id="rId16"/>
  </p:sldIdLst>
  <p:sldSz cx="6858000" cy="9906000" type="A4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60" userDrawn="1">
          <p15:clr>
            <a:srgbClr val="A4A3A4"/>
          </p15:clr>
        </p15:guide>
        <p15:guide id="2" orient="horz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주영" initials="문" lastIdx="1" clrIdx="0">
    <p:extLst>
      <p:ext uri="{19B8F6BF-5375-455C-9EA6-DF929625EA0E}">
        <p15:presenceInfo xmlns:p15="http://schemas.microsoft.com/office/powerpoint/2012/main" userId="문주영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75A"/>
    <a:srgbClr val="4472C4"/>
    <a:srgbClr val="0000FF"/>
    <a:srgbClr val="A4CE4E"/>
    <a:srgbClr val="009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4879" autoAdjust="0"/>
  </p:normalViewPr>
  <p:slideViewPr>
    <p:cSldViewPr snapToGrid="0">
      <p:cViewPr varScale="1">
        <p:scale>
          <a:sx n="76" d="100"/>
          <a:sy n="76" d="100"/>
        </p:scale>
        <p:origin x="3450" y="108"/>
      </p:cViewPr>
      <p:guideLst>
        <p:guide pos="2160"/>
        <p:guide orient="horz"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278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C03D9-C122-4DD5-B804-7DF665CE16D4}" type="datetimeFigureOut">
              <a:rPr lang="ko-KR" altLang="en-US" smtClean="0"/>
              <a:t>2023-08-30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175125" y="850900"/>
            <a:ext cx="15890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4631" y="3275850"/>
            <a:ext cx="7950078" cy="268004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278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3693D-E546-45F8-B1A6-D42AFF6CB6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96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ㅇ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3693D-E546-45F8-B1A6-D42AFF6CB61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790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ㅇ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3693D-E546-45F8-B1A6-D42AFF6CB61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9903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ㅇ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3693D-E546-45F8-B1A6-D42AFF6CB61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6581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ㅇ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3693D-E546-45F8-B1A6-D42AFF6CB61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193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ㅇ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3693D-E546-45F8-B1A6-D42AFF6CB61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960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ㅇ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3693D-E546-45F8-B1A6-D42AFF6CB61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0243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ㅇ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3693D-E546-45F8-B1A6-D42AFF6CB61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5208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ㅇ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3693D-E546-45F8-B1A6-D42AFF6CB61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1000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ㅇ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3693D-E546-45F8-B1A6-D42AFF6CB61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813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ㅇ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3693D-E546-45F8-B1A6-D42AFF6CB61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44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F665-2A88-41EE-BC64-1F4EA6DFB8C7}" type="datetimeFigureOut">
              <a:rPr lang="ko-KR" altLang="en-US" smtClean="0"/>
              <a:t>2023-08-30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9400-022D-4D2A-9A23-D1995F36C0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61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F665-2A88-41EE-BC64-1F4EA6DFB8C7}" type="datetimeFigureOut">
              <a:rPr lang="ko-KR" altLang="en-US" smtClean="0"/>
              <a:t>2023-08-30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9400-022D-4D2A-9A23-D1995F36C0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632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F665-2A88-41EE-BC64-1F4EA6DFB8C7}" type="datetimeFigureOut">
              <a:rPr lang="ko-KR" altLang="en-US" smtClean="0"/>
              <a:t>2023-08-30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9400-022D-4D2A-9A23-D1995F36C0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32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F665-2A88-41EE-BC64-1F4EA6DFB8C7}" type="datetimeFigureOut">
              <a:rPr lang="ko-KR" altLang="en-US" smtClean="0"/>
              <a:t>2023-08-30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9400-022D-4D2A-9A23-D1995F36C0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78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F665-2A88-41EE-BC64-1F4EA6DFB8C7}" type="datetimeFigureOut">
              <a:rPr lang="ko-KR" altLang="en-US" smtClean="0"/>
              <a:t>2023-08-30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9400-022D-4D2A-9A23-D1995F36C0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502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F665-2A88-41EE-BC64-1F4EA6DFB8C7}" type="datetimeFigureOut">
              <a:rPr lang="ko-KR" altLang="en-US" smtClean="0"/>
              <a:t>2023-08-30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9400-022D-4D2A-9A23-D1995F36C0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374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F665-2A88-41EE-BC64-1F4EA6DFB8C7}" type="datetimeFigureOut">
              <a:rPr lang="ko-KR" altLang="en-US" smtClean="0"/>
              <a:t>2023-08-30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9400-022D-4D2A-9A23-D1995F36C0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782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F665-2A88-41EE-BC64-1F4EA6DFB8C7}" type="datetimeFigureOut">
              <a:rPr lang="ko-KR" altLang="en-US" smtClean="0"/>
              <a:t>2023-08-30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9400-022D-4D2A-9A23-D1995F36C0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979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F665-2A88-41EE-BC64-1F4EA6DFB8C7}" type="datetimeFigureOut">
              <a:rPr lang="ko-KR" altLang="en-US" smtClean="0"/>
              <a:t>2023-08-30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9400-022D-4D2A-9A23-D1995F36C0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61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F665-2A88-41EE-BC64-1F4EA6DFB8C7}" type="datetimeFigureOut">
              <a:rPr lang="ko-KR" altLang="en-US" smtClean="0"/>
              <a:t>2023-08-30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9400-022D-4D2A-9A23-D1995F36C0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872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F665-2A88-41EE-BC64-1F4EA6DFB8C7}" type="datetimeFigureOut">
              <a:rPr lang="ko-KR" altLang="en-US" smtClean="0"/>
              <a:t>2023-08-30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9400-022D-4D2A-9A23-D1995F36C0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355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5F665-2A88-41EE-BC64-1F4EA6DFB8C7}" type="datetimeFigureOut">
              <a:rPr lang="ko-KR" altLang="en-US" smtClean="0"/>
              <a:t>2023-08-30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59400-022D-4D2A-9A23-D1995F36C0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398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179D27B9-A77D-734C-3EFE-9D2775206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33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소프트웨어, 폰트이(가) 표시된 사진&#10;&#10;자동 생성된 설명">
            <a:extLst>
              <a:ext uri="{FF2B5EF4-FFF2-40B4-BE49-F238E27FC236}">
                <a16:creationId xmlns:a16="http://schemas.microsoft.com/office/drawing/2014/main" id="{D8DADC00-6DB9-8930-4D78-400BC3A9B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16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전자제품, 컴퓨터, 스크린샷이(가) 표시된 사진&#10;&#10;자동 생성된 설명">
            <a:extLst>
              <a:ext uri="{FF2B5EF4-FFF2-40B4-BE49-F238E27FC236}">
                <a16:creationId xmlns:a16="http://schemas.microsoft.com/office/drawing/2014/main" id="{217B88B3-D224-6CF0-A5AB-FAA810CB9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24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전자제품, 스크린샷, 웹 페이지이(가) 표시된 사진&#10;&#10;자동 생성된 설명">
            <a:extLst>
              <a:ext uri="{FF2B5EF4-FFF2-40B4-BE49-F238E27FC236}">
                <a16:creationId xmlns:a16="http://schemas.microsoft.com/office/drawing/2014/main" id="{B2F250A2-844C-B518-1591-A3C886BA3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23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전자제품, 스크린샷, 웹 페이지이(가) 표시된 사진&#10;&#10;자동 생성된 설명">
            <a:extLst>
              <a:ext uri="{FF2B5EF4-FFF2-40B4-BE49-F238E27FC236}">
                <a16:creationId xmlns:a16="http://schemas.microsoft.com/office/drawing/2014/main" id="{D69B2BA2-D342-0F60-EF94-C50FA4005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68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30D6AD57-CE3C-5A1E-685E-5F953D57E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86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전자제품, 스크린샷, 웹 페이지이(가) 표시된 사진&#10;&#10;자동 생성된 설명">
            <a:extLst>
              <a:ext uri="{FF2B5EF4-FFF2-40B4-BE49-F238E27FC236}">
                <a16:creationId xmlns:a16="http://schemas.microsoft.com/office/drawing/2014/main" id="{F8C25821-E5D7-1BB9-4951-1116BE2DB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8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전자제품, 스크린샷, 폰트이(가) 표시된 사진&#10;&#10;자동 생성된 설명">
            <a:extLst>
              <a:ext uri="{FF2B5EF4-FFF2-40B4-BE49-F238E27FC236}">
                <a16:creationId xmlns:a16="http://schemas.microsoft.com/office/drawing/2014/main" id="{4404E104-576A-6277-D89E-40CDF523A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8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전자제품, 스크린샷, 웹 페이지이(가) 표시된 사진&#10;&#10;자동 생성된 설명">
            <a:extLst>
              <a:ext uri="{FF2B5EF4-FFF2-40B4-BE49-F238E27FC236}">
                <a16:creationId xmlns:a16="http://schemas.microsoft.com/office/drawing/2014/main" id="{DE982C14-832A-6BEC-B40E-8D1ACB1A1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07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전자제품, 스크린샷, 폰트이(가) 표시된 사진&#10;&#10;자동 생성된 설명">
            <a:extLst>
              <a:ext uri="{FF2B5EF4-FFF2-40B4-BE49-F238E27FC236}">
                <a16:creationId xmlns:a16="http://schemas.microsoft.com/office/drawing/2014/main" id="{3AAF8F68-4D3B-B315-56CA-235E65766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96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웹사이트, 웹 페이지이(가) 표시된 사진&#10;&#10;자동 생성된 설명">
            <a:extLst>
              <a:ext uri="{FF2B5EF4-FFF2-40B4-BE49-F238E27FC236}">
                <a16:creationId xmlns:a16="http://schemas.microsoft.com/office/drawing/2014/main" id="{925D27B6-C864-E6A2-3650-F73B51C79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1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ED52E3F6-3B44-74C7-E77F-8E4C4B4E7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8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전자제품, 스크린샷, 소프트웨어이(가) 표시된 사진&#10;&#10;자동 생성된 설명">
            <a:extLst>
              <a:ext uri="{FF2B5EF4-FFF2-40B4-BE49-F238E27FC236}">
                <a16:creationId xmlns:a16="http://schemas.microsoft.com/office/drawing/2014/main" id="{A746819C-C94B-BCEB-66E3-C7BB2528F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44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소프트웨어, 번호이(가) 표시된 사진&#10;&#10;자동 생성된 설명">
            <a:extLst>
              <a:ext uri="{FF2B5EF4-FFF2-40B4-BE49-F238E27FC236}">
                <a16:creationId xmlns:a16="http://schemas.microsoft.com/office/drawing/2014/main" id="{574084BF-ABC9-E9E6-7FA1-49D26CEC0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9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컴퓨터, 스크린샷, 사람이(가) 표시된 사진&#10;&#10;자동 생성된 설명">
            <a:extLst>
              <a:ext uri="{FF2B5EF4-FFF2-40B4-BE49-F238E27FC236}">
                <a16:creationId xmlns:a16="http://schemas.microsoft.com/office/drawing/2014/main" id="{4CC179D1-62D2-13B7-6F5D-32AEDF4BD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15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  <a:ln w="5715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b="1" smtClean="0"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24471</TotalTime>
  <Words>20</Words>
  <Application>Microsoft Office PowerPoint</Application>
  <PresentationFormat>A4 용지(210x297mm)</PresentationFormat>
  <Paragraphs>20</Paragraphs>
  <Slides>15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Moon, Ju Young</dc:creator>
  <cp:lastModifiedBy>Moon, Ju Young</cp:lastModifiedBy>
  <cp:revision>746</cp:revision>
  <cp:lastPrinted>2023-05-31T04:52:13Z</cp:lastPrinted>
  <dcterms:created xsi:type="dcterms:W3CDTF">2022-06-23T04:26:53Z</dcterms:created>
  <dcterms:modified xsi:type="dcterms:W3CDTF">2023-08-30T05:14:07Z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Fasoo_Trace_ID" pid="2">
    <vt:lpwstr>eyAibm9kZUNvdW50IjogNTgsICJub2RlMSIgOiB7ImRzZCI6IjAwMDAwMDAwMDAwMDAwMDAiLCJsb2dUaW1lIjoiMjAyMy0wOC0yOVQwNTozMDozM1oiLCJwSUQiOjEsInRyYWNlSWQiOiJCMzdEQTU3QTlCMEU4MTI3REU0QkQwRDlDQjUwMkQxMSIsInVzZXJDb2RlIjoiMDIwMDgwMjMifSwibm9kZTIiIDogeyJkc2QiOiIwMTAwMDAwMDAwMDAzMDkxIiwibG9nVGltZSI6IjIwMjMtMDgtMjlUMDY6NTM6NTNaIiwicElEIjoxLCJ0cmFjZUlkIjoiMDM0REQ5NkUzQkE0NERBRUI2MDUyRTFDNDZCRDY0NTMiLCJ1c2VyQ29kZSI6IjAyMDA4MDIzIn0sIm5vZGUzIiA6IHsiZHNkIjoiMDEwMDAwMDAwMDAwMzA5MSIsImxvZ1RpbWUiOiIyMDIzLTA4LTMwVDAxOjUxOjUxWiIsInBJRCI6MSwidHJhY2VJZCI6IkYwMDIyNTMwOTVDNzRBOUY5Nzg5QUI0OTExREVBRjNGIiwidXNlckNvZGUiOiIwMjAwODAyMyJ9LCJub2RlNCIgOiB7ImRzZCI6IjAxMDAwMDAwMDAwMDMwOTEiLCJsb2dUaW1lIjoiMjAyMy0wOC0zMFQwMzo0NzoxMFoiLCJwSUQiOjEsInRyYWNlSWQiOiIyNkEzOUU3NjAyRjU0OTY0OENGMjZENzBGM0FDMUJFOCIsInVzZXJDb2RlIjoiMDIwMDgwMjMifSwibm9kZTUiIDogeyAidXNlckNvZGUiIDogIjAyMDA4MDIzIiwgInRyYWNlSWQiIDogIjE1MDQyNEQyMEJCRkJBMDVDNjQzMTBBRDNEMzgyRjIxIiwgImRzZCIgOiAiMDAwMDAwMDAwMDAwMDAwMCIsICJwSUQiIDogIjIwNDgiLCAibG9nVGltZSIgOiAiMjAyMy0wOC0zMFQwNToxNjo0NloiIH19</vt:lpwstr>
  </property>
</Properties>
</file>