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6858000" cy="97059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30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88456"/>
            <a:ext cx="5829300" cy="337911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097884"/>
            <a:ext cx="5143500" cy="23433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883F-EC69-4D3E-82C1-9A3D7FF0A825}" type="datetimeFigureOut">
              <a:rPr lang="ko-KR" altLang="en-US" smtClean="0"/>
              <a:t>2023-07-26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257-E370-4E0A-8207-498183EC7F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8911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883F-EC69-4D3E-82C1-9A3D7FF0A825}" type="datetimeFigureOut">
              <a:rPr lang="ko-KR" altLang="en-US" smtClean="0"/>
              <a:t>2023-07-26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257-E370-4E0A-8207-498183EC7F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7533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16753"/>
            <a:ext cx="1478756" cy="822536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16753"/>
            <a:ext cx="4350544" cy="822536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883F-EC69-4D3E-82C1-9A3D7FF0A825}" type="datetimeFigureOut">
              <a:rPr lang="ko-KR" altLang="en-US" smtClean="0"/>
              <a:t>2023-07-26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257-E370-4E0A-8207-498183EC7F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371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883F-EC69-4D3E-82C1-9A3D7FF0A825}" type="datetimeFigureOut">
              <a:rPr lang="ko-KR" altLang="en-US" smtClean="0"/>
              <a:t>2023-07-26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257-E370-4E0A-8207-498183EC7F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4583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19756"/>
            <a:ext cx="5915025" cy="4037415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495367"/>
            <a:ext cx="5915025" cy="212318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883F-EC69-4D3E-82C1-9A3D7FF0A825}" type="datetimeFigureOut">
              <a:rPr lang="ko-KR" altLang="en-US" smtClean="0"/>
              <a:t>2023-07-26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257-E370-4E0A-8207-498183EC7F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7127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583766"/>
            <a:ext cx="2914650" cy="615835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583766"/>
            <a:ext cx="2914650" cy="615835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883F-EC69-4D3E-82C1-9A3D7FF0A825}" type="datetimeFigureOut">
              <a:rPr lang="ko-KR" altLang="en-US" smtClean="0"/>
              <a:t>2023-07-26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257-E370-4E0A-8207-498183EC7F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075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16755"/>
            <a:ext cx="5915025" cy="187604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379313"/>
            <a:ext cx="2901255" cy="116606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545377"/>
            <a:ext cx="2901255" cy="521471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379313"/>
            <a:ext cx="2915543" cy="116606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545377"/>
            <a:ext cx="2915543" cy="521471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883F-EC69-4D3E-82C1-9A3D7FF0A825}" type="datetimeFigureOut">
              <a:rPr lang="ko-KR" altLang="en-US" smtClean="0"/>
              <a:t>2023-07-26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257-E370-4E0A-8207-498183EC7F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4653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883F-EC69-4D3E-82C1-9A3D7FF0A825}" type="datetimeFigureOut">
              <a:rPr lang="ko-KR" altLang="en-US" smtClean="0"/>
              <a:t>2023-07-26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257-E370-4E0A-8207-498183EC7F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8202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883F-EC69-4D3E-82C1-9A3D7FF0A825}" type="datetimeFigureOut">
              <a:rPr lang="ko-KR" altLang="en-US" smtClean="0"/>
              <a:t>2023-07-26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257-E370-4E0A-8207-498183EC7F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60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7065"/>
            <a:ext cx="2211884" cy="226472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97483"/>
            <a:ext cx="3471863" cy="689753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11792"/>
            <a:ext cx="2211884" cy="53944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883F-EC69-4D3E-82C1-9A3D7FF0A825}" type="datetimeFigureOut">
              <a:rPr lang="ko-KR" altLang="en-US" smtClean="0"/>
              <a:t>2023-07-26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257-E370-4E0A-8207-498183EC7F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838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7065"/>
            <a:ext cx="2211884" cy="226472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97483"/>
            <a:ext cx="3471863" cy="689753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11792"/>
            <a:ext cx="2211884" cy="53944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E883F-EC69-4D3E-82C1-9A3D7FF0A825}" type="datetimeFigureOut">
              <a:rPr lang="ko-KR" altLang="en-US" smtClean="0"/>
              <a:t>2023-07-26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FE257-E370-4E0A-8207-498183EC7F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0413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16755"/>
            <a:ext cx="5915025" cy="1876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583766"/>
            <a:ext cx="5915025" cy="615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996003"/>
            <a:ext cx="1543050" cy="516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E883F-EC69-4D3E-82C1-9A3D7FF0A825}" type="datetimeFigureOut">
              <a:rPr lang="ko-KR" altLang="en-US" smtClean="0"/>
              <a:t>2023-07-26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996003"/>
            <a:ext cx="2314575" cy="516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996003"/>
            <a:ext cx="1543050" cy="516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FE257-E370-4E0A-8207-498183EC7F7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3003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5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8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8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0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8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5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8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9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6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0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6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7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0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"/>
            <a:ext cx="6858000" cy="96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5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0</Words>
  <Application>Microsoft Office PowerPoint</Application>
  <PresentationFormat>사용자 지정</PresentationFormat>
  <Paragraphs>0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1" baseType="lpstr">
      <vt:lpstr>맑은 고딕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Uxxxxxxx</dc:creator>
  <cp:lastModifiedBy>Uxxxxxxx</cp:lastModifiedBy>
  <cp:revision>5</cp:revision>
  <dcterms:created xsi:type="dcterms:W3CDTF">2023-07-25T03:39:39Z</dcterms:created>
  <dcterms:modified xsi:type="dcterms:W3CDTF">2023-07-26T08:55:25Z</dcterms:modified>
</cp:coreProperties>
</file>