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89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</p:sldIdLst>
  <p:sldSz cx="6551613" cy="925195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89"/>
    <p:restoredTop sz="94627"/>
  </p:normalViewPr>
  <p:slideViewPr>
    <p:cSldViewPr snapToGrid="0" snapToObjects="1">
      <p:cViewPr varScale="1">
        <p:scale>
          <a:sx n="97" d="100"/>
          <a:sy n="97" d="100"/>
        </p:scale>
        <p:origin x="32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C99D0-6840-4247-9530-34755267EF2E}" type="datetimeFigureOut">
              <a:rPr kumimoji="1" lang="ko-KR" altLang="en-US" smtClean="0"/>
              <a:t>2024-01-30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336800" y="1143000"/>
            <a:ext cx="2184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BAA12-E6C6-B540-BCA5-E0ECDD761A7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9808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371" y="1514151"/>
            <a:ext cx="5568871" cy="3221049"/>
          </a:xfrm>
        </p:spPr>
        <p:txBody>
          <a:bodyPr anchor="b"/>
          <a:lstStyle>
            <a:lvl1pPr algn="ctr">
              <a:defRPr sz="429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8952" y="4859416"/>
            <a:ext cx="4913710" cy="2233746"/>
          </a:xfrm>
        </p:spPr>
        <p:txBody>
          <a:bodyPr/>
          <a:lstStyle>
            <a:lvl1pPr marL="0" indent="0" algn="ctr">
              <a:buNone/>
              <a:defRPr sz="1720"/>
            </a:lvl1pPr>
            <a:lvl2pPr marL="327584" indent="0" algn="ctr">
              <a:buNone/>
              <a:defRPr sz="1433"/>
            </a:lvl2pPr>
            <a:lvl3pPr marL="655168" indent="0" algn="ctr">
              <a:buNone/>
              <a:defRPr sz="1290"/>
            </a:lvl3pPr>
            <a:lvl4pPr marL="982751" indent="0" algn="ctr">
              <a:buNone/>
              <a:defRPr sz="1146"/>
            </a:lvl4pPr>
            <a:lvl5pPr marL="1310335" indent="0" algn="ctr">
              <a:buNone/>
              <a:defRPr sz="1146"/>
            </a:lvl5pPr>
            <a:lvl6pPr marL="1637919" indent="0" algn="ctr">
              <a:buNone/>
              <a:defRPr sz="1146"/>
            </a:lvl6pPr>
            <a:lvl7pPr marL="1965503" indent="0" algn="ctr">
              <a:buNone/>
              <a:defRPr sz="1146"/>
            </a:lvl7pPr>
            <a:lvl8pPr marL="2293087" indent="0" algn="ctr">
              <a:buNone/>
              <a:defRPr sz="1146"/>
            </a:lvl8pPr>
            <a:lvl9pPr marL="2620670" indent="0" algn="ctr">
              <a:buNone/>
              <a:defRPr sz="1146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2024-01-30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2024-01-30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688498" y="492581"/>
            <a:ext cx="1412692" cy="78406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0424" y="492581"/>
            <a:ext cx="4156179" cy="78406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2024-01-30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2024-01-30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012" y="2306565"/>
            <a:ext cx="5650766" cy="3848554"/>
          </a:xfrm>
        </p:spPr>
        <p:txBody>
          <a:bodyPr anchor="b"/>
          <a:lstStyle>
            <a:lvl1pPr>
              <a:defRPr sz="429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012" y="6191528"/>
            <a:ext cx="5650766" cy="2023863"/>
          </a:xfrm>
        </p:spPr>
        <p:txBody>
          <a:bodyPr/>
          <a:lstStyle>
            <a:lvl1pPr marL="0" indent="0">
              <a:buNone/>
              <a:defRPr sz="1720">
                <a:solidFill>
                  <a:schemeClr val="tx1"/>
                </a:solidFill>
              </a:defRPr>
            </a:lvl1pPr>
            <a:lvl2pPr marL="327584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2pPr>
            <a:lvl3pPr marL="655168" indent="0">
              <a:buNone/>
              <a:defRPr sz="1290">
                <a:solidFill>
                  <a:schemeClr val="tx1">
                    <a:tint val="75000"/>
                  </a:schemeClr>
                </a:solidFill>
              </a:defRPr>
            </a:lvl3pPr>
            <a:lvl4pPr marL="982751" indent="0">
              <a:buNone/>
              <a:defRPr sz="1146">
                <a:solidFill>
                  <a:schemeClr val="tx1">
                    <a:tint val="75000"/>
                  </a:schemeClr>
                </a:solidFill>
              </a:defRPr>
            </a:lvl4pPr>
            <a:lvl5pPr marL="1310335" indent="0">
              <a:buNone/>
              <a:defRPr sz="1146">
                <a:solidFill>
                  <a:schemeClr val="tx1">
                    <a:tint val="75000"/>
                  </a:schemeClr>
                </a:solidFill>
              </a:defRPr>
            </a:lvl5pPr>
            <a:lvl6pPr marL="1637919" indent="0">
              <a:buNone/>
              <a:defRPr sz="1146">
                <a:solidFill>
                  <a:schemeClr val="tx1">
                    <a:tint val="75000"/>
                  </a:schemeClr>
                </a:solidFill>
              </a:defRPr>
            </a:lvl6pPr>
            <a:lvl7pPr marL="1965503" indent="0">
              <a:buNone/>
              <a:defRPr sz="1146">
                <a:solidFill>
                  <a:schemeClr val="tx1">
                    <a:tint val="75000"/>
                  </a:schemeClr>
                </a:solidFill>
              </a:defRPr>
            </a:lvl7pPr>
            <a:lvl8pPr marL="2293087" indent="0">
              <a:buNone/>
              <a:defRPr sz="1146">
                <a:solidFill>
                  <a:schemeClr val="tx1">
                    <a:tint val="75000"/>
                  </a:schemeClr>
                </a:solidFill>
              </a:defRPr>
            </a:lvl8pPr>
            <a:lvl9pPr marL="2620670" indent="0">
              <a:buNone/>
              <a:defRPr sz="11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2024-01-30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423" y="2462903"/>
            <a:ext cx="2784436" cy="587027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16754" y="2462903"/>
            <a:ext cx="2784436" cy="587027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2024-01-30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77" y="492583"/>
            <a:ext cx="5650766" cy="178828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1277" y="2268014"/>
            <a:ext cx="2771639" cy="1111518"/>
          </a:xfrm>
        </p:spPr>
        <p:txBody>
          <a:bodyPr anchor="b"/>
          <a:lstStyle>
            <a:lvl1pPr marL="0" indent="0">
              <a:buNone/>
              <a:defRPr sz="1720" b="1"/>
            </a:lvl1pPr>
            <a:lvl2pPr marL="327584" indent="0">
              <a:buNone/>
              <a:defRPr sz="1433" b="1"/>
            </a:lvl2pPr>
            <a:lvl3pPr marL="655168" indent="0">
              <a:buNone/>
              <a:defRPr sz="1290" b="1"/>
            </a:lvl3pPr>
            <a:lvl4pPr marL="982751" indent="0">
              <a:buNone/>
              <a:defRPr sz="1146" b="1"/>
            </a:lvl4pPr>
            <a:lvl5pPr marL="1310335" indent="0">
              <a:buNone/>
              <a:defRPr sz="1146" b="1"/>
            </a:lvl5pPr>
            <a:lvl6pPr marL="1637919" indent="0">
              <a:buNone/>
              <a:defRPr sz="1146" b="1"/>
            </a:lvl6pPr>
            <a:lvl7pPr marL="1965503" indent="0">
              <a:buNone/>
              <a:defRPr sz="1146" b="1"/>
            </a:lvl7pPr>
            <a:lvl8pPr marL="2293087" indent="0">
              <a:buNone/>
              <a:defRPr sz="1146" b="1"/>
            </a:lvl8pPr>
            <a:lvl9pPr marL="2620670" indent="0">
              <a:buNone/>
              <a:defRPr sz="1146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277" y="3379532"/>
            <a:ext cx="2771639" cy="497078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16754" y="2268014"/>
            <a:ext cx="2785289" cy="1111518"/>
          </a:xfrm>
        </p:spPr>
        <p:txBody>
          <a:bodyPr anchor="b"/>
          <a:lstStyle>
            <a:lvl1pPr marL="0" indent="0">
              <a:buNone/>
              <a:defRPr sz="1720" b="1"/>
            </a:lvl1pPr>
            <a:lvl2pPr marL="327584" indent="0">
              <a:buNone/>
              <a:defRPr sz="1433" b="1"/>
            </a:lvl2pPr>
            <a:lvl3pPr marL="655168" indent="0">
              <a:buNone/>
              <a:defRPr sz="1290" b="1"/>
            </a:lvl3pPr>
            <a:lvl4pPr marL="982751" indent="0">
              <a:buNone/>
              <a:defRPr sz="1146" b="1"/>
            </a:lvl4pPr>
            <a:lvl5pPr marL="1310335" indent="0">
              <a:buNone/>
              <a:defRPr sz="1146" b="1"/>
            </a:lvl5pPr>
            <a:lvl6pPr marL="1637919" indent="0">
              <a:buNone/>
              <a:defRPr sz="1146" b="1"/>
            </a:lvl6pPr>
            <a:lvl7pPr marL="1965503" indent="0">
              <a:buNone/>
              <a:defRPr sz="1146" b="1"/>
            </a:lvl7pPr>
            <a:lvl8pPr marL="2293087" indent="0">
              <a:buNone/>
              <a:defRPr sz="1146" b="1"/>
            </a:lvl8pPr>
            <a:lvl9pPr marL="2620670" indent="0">
              <a:buNone/>
              <a:defRPr sz="1146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16754" y="3379532"/>
            <a:ext cx="2785289" cy="497078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2024-01-30</a:t>
            </a:fld>
            <a:endParaRPr kumimoji="1"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2024-01-30</a:t>
            </a:fld>
            <a:endParaRPr kumimoji="1"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2024-01-30</a:t>
            </a:fld>
            <a:endParaRPr kumimoji="1"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77" y="616797"/>
            <a:ext cx="2113066" cy="2158788"/>
          </a:xfrm>
        </p:spPr>
        <p:txBody>
          <a:bodyPr anchor="b"/>
          <a:lstStyle>
            <a:lvl1pPr>
              <a:defRPr sz="2293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5289" y="1332112"/>
            <a:ext cx="3316754" cy="6574881"/>
          </a:xfrm>
        </p:spPr>
        <p:txBody>
          <a:bodyPr/>
          <a:lstStyle>
            <a:lvl1pPr>
              <a:defRPr sz="2293"/>
            </a:lvl1pPr>
            <a:lvl2pPr>
              <a:defRPr sz="2006"/>
            </a:lvl2pPr>
            <a:lvl3pPr>
              <a:defRPr sz="1720"/>
            </a:lvl3pPr>
            <a:lvl4pPr>
              <a:defRPr sz="1433"/>
            </a:lvl4pPr>
            <a:lvl5pPr>
              <a:defRPr sz="1433"/>
            </a:lvl5pPr>
            <a:lvl6pPr>
              <a:defRPr sz="1433"/>
            </a:lvl6pPr>
            <a:lvl7pPr>
              <a:defRPr sz="1433"/>
            </a:lvl7pPr>
            <a:lvl8pPr>
              <a:defRPr sz="1433"/>
            </a:lvl8pPr>
            <a:lvl9pPr>
              <a:defRPr sz="143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1277" y="2775585"/>
            <a:ext cx="2113066" cy="5142115"/>
          </a:xfrm>
        </p:spPr>
        <p:txBody>
          <a:bodyPr/>
          <a:lstStyle>
            <a:lvl1pPr marL="0" indent="0">
              <a:buNone/>
              <a:defRPr sz="1146"/>
            </a:lvl1pPr>
            <a:lvl2pPr marL="327584" indent="0">
              <a:buNone/>
              <a:defRPr sz="1003"/>
            </a:lvl2pPr>
            <a:lvl3pPr marL="655168" indent="0">
              <a:buNone/>
              <a:defRPr sz="860"/>
            </a:lvl3pPr>
            <a:lvl4pPr marL="982751" indent="0">
              <a:buNone/>
              <a:defRPr sz="717"/>
            </a:lvl4pPr>
            <a:lvl5pPr marL="1310335" indent="0">
              <a:buNone/>
              <a:defRPr sz="717"/>
            </a:lvl5pPr>
            <a:lvl6pPr marL="1637919" indent="0">
              <a:buNone/>
              <a:defRPr sz="717"/>
            </a:lvl6pPr>
            <a:lvl7pPr marL="1965503" indent="0">
              <a:buNone/>
              <a:defRPr sz="717"/>
            </a:lvl7pPr>
            <a:lvl8pPr marL="2293087" indent="0">
              <a:buNone/>
              <a:defRPr sz="717"/>
            </a:lvl8pPr>
            <a:lvl9pPr marL="2620670" indent="0">
              <a:buNone/>
              <a:defRPr sz="717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2024-01-30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77" y="616797"/>
            <a:ext cx="2113066" cy="2158788"/>
          </a:xfrm>
        </p:spPr>
        <p:txBody>
          <a:bodyPr anchor="b"/>
          <a:lstStyle>
            <a:lvl1pPr>
              <a:defRPr sz="2293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85289" y="1332112"/>
            <a:ext cx="3316754" cy="6574881"/>
          </a:xfrm>
        </p:spPr>
        <p:txBody>
          <a:bodyPr anchor="t"/>
          <a:lstStyle>
            <a:lvl1pPr marL="0" indent="0">
              <a:buNone/>
              <a:defRPr sz="2293"/>
            </a:lvl1pPr>
            <a:lvl2pPr marL="327584" indent="0">
              <a:buNone/>
              <a:defRPr sz="2006"/>
            </a:lvl2pPr>
            <a:lvl3pPr marL="655168" indent="0">
              <a:buNone/>
              <a:defRPr sz="1720"/>
            </a:lvl3pPr>
            <a:lvl4pPr marL="982751" indent="0">
              <a:buNone/>
              <a:defRPr sz="1433"/>
            </a:lvl4pPr>
            <a:lvl5pPr marL="1310335" indent="0">
              <a:buNone/>
              <a:defRPr sz="1433"/>
            </a:lvl5pPr>
            <a:lvl6pPr marL="1637919" indent="0">
              <a:buNone/>
              <a:defRPr sz="1433"/>
            </a:lvl6pPr>
            <a:lvl7pPr marL="1965503" indent="0">
              <a:buNone/>
              <a:defRPr sz="1433"/>
            </a:lvl7pPr>
            <a:lvl8pPr marL="2293087" indent="0">
              <a:buNone/>
              <a:defRPr sz="1433"/>
            </a:lvl8pPr>
            <a:lvl9pPr marL="2620670" indent="0">
              <a:buNone/>
              <a:defRPr sz="1433"/>
            </a:lvl9pPr>
          </a:lstStyle>
          <a:p>
            <a:r>
              <a:rPr lang="ko-KR" altLang="en-US"/>
              <a:t>그림을 개체 틀로 끌거나 아이콘을 클릭하여 추가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1277" y="2775585"/>
            <a:ext cx="2113066" cy="5142115"/>
          </a:xfrm>
        </p:spPr>
        <p:txBody>
          <a:bodyPr/>
          <a:lstStyle>
            <a:lvl1pPr marL="0" indent="0">
              <a:buNone/>
              <a:defRPr sz="1146"/>
            </a:lvl1pPr>
            <a:lvl2pPr marL="327584" indent="0">
              <a:buNone/>
              <a:defRPr sz="1003"/>
            </a:lvl2pPr>
            <a:lvl3pPr marL="655168" indent="0">
              <a:buNone/>
              <a:defRPr sz="860"/>
            </a:lvl3pPr>
            <a:lvl4pPr marL="982751" indent="0">
              <a:buNone/>
              <a:defRPr sz="717"/>
            </a:lvl4pPr>
            <a:lvl5pPr marL="1310335" indent="0">
              <a:buNone/>
              <a:defRPr sz="717"/>
            </a:lvl5pPr>
            <a:lvl6pPr marL="1637919" indent="0">
              <a:buNone/>
              <a:defRPr sz="717"/>
            </a:lvl6pPr>
            <a:lvl7pPr marL="1965503" indent="0">
              <a:buNone/>
              <a:defRPr sz="717"/>
            </a:lvl7pPr>
            <a:lvl8pPr marL="2293087" indent="0">
              <a:buNone/>
              <a:defRPr sz="717"/>
            </a:lvl8pPr>
            <a:lvl9pPr marL="2620670" indent="0">
              <a:buNone/>
              <a:defRPr sz="717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2024-01-30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0424" y="492583"/>
            <a:ext cx="5650766" cy="1788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424" y="2462903"/>
            <a:ext cx="5650766" cy="587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0423" y="8575189"/>
            <a:ext cx="1474113" cy="492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A63FD-9268-F542-A051-589FAACDD7B3}" type="datetimeFigureOut">
              <a:rPr kumimoji="1" lang="ko-KR" altLang="en-US" smtClean="0"/>
              <a:t>2024-01-30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222" y="8575189"/>
            <a:ext cx="2211169" cy="492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27077" y="8575189"/>
            <a:ext cx="1474113" cy="492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08293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55168" rtl="0" eaLnBrk="1" latinLnBrk="1" hangingPunct="1">
        <a:lnSpc>
          <a:spcPct val="90000"/>
        </a:lnSpc>
        <a:spcBef>
          <a:spcPct val="0"/>
        </a:spcBef>
        <a:buNone/>
        <a:defRPr sz="31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3792" indent="-163792" algn="l" defTabSz="655168" rtl="0" eaLnBrk="1" latinLnBrk="1" hangingPunct="1">
        <a:lnSpc>
          <a:spcPct val="90000"/>
        </a:lnSpc>
        <a:spcBef>
          <a:spcPts val="717"/>
        </a:spcBef>
        <a:buFont typeface="Arial" panose="020B0604020202020204" pitchFamily="34" charset="0"/>
        <a:buChar char="•"/>
        <a:defRPr sz="2006" kern="1200">
          <a:solidFill>
            <a:schemeClr val="tx1"/>
          </a:solidFill>
          <a:latin typeface="+mn-lt"/>
          <a:ea typeface="+mn-ea"/>
          <a:cs typeface="+mn-cs"/>
        </a:defRPr>
      </a:lvl1pPr>
      <a:lvl2pPr marL="491376" indent="-163792" algn="l" defTabSz="655168" rtl="0" eaLnBrk="1" latinLnBrk="1" hangingPunct="1">
        <a:lnSpc>
          <a:spcPct val="90000"/>
        </a:lnSpc>
        <a:spcBef>
          <a:spcPts val="358"/>
        </a:spcBef>
        <a:buFont typeface="Arial" panose="020B0604020202020204" pitchFamily="34" charset="0"/>
        <a:buChar char="•"/>
        <a:defRPr sz="1720" kern="1200">
          <a:solidFill>
            <a:schemeClr val="tx1"/>
          </a:solidFill>
          <a:latin typeface="+mn-lt"/>
          <a:ea typeface="+mn-ea"/>
          <a:cs typeface="+mn-cs"/>
        </a:defRPr>
      </a:lvl2pPr>
      <a:lvl3pPr marL="818960" indent="-163792" algn="l" defTabSz="655168" rtl="0" eaLnBrk="1" latinLnBrk="1" hangingPunct="1">
        <a:lnSpc>
          <a:spcPct val="90000"/>
        </a:lnSpc>
        <a:spcBef>
          <a:spcPts val="358"/>
        </a:spcBef>
        <a:buFont typeface="Arial" panose="020B0604020202020204" pitchFamily="34" charset="0"/>
        <a:buChar char="•"/>
        <a:defRPr sz="1433" kern="1200">
          <a:solidFill>
            <a:schemeClr val="tx1"/>
          </a:solidFill>
          <a:latin typeface="+mn-lt"/>
          <a:ea typeface="+mn-ea"/>
          <a:cs typeface="+mn-cs"/>
        </a:defRPr>
      </a:lvl3pPr>
      <a:lvl4pPr marL="1146543" indent="-163792" algn="l" defTabSz="655168" rtl="0" eaLnBrk="1" latinLnBrk="1" hangingPunct="1">
        <a:lnSpc>
          <a:spcPct val="90000"/>
        </a:lnSpc>
        <a:spcBef>
          <a:spcPts val="358"/>
        </a:spcBef>
        <a:buFont typeface="Arial" panose="020B0604020202020204" pitchFamily="34" charset="0"/>
        <a:buChar char="•"/>
        <a:defRPr sz="1290" kern="1200">
          <a:solidFill>
            <a:schemeClr val="tx1"/>
          </a:solidFill>
          <a:latin typeface="+mn-lt"/>
          <a:ea typeface="+mn-ea"/>
          <a:cs typeface="+mn-cs"/>
        </a:defRPr>
      </a:lvl4pPr>
      <a:lvl5pPr marL="1474127" indent="-163792" algn="l" defTabSz="655168" rtl="0" eaLnBrk="1" latinLnBrk="1" hangingPunct="1">
        <a:lnSpc>
          <a:spcPct val="90000"/>
        </a:lnSpc>
        <a:spcBef>
          <a:spcPts val="358"/>
        </a:spcBef>
        <a:buFont typeface="Arial" panose="020B0604020202020204" pitchFamily="34" charset="0"/>
        <a:buChar char="•"/>
        <a:defRPr sz="1290" kern="1200">
          <a:solidFill>
            <a:schemeClr val="tx1"/>
          </a:solidFill>
          <a:latin typeface="+mn-lt"/>
          <a:ea typeface="+mn-ea"/>
          <a:cs typeface="+mn-cs"/>
        </a:defRPr>
      </a:lvl5pPr>
      <a:lvl6pPr marL="1801711" indent="-163792" algn="l" defTabSz="655168" rtl="0" eaLnBrk="1" latinLnBrk="1" hangingPunct="1">
        <a:lnSpc>
          <a:spcPct val="90000"/>
        </a:lnSpc>
        <a:spcBef>
          <a:spcPts val="358"/>
        </a:spcBef>
        <a:buFont typeface="Arial" panose="020B0604020202020204" pitchFamily="34" charset="0"/>
        <a:buChar char="•"/>
        <a:defRPr sz="1290" kern="1200">
          <a:solidFill>
            <a:schemeClr val="tx1"/>
          </a:solidFill>
          <a:latin typeface="+mn-lt"/>
          <a:ea typeface="+mn-ea"/>
          <a:cs typeface="+mn-cs"/>
        </a:defRPr>
      </a:lvl6pPr>
      <a:lvl7pPr marL="2129295" indent="-163792" algn="l" defTabSz="655168" rtl="0" eaLnBrk="1" latinLnBrk="1" hangingPunct="1">
        <a:lnSpc>
          <a:spcPct val="90000"/>
        </a:lnSpc>
        <a:spcBef>
          <a:spcPts val="358"/>
        </a:spcBef>
        <a:buFont typeface="Arial" panose="020B0604020202020204" pitchFamily="34" charset="0"/>
        <a:buChar char="•"/>
        <a:defRPr sz="1290" kern="1200">
          <a:solidFill>
            <a:schemeClr val="tx1"/>
          </a:solidFill>
          <a:latin typeface="+mn-lt"/>
          <a:ea typeface="+mn-ea"/>
          <a:cs typeface="+mn-cs"/>
        </a:defRPr>
      </a:lvl7pPr>
      <a:lvl8pPr marL="2456879" indent="-163792" algn="l" defTabSz="655168" rtl="0" eaLnBrk="1" latinLnBrk="1" hangingPunct="1">
        <a:lnSpc>
          <a:spcPct val="90000"/>
        </a:lnSpc>
        <a:spcBef>
          <a:spcPts val="358"/>
        </a:spcBef>
        <a:buFont typeface="Arial" panose="020B0604020202020204" pitchFamily="34" charset="0"/>
        <a:buChar char="•"/>
        <a:defRPr sz="1290" kern="1200">
          <a:solidFill>
            <a:schemeClr val="tx1"/>
          </a:solidFill>
          <a:latin typeface="+mn-lt"/>
          <a:ea typeface="+mn-ea"/>
          <a:cs typeface="+mn-cs"/>
        </a:defRPr>
      </a:lvl8pPr>
      <a:lvl9pPr marL="2784462" indent="-163792" algn="l" defTabSz="655168" rtl="0" eaLnBrk="1" latinLnBrk="1" hangingPunct="1">
        <a:lnSpc>
          <a:spcPct val="90000"/>
        </a:lnSpc>
        <a:spcBef>
          <a:spcPts val="358"/>
        </a:spcBef>
        <a:buFont typeface="Arial" panose="020B0604020202020204" pitchFamily="34" charset="0"/>
        <a:buChar char="•"/>
        <a:defRPr sz="12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1pPr>
      <a:lvl2pPr marL="327584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2pPr>
      <a:lvl3pPr marL="655168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3pPr>
      <a:lvl4pPr marL="982751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4pPr>
      <a:lvl5pPr marL="1310335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5pPr>
      <a:lvl6pPr marL="1637919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6pPr>
      <a:lvl7pPr marL="1965503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7pPr>
      <a:lvl8pPr marL="2293087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8pPr>
      <a:lvl9pPr marL="2620670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BD77809-75C7-37B2-6818-518D8733A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66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D49B80B-8DF1-4441-1EB2-C4071D2C5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67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4F25C3F-8D93-6369-999D-80E1D5B33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23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78459C9-5AC3-0008-5025-1A2205522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36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08814ED-150C-C983-6A2B-51F095C1C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96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9B902E1-1AAD-C4C1-F7FB-CA1CC34BE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77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4172204-B7F9-9319-B8B9-5EBBF2A04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60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220B3C3-A3F6-2C7F-FF82-B98BA9E4D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41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BB8EB26-3366-301A-1138-D54EF5FE8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06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D80B144-7F57-E196-841E-47110DB19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93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7F64E47-551D-AB90-0DD7-68E943428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87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87BA6F2-ECA8-3E7A-7A7E-A0C7B0F6E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74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01B0F84-885B-7956-EE66-E2F60AA62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64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F96EAB5-3A55-BCEE-C09D-6AA583179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95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C2AE051-07B0-9ADB-8307-EB7AF224E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92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4DBBE9E-6DCD-3FD7-B652-B12268AFF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70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533</TotalTime>
  <Words>0</Words>
  <Application>Microsoft Office PowerPoint</Application>
  <PresentationFormat>사용자 지정</PresentationFormat>
  <Paragraphs>0</Paragraphs>
  <Slides>16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7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Office 사용자</dc:creator>
  <cp:lastModifiedBy>kyuwon hwang</cp:lastModifiedBy>
  <cp:revision>249</cp:revision>
  <dcterms:created xsi:type="dcterms:W3CDTF">2021-04-27T09:44:03Z</dcterms:created>
  <dcterms:modified xsi:type="dcterms:W3CDTF">2024-01-30T04:46:03Z</dcterms:modified>
</cp:coreProperties>
</file>