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5440680" cy="7699248"/>
  <p:notesSz cx="7699248" cy="54406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40680" cy="7699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하나손보 소식지_2402_최종</dc:title>
  <dc:subject>Presentation</dc:subject>
  <dc:creator>mangoboard.net_34632128</dc:creator>
  <cp:lastModifiedBy>mangoboard.net_34632128</cp:lastModifiedBy>
  <cp:revision>1</cp:revision>
  <dcterms:created xsi:type="dcterms:W3CDTF">2024-01-30T05:05:01Z</dcterms:created>
  <dcterms:modified xsi:type="dcterms:W3CDTF">2024-01-30T05:05:01Z</dcterms:modified>
</cp:coreProperties>
</file>