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</p:sldIdLst>
  <p:sldSz cx="6551613" cy="925195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9"/>
    <p:restoredTop sz="94627"/>
  </p:normalViewPr>
  <p:slideViewPr>
    <p:cSldViewPr snapToGrid="0" snapToObjects="1">
      <p:cViewPr varScale="1">
        <p:scale>
          <a:sx n="137" d="100"/>
          <a:sy n="137" d="100"/>
        </p:scale>
        <p:origin x="184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C99D0-6840-4247-9530-34755267EF2E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BAA12-E6C6-B540-BCA5-E0ECDD761A7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79808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371" y="1514151"/>
            <a:ext cx="5568871" cy="3221049"/>
          </a:xfrm>
        </p:spPr>
        <p:txBody>
          <a:bodyPr anchor="b"/>
          <a:lstStyle>
            <a:lvl1pPr algn="ctr">
              <a:defRPr sz="429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52" y="4859416"/>
            <a:ext cx="4913710" cy="2233746"/>
          </a:xfrm>
        </p:spPr>
        <p:txBody>
          <a:bodyPr/>
          <a:lstStyle>
            <a:lvl1pPr marL="0" indent="0" algn="ctr">
              <a:buNone/>
              <a:defRPr sz="1720"/>
            </a:lvl1pPr>
            <a:lvl2pPr marL="327584" indent="0" algn="ctr">
              <a:buNone/>
              <a:defRPr sz="1433"/>
            </a:lvl2pPr>
            <a:lvl3pPr marL="655168" indent="0" algn="ctr">
              <a:buNone/>
              <a:defRPr sz="1290"/>
            </a:lvl3pPr>
            <a:lvl4pPr marL="982751" indent="0" algn="ctr">
              <a:buNone/>
              <a:defRPr sz="1146"/>
            </a:lvl4pPr>
            <a:lvl5pPr marL="1310335" indent="0" algn="ctr">
              <a:buNone/>
              <a:defRPr sz="1146"/>
            </a:lvl5pPr>
            <a:lvl6pPr marL="1637919" indent="0" algn="ctr">
              <a:buNone/>
              <a:defRPr sz="1146"/>
            </a:lvl6pPr>
            <a:lvl7pPr marL="1965503" indent="0" algn="ctr">
              <a:buNone/>
              <a:defRPr sz="1146"/>
            </a:lvl7pPr>
            <a:lvl8pPr marL="2293087" indent="0" algn="ctr">
              <a:buNone/>
              <a:defRPr sz="1146"/>
            </a:lvl8pPr>
            <a:lvl9pPr marL="2620670" indent="0" algn="ctr">
              <a:buNone/>
              <a:defRPr sz="1146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492581"/>
            <a:ext cx="1412692" cy="78406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492581"/>
            <a:ext cx="4156179" cy="78406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2" y="2306565"/>
            <a:ext cx="5650766" cy="3848554"/>
          </a:xfrm>
        </p:spPr>
        <p:txBody>
          <a:bodyPr anchor="b"/>
          <a:lstStyle>
            <a:lvl1pPr>
              <a:defRPr sz="429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2" y="6191528"/>
            <a:ext cx="5650766" cy="2023863"/>
          </a:xfrm>
        </p:spPr>
        <p:txBody>
          <a:bodyPr/>
          <a:lstStyle>
            <a:lvl1pPr marL="0" indent="0">
              <a:buNone/>
              <a:defRPr sz="1720">
                <a:solidFill>
                  <a:schemeClr val="tx1"/>
                </a:solidFill>
              </a:defRPr>
            </a:lvl1pPr>
            <a:lvl2pPr marL="327584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2pPr>
            <a:lvl3pPr marL="655168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3pPr>
            <a:lvl4pPr marL="982751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4pPr>
            <a:lvl5pPr marL="1310335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5pPr>
            <a:lvl6pPr marL="1637919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6pPr>
            <a:lvl7pPr marL="1965503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7pPr>
            <a:lvl8pPr marL="2293087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8pPr>
            <a:lvl9pPr marL="2620670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2462903"/>
            <a:ext cx="2784436" cy="587027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2462903"/>
            <a:ext cx="2784436" cy="587027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492583"/>
            <a:ext cx="5650766" cy="178828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2268014"/>
            <a:ext cx="277163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3379532"/>
            <a:ext cx="2771639" cy="497078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2268014"/>
            <a:ext cx="278528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3379532"/>
            <a:ext cx="2785289" cy="497078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백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1332112"/>
            <a:ext cx="3316754" cy="6574881"/>
          </a:xfrm>
        </p:spPr>
        <p:txBody>
          <a:bodyPr/>
          <a:lstStyle>
            <a:lvl1pPr>
              <a:defRPr sz="2293"/>
            </a:lvl1pPr>
            <a:lvl2pPr>
              <a:defRPr sz="2006"/>
            </a:lvl2pPr>
            <a:lvl3pPr>
              <a:defRPr sz="1720"/>
            </a:lvl3pPr>
            <a:lvl4pPr>
              <a:defRPr sz="1433"/>
            </a:lvl4pPr>
            <a:lvl5pPr>
              <a:defRPr sz="1433"/>
            </a:lvl5pPr>
            <a:lvl6pPr>
              <a:defRPr sz="1433"/>
            </a:lvl6pPr>
            <a:lvl7pPr>
              <a:defRPr sz="1433"/>
            </a:lvl7pPr>
            <a:lvl8pPr>
              <a:defRPr sz="1433"/>
            </a:lvl8pPr>
            <a:lvl9pPr>
              <a:defRPr sz="143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1332112"/>
            <a:ext cx="3316754" cy="6574881"/>
          </a:xfrm>
        </p:spPr>
        <p:txBody>
          <a:bodyPr anchor="t"/>
          <a:lstStyle>
            <a:lvl1pPr marL="0" indent="0">
              <a:buNone/>
              <a:defRPr sz="2293"/>
            </a:lvl1pPr>
            <a:lvl2pPr marL="327584" indent="0">
              <a:buNone/>
              <a:defRPr sz="2006"/>
            </a:lvl2pPr>
            <a:lvl3pPr marL="655168" indent="0">
              <a:buNone/>
              <a:defRPr sz="1720"/>
            </a:lvl3pPr>
            <a:lvl4pPr marL="982751" indent="0">
              <a:buNone/>
              <a:defRPr sz="1433"/>
            </a:lvl4pPr>
            <a:lvl5pPr marL="1310335" indent="0">
              <a:buNone/>
              <a:defRPr sz="1433"/>
            </a:lvl5pPr>
            <a:lvl6pPr marL="1637919" indent="0">
              <a:buNone/>
              <a:defRPr sz="1433"/>
            </a:lvl6pPr>
            <a:lvl7pPr marL="1965503" indent="0">
              <a:buNone/>
              <a:defRPr sz="1433"/>
            </a:lvl7pPr>
            <a:lvl8pPr marL="2293087" indent="0">
              <a:buNone/>
              <a:defRPr sz="1433"/>
            </a:lvl8pPr>
            <a:lvl9pPr marL="2620670" indent="0">
              <a:buNone/>
              <a:defRPr sz="1433"/>
            </a:lvl9pPr>
          </a:lstStyle>
          <a:p>
            <a:r>
              <a:rPr lang="ko-KR" altLang="en-US"/>
              <a:t>그림을 개체 틀로 끌거나 아이콘을 클릭하여 추가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492583"/>
            <a:ext cx="5650766" cy="178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2462903"/>
            <a:ext cx="5650766" cy="587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A63FD-9268-F542-A051-589FAACDD7B3}" type="datetimeFigureOut">
              <a:rPr kumimoji="1" lang="ko-KR" altLang="en-US" smtClean="0"/>
              <a:t>2023. 12. 22.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8575189"/>
            <a:ext cx="2211169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E8F47-68DB-4341-9E9A-3BF956BDA661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8293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55168" rtl="0" eaLnBrk="1" latinLnBrk="1" hangingPunct="1">
        <a:lnSpc>
          <a:spcPct val="90000"/>
        </a:lnSpc>
        <a:spcBef>
          <a:spcPct val="0"/>
        </a:spcBef>
        <a:buNone/>
        <a:defRPr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1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1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1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1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1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1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1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1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1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1" hangingPunct="1">
        <a:defRPr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1" hangingPunct="1">
        <a:defRPr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1" hangingPunct="1">
        <a:defRPr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1" hangingPunct="1">
        <a:defRPr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1" hangingPunct="1">
        <a:defRPr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1" hangingPunct="1">
        <a:defRPr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1" hangingPunct="1">
        <a:defRPr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1" hangingPunct="1">
        <a:defRPr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1" hangingPunct="1">
        <a:defRPr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B5D1973D-1716-CDFC-1186-D119678DD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966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157C415-EF48-A0E6-F6D4-C33268387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21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D89BA10E-BB43-B739-C118-1C25CB177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54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B7FF271-4C1E-6ED6-E021-21A7EA296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988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E30A74-940F-C00C-3440-6137EA905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415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C1061D42-FC04-97DF-9981-F60F6C145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867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4888CE1-F332-B039-FF90-D26EE45DC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609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9EAB8EBA-8F74-5CC7-CC89-1909094BC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36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2F48C70-E8F9-A756-B522-52616D3CA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1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C312B24B-C2D1-3790-78D8-C4E3DFD8F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483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7CF6CAF-B92D-9F07-412A-D1D5963C6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013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85159B0D-15D6-F44A-E18B-A175D127E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87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C484EA1A-CBAE-F4B8-3C8A-74697985E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106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6CCFC5E-7D8F-5FB7-D48B-AF53CC2FE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3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91324F0-7828-D814-A51D-B98FD3D86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335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886F945-5D95-A1DF-5810-13C05AD05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" y="3175"/>
            <a:ext cx="6540500" cy="92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447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532</TotalTime>
  <Words>0</Words>
  <Application>Microsoft Macintosh PowerPoint</Application>
  <PresentationFormat>사용자 지정</PresentationFormat>
  <Paragraphs>0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1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Office 사용자</dc:creator>
  <cp:lastModifiedBy>Microsoft Office User</cp:lastModifiedBy>
  <cp:revision>235</cp:revision>
  <dcterms:created xsi:type="dcterms:W3CDTF">2021-04-27T09:44:03Z</dcterms:created>
  <dcterms:modified xsi:type="dcterms:W3CDTF">2023-12-22T09:25:41Z</dcterms:modified>
</cp:coreProperties>
</file>