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5" r:id="rId2"/>
    <p:sldMasterId id="2147483689" r:id="rId3"/>
    <p:sldMasterId id="2147483701" r:id="rId4"/>
  </p:sldMasterIdLst>
  <p:notesMasterIdLst>
    <p:notesMasterId r:id="rId20"/>
  </p:notesMasterIdLst>
  <p:sldIdLst>
    <p:sldId id="256" r:id="rId5"/>
    <p:sldId id="14941" r:id="rId6"/>
    <p:sldId id="14862" r:id="rId7"/>
    <p:sldId id="14871" r:id="rId8"/>
    <p:sldId id="14908" r:id="rId9"/>
    <p:sldId id="14947" r:id="rId10"/>
    <p:sldId id="14954" r:id="rId11"/>
    <p:sldId id="14955" r:id="rId12"/>
    <p:sldId id="14948" r:id="rId13"/>
    <p:sldId id="14956" r:id="rId14"/>
    <p:sldId id="14914" r:id="rId15"/>
    <p:sldId id="14905" r:id="rId16"/>
    <p:sldId id="14953" r:id="rId17"/>
    <p:sldId id="258" r:id="rId18"/>
    <p:sldId id="14957" r:id="rId19"/>
  </p:sldIdLst>
  <p:sldSz cx="12192000" cy="6858000"/>
  <p:notesSz cx="6858000" cy="9144000"/>
  <p:embeddedFontLst>
    <p:embeddedFont>
      <p:font typeface="G마켓 산스 Bold" panose="02000000000000000000" pitchFamily="50" charset="-128"/>
      <p:regular r:id="rId21"/>
    </p:embeddedFont>
    <p:embeddedFont>
      <p:font typeface="G마켓 산스 Bold" panose="02000000000000000000" pitchFamily="50" charset="-128"/>
      <p:regular r:id="rId21"/>
    </p:embeddedFont>
    <p:embeddedFont>
      <p:font typeface="휴먼둥근헤드라인" panose="02030504000101010101" pitchFamily="18" charset="-127"/>
      <p:regular r:id="rId22"/>
    </p:embeddedFont>
    <p:embeddedFont>
      <p:font typeface="KBFG Display Light" panose="020B0303000000000000" pitchFamily="34" charset="-127"/>
      <p:regular r:id="rId23"/>
    </p:embeddedFont>
    <p:embeddedFont>
      <p:font typeface="KB금융 제목체 Medium" panose="020B0603000000000000" pitchFamily="34" charset="-127"/>
      <p:regular r:id="rId24"/>
    </p:embeddedFont>
    <p:embeddedFont>
      <p:font typeface="KB금융 본문체 Bold" panose="020B0803000000000000" pitchFamily="34" charset="-127"/>
      <p:bold r:id="rId25"/>
    </p:embeddedFont>
    <p:embeddedFont>
      <p:font typeface="KB금융 본문체 Light" panose="020B0303000000000000" pitchFamily="34" charset="-127"/>
      <p:regular r:id="rId26"/>
    </p:embeddedFont>
    <p:embeddedFont>
      <p:font typeface="맑은 고딕" panose="020B0503020000020004" pitchFamily="34" charset="-127"/>
      <p:regular r:id="rId27"/>
      <p:bold r:id="rId28"/>
    </p:embeddedFont>
    <p:embeddedFont>
      <p:font typeface="레시피코리아 Medium" panose="02020603020101020101" pitchFamily="18" charset="-127"/>
      <p:regular r:id="rId29"/>
    </p:embeddedFont>
    <p:embeddedFont>
      <p:font typeface="KBFG Display Bold" panose="020B0803000000000000" pitchFamily="34" charset="-127"/>
      <p:bold r:id="rId30"/>
    </p:embeddedFont>
    <p:embeddedFont>
      <p:font typeface="KBFG Display Bold" panose="020B0803000000000000" pitchFamily="34" charset="-127"/>
      <p:bold r:id="rId3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A9ADBF0-EFC2-435E-A8D2-25FBDA7DA9CE}">
          <p14:sldIdLst>
            <p14:sldId id="256"/>
            <p14:sldId id="14941"/>
            <p14:sldId id="14862"/>
            <p14:sldId id="14871"/>
            <p14:sldId id="14908"/>
            <p14:sldId id="14947"/>
            <p14:sldId id="14954"/>
            <p14:sldId id="14955"/>
            <p14:sldId id="14948"/>
            <p14:sldId id="14956"/>
            <p14:sldId id="14914"/>
            <p14:sldId id="14905"/>
            <p14:sldId id="14953"/>
            <p14:sldId id="258"/>
            <p14:sldId id="149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E4"/>
    <a:srgbClr val="EF2FC1"/>
    <a:srgbClr val="0000FF"/>
    <a:srgbClr val="DD1B22"/>
    <a:srgbClr val="FEFBEC"/>
    <a:srgbClr val="7C7266"/>
    <a:srgbClr val="4472C4"/>
    <a:srgbClr val="C5DCF1"/>
    <a:srgbClr val="FCE5A2"/>
    <a:srgbClr val="FFF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0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uwon hwang" userId="cb32f2bcca87feb4" providerId="LiveId" clId="{ECA0EBC1-439C-4681-AD6D-3B49DAAD38F5}"/>
    <pc:docChg chg="undo redo custSel addSld delSld modSld sldOrd modSection">
      <pc:chgData name="kyuwon hwang" userId="cb32f2bcca87feb4" providerId="LiveId" clId="{ECA0EBC1-439C-4681-AD6D-3B49DAAD38F5}" dt="2025-08-27T13:17:03.177" v="14389" actId="47"/>
      <pc:docMkLst>
        <pc:docMk/>
      </pc:docMkLst>
      <pc:sldChg chg="modSp mod">
        <pc:chgData name="kyuwon hwang" userId="cb32f2bcca87feb4" providerId="LiveId" clId="{ECA0EBC1-439C-4681-AD6D-3B49DAAD38F5}" dt="2025-08-25T04:16:07.854" v="3" actId="20577"/>
        <pc:sldMkLst>
          <pc:docMk/>
          <pc:sldMk cId="758422230" sldId="256"/>
        </pc:sldMkLst>
      </pc:sldChg>
      <pc:sldChg chg="del ord">
        <pc:chgData name="kyuwon hwang" userId="cb32f2bcca87feb4" providerId="LiveId" clId="{ECA0EBC1-439C-4681-AD6D-3B49DAAD38F5}" dt="2025-08-26T00:16:03.926" v="1446" actId="47"/>
        <pc:sldMkLst>
          <pc:docMk/>
          <pc:sldMk cId="3155297931" sldId="257"/>
        </pc:sldMkLst>
      </pc:sldChg>
      <pc:sldChg chg="add del">
        <pc:chgData name="kyuwon hwang" userId="cb32f2bcca87feb4" providerId="LiveId" clId="{ECA0EBC1-439C-4681-AD6D-3B49DAAD38F5}" dt="2025-08-27T02:00:41.532" v="12770"/>
        <pc:sldMkLst>
          <pc:docMk/>
          <pc:sldMk cId="2747174021" sldId="258"/>
        </pc:sldMkLst>
      </pc:sldChg>
      <pc:sldChg chg="del">
        <pc:chgData name="kyuwon hwang" userId="cb32f2bcca87feb4" providerId="LiveId" clId="{ECA0EBC1-439C-4681-AD6D-3B49DAAD38F5}" dt="2025-08-27T01:23:52.509" v="12696" actId="47"/>
        <pc:sldMkLst>
          <pc:docMk/>
          <pc:sldMk cId="3902434725" sldId="14756"/>
        </pc:sldMkLst>
      </pc:sldChg>
      <pc:sldChg chg="del">
        <pc:chgData name="kyuwon hwang" userId="cb32f2bcca87feb4" providerId="LiveId" clId="{ECA0EBC1-439C-4681-AD6D-3B49DAAD38F5}" dt="2025-08-25T06:49:45.541" v="4" actId="47"/>
        <pc:sldMkLst>
          <pc:docMk/>
          <pc:sldMk cId="1003343493" sldId="14831"/>
        </pc:sldMkLst>
      </pc:sldChg>
      <pc:sldChg chg="addSp modSp mod">
        <pc:chgData name="kyuwon hwang" userId="cb32f2bcca87feb4" providerId="LiveId" clId="{ECA0EBC1-439C-4681-AD6D-3B49DAAD38F5}" dt="2025-08-25T23:51:37.906" v="830" actId="1076"/>
        <pc:sldMkLst>
          <pc:docMk/>
          <pc:sldMk cId="2765111923" sldId="14862"/>
        </pc:sldMkLst>
      </pc:sldChg>
      <pc:sldChg chg="delSp modSp mod ord">
        <pc:chgData name="kyuwon hwang" userId="cb32f2bcca87feb4" providerId="LiveId" clId="{ECA0EBC1-439C-4681-AD6D-3B49DAAD38F5}" dt="2025-08-27T01:56:14.424" v="12751" actId="20577"/>
        <pc:sldMkLst>
          <pc:docMk/>
          <pc:sldMk cId="1281841068" sldId="14871"/>
        </pc:sldMkLst>
      </pc:sldChg>
      <pc:sldChg chg="del">
        <pc:chgData name="kyuwon hwang" userId="cb32f2bcca87feb4" providerId="LiveId" clId="{ECA0EBC1-439C-4681-AD6D-3B49DAAD38F5}" dt="2025-08-27T01:23:51.462" v="12695" actId="47"/>
        <pc:sldMkLst>
          <pc:docMk/>
          <pc:sldMk cId="1641674540" sldId="14872"/>
        </pc:sldMkLst>
      </pc:sldChg>
      <pc:sldChg chg="modSp mod">
        <pc:chgData name="kyuwon hwang" userId="cb32f2bcca87feb4" providerId="LiveId" clId="{ECA0EBC1-439C-4681-AD6D-3B49DAAD38F5}" dt="2025-08-26T09:29:16.289" v="8851" actId="20577"/>
        <pc:sldMkLst>
          <pc:docMk/>
          <pc:sldMk cId="3065619428" sldId="14874"/>
        </pc:sldMkLst>
      </pc:sldChg>
      <pc:sldChg chg="addSp delSp modSp mod">
        <pc:chgData name="kyuwon hwang" userId="cb32f2bcca87feb4" providerId="LiveId" clId="{ECA0EBC1-439C-4681-AD6D-3B49DAAD38F5}" dt="2025-08-27T12:47:26.932" v="14386" actId="20577"/>
        <pc:sldMkLst>
          <pc:docMk/>
          <pc:sldMk cId="1860261495" sldId="14905"/>
        </pc:sldMkLst>
      </pc:sldChg>
      <pc:sldChg chg="del">
        <pc:chgData name="kyuwon hwang" userId="cb32f2bcca87feb4" providerId="LiveId" clId="{ECA0EBC1-439C-4681-AD6D-3B49DAAD38F5}" dt="2025-08-27T01:39:39.376" v="12706" actId="47"/>
        <pc:sldMkLst>
          <pc:docMk/>
          <pc:sldMk cId="1141664895" sldId="14906"/>
        </pc:sldMkLst>
      </pc:sldChg>
      <pc:sldChg chg="del">
        <pc:chgData name="kyuwon hwang" userId="cb32f2bcca87feb4" providerId="LiveId" clId="{ECA0EBC1-439C-4681-AD6D-3B49DAAD38F5}" dt="2025-08-26T07:47:17.887" v="5517" actId="47"/>
        <pc:sldMkLst>
          <pc:docMk/>
          <pc:sldMk cId="4274194967" sldId="14907"/>
        </pc:sldMkLst>
      </pc:sldChg>
      <pc:sldChg chg="delSp modSp mod ord">
        <pc:chgData name="kyuwon hwang" userId="cb32f2bcca87feb4" providerId="LiveId" clId="{ECA0EBC1-439C-4681-AD6D-3B49DAAD38F5}" dt="2025-08-27T06:22:41.153" v="14327" actId="1035"/>
        <pc:sldMkLst>
          <pc:docMk/>
          <pc:sldMk cId="503581036" sldId="14908"/>
        </pc:sldMkLst>
      </pc:sldChg>
      <pc:sldChg chg="del">
        <pc:chgData name="kyuwon hwang" userId="cb32f2bcca87feb4" providerId="LiveId" clId="{ECA0EBC1-439C-4681-AD6D-3B49DAAD38F5}" dt="2025-08-26T02:37:22.221" v="1829" actId="47"/>
        <pc:sldMkLst>
          <pc:docMk/>
          <pc:sldMk cId="1526776997" sldId="14909"/>
        </pc:sldMkLst>
      </pc:sldChg>
      <pc:sldChg chg="addSp delSp modSp mod">
        <pc:chgData name="kyuwon hwang" userId="cb32f2bcca87feb4" providerId="LiveId" clId="{ECA0EBC1-439C-4681-AD6D-3B49DAAD38F5}" dt="2025-08-26T08:59:27.647" v="8754" actId="1036"/>
        <pc:sldMkLst>
          <pc:docMk/>
          <pc:sldMk cId="2132152180" sldId="14910"/>
        </pc:sldMkLst>
      </pc:sldChg>
      <pc:sldChg chg="del">
        <pc:chgData name="kyuwon hwang" userId="cb32f2bcca87feb4" providerId="LiveId" clId="{ECA0EBC1-439C-4681-AD6D-3B49DAAD38F5}" dt="2025-08-26T08:58:23.020" v="8737" actId="47"/>
        <pc:sldMkLst>
          <pc:docMk/>
          <pc:sldMk cId="363765285" sldId="14911"/>
        </pc:sldMkLst>
      </pc:sldChg>
      <pc:sldChg chg="del">
        <pc:chgData name="kyuwon hwang" userId="cb32f2bcca87feb4" providerId="LiveId" clId="{ECA0EBC1-439C-4681-AD6D-3B49DAAD38F5}" dt="2025-08-26T10:17:18.710" v="11397" actId="47"/>
        <pc:sldMkLst>
          <pc:docMk/>
          <pc:sldMk cId="627415905" sldId="14912"/>
        </pc:sldMkLst>
      </pc:sldChg>
      <pc:sldChg chg="del">
        <pc:chgData name="kyuwon hwang" userId="cb32f2bcca87feb4" providerId="LiveId" clId="{ECA0EBC1-439C-4681-AD6D-3B49DAAD38F5}" dt="2025-08-26T10:17:15.341" v="11396" actId="47"/>
        <pc:sldMkLst>
          <pc:docMk/>
          <pc:sldMk cId="2243518226" sldId="14913"/>
        </pc:sldMkLst>
      </pc:sldChg>
      <pc:sldChg chg="modSp mod">
        <pc:chgData name="kyuwon hwang" userId="cb32f2bcca87feb4" providerId="LiveId" clId="{ECA0EBC1-439C-4681-AD6D-3B49DAAD38F5}" dt="2025-08-27T02:01:31.482" v="12773" actId="207"/>
        <pc:sldMkLst>
          <pc:docMk/>
          <pc:sldMk cId="1728292523" sldId="14914"/>
        </pc:sldMkLst>
      </pc:sldChg>
      <pc:sldChg chg="del">
        <pc:chgData name="kyuwon hwang" userId="cb32f2bcca87feb4" providerId="LiveId" clId="{ECA0EBC1-439C-4681-AD6D-3B49DAAD38F5}" dt="2025-08-27T01:46:58.566" v="12707" actId="47"/>
        <pc:sldMkLst>
          <pc:docMk/>
          <pc:sldMk cId="1962017981" sldId="14915"/>
        </pc:sldMkLst>
      </pc:sldChg>
      <pc:sldChg chg="del">
        <pc:chgData name="kyuwon hwang" userId="cb32f2bcca87feb4" providerId="LiveId" clId="{ECA0EBC1-439C-4681-AD6D-3B49DAAD38F5}" dt="2025-08-27T01:36:10.919" v="12705" actId="47"/>
        <pc:sldMkLst>
          <pc:docMk/>
          <pc:sldMk cId="2644118348" sldId="14916"/>
        </pc:sldMkLst>
      </pc:sldChg>
      <pc:sldChg chg="del">
        <pc:chgData name="kyuwon hwang" userId="cb32f2bcca87feb4" providerId="LiveId" clId="{ECA0EBC1-439C-4681-AD6D-3B49DAAD38F5}" dt="2025-08-27T01:24:14.649" v="12703" actId="47"/>
        <pc:sldMkLst>
          <pc:docMk/>
          <pc:sldMk cId="2659212538" sldId="14917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795043093" sldId="14918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3596119795" sldId="14919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2284518048" sldId="14920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64580814" sldId="14921"/>
        </pc:sldMkLst>
      </pc:sldChg>
      <pc:sldChg chg="del">
        <pc:chgData name="kyuwon hwang" userId="cb32f2bcca87feb4" providerId="LiveId" clId="{ECA0EBC1-439C-4681-AD6D-3B49DAAD38F5}" dt="2025-08-27T01:24:10.439" v="12701" actId="47"/>
        <pc:sldMkLst>
          <pc:docMk/>
          <pc:sldMk cId="3413188396" sldId="14922"/>
        </pc:sldMkLst>
      </pc:sldChg>
      <pc:sldChg chg="del">
        <pc:chgData name="kyuwon hwang" userId="cb32f2bcca87feb4" providerId="LiveId" clId="{ECA0EBC1-439C-4681-AD6D-3B49DAAD38F5}" dt="2025-08-27T01:24:11.238" v="12702" actId="47"/>
        <pc:sldMkLst>
          <pc:docMk/>
          <pc:sldMk cId="1140689666" sldId="14923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069713495" sldId="14924"/>
        </pc:sldMkLst>
      </pc:sldChg>
      <pc:sldChg chg="del">
        <pc:chgData name="kyuwon hwang" userId="cb32f2bcca87feb4" providerId="LiveId" clId="{ECA0EBC1-439C-4681-AD6D-3B49DAAD38F5}" dt="2025-08-27T01:24:09.398" v="12700" actId="47"/>
        <pc:sldMkLst>
          <pc:docMk/>
          <pc:sldMk cId="3900479694" sldId="14925"/>
        </pc:sldMkLst>
      </pc:sldChg>
      <pc:sldChg chg="del">
        <pc:chgData name="kyuwon hwang" userId="cb32f2bcca87feb4" providerId="LiveId" clId="{ECA0EBC1-439C-4681-AD6D-3B49DAAD38F5}" dt="2025-08-27T01:24:07.649" v="12698" actId="47"/>
        <pc:sldMkLst>
          <pc:docMk/>
          <pc:sldMk cId="3615752834" sldId="14926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216489174" sldId="14927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933896622" sldId="14928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814765871" sldId="14929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2417996905" sldId="14930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2281469246" sldId="14931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3524618754" sldId="14932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1825312890" sldId="14933"/>
        </pc:sldMkLst>
      </pc:sldChg>
      <pc:sldChg chg="del">
        <pc:chgData name="kyuwon hwang" userId="cb32f2bcca87feb4" providerId="LiveId" clId="{ECA0EBC1-439C-4681-AD6D-3B49DAAD38F5}" dt="2025-08-25T07:14:43.705" v="829" actId="47"/>
        <pc:sldMkLst>
          <pc:docMk/>
          <pc:sldMk cId="3586355148" sldId="14934"/>
        </pc:sldMkLst>
      </pc:sldChg>
      <pc:sldChg chg="del">
        <pc:chgData name="kyuwon hwang" userId="cb32f2bcca87feb4" providerId="LiveId" clId="{ECA0EBC1-439C-4681-AD6D-3B49DAAD38F5}" dt="2025-08-25T06:49:45.541" v="4" actId="47"/>
        <pc:sldMkLst>
          <pc:docMk/>
          <pc:sldMk cId="4198614992" sldId="14935"/>
        </pc:sldMkLst>
      </pc:sldChg>
      <pc:sldChg chg="del">
        <pc:chgData name="kyuwon hwang" userId="cb32f2bcca87feb4" providerId="LiveId" clId="{ECA0EBC1-439C-4681-AD6D-3B49DAAD38F5}" dt="2025-08-25T06:49:45.541" v="4" actId="47"/>
        <pc:sldMkLst>
          <pc:docMk/>
          <pc:sldMk cId="3955757287" sldId="14936"/>
        </pc:sldMkLst>
      </pc:sldChg>
      <pc:sldChg chg="del">
        <pc:chgData name="kyuwon hwang" userId="cb32f2bcca87feb4" providerId="LiveId" clId="{ECA0EBC1-439C-4681-AD6D-3B49DAAD38F5}" dt="2025-08-25T07:14:41.678" v="828" actId="47"/>
        <pc:sldMkLst>
          <pc:docMk/>
          <pc:sldMk cId="3446763820" sldId="14937"/>
        </pc:sldMkLst>
      </pc:sldChg>
      <pc:sldChg chg="del">
        <pc:chgData name="kyuwon hwang" userId="cb32f2bcca87feb4" providerId="LiveId" clId="{ECA0EBC1-439C-4681-AD6D-3B49DAAD38F5}" dt="2025-08-26T02:37:26.677" v="1830" actId="47"/>
        <pc:sldMkLst>
          <pc:docMk/>
          <pc:sldMk cId="448619902" sldId="14938"/>
        </pc:sldMkLst>
      </pc:sldChg>
      <pc:sldChg chg="del">
        <pc:chgData name="kyuwon hwang" userId="cb32f2bcca87feb4" providerId="LiveId" clId="{ECA0EBC1-439C-4681-AD6D-3B49DAAD38F5}" dt="2025-08-27T01:24:05.152" v="12697" actId="47"/>
        <pc:sldMkLst>
          <pc:docMk/>
          <pc:sldMk cId="310816659" sldId="14939"/>
        </pc:sldMkLst>
      </pc:sldChg>
      <pc:sldChg chg="del">
        <pc:chgData name="kyuwon hwang" userId="cb32f2bcca87feb4" providerId="LiveId" clId="{ECA0EBC1-439C-4681-AD6D-3B49DAAD38F5}" dt="2025-08-27T01:24:16.570" v="12704" actId="47"/>
        <pc:sldMkLst>
          <pc:docMk/>
          <pc:sldMk cId="4227015014" sldId="14940"/>
        </pc:sldMkLst>
      </pc:sldChg>
      <pc:sldChg chg="del">
        <pc:chgData name="kyuwon hwang" userId="cb32f2bcca87feb4" providerId="LiveId" clId="{ECA0EBC1-439C-4681-AD6D-3B49DAAD38F5}" dt="2025-08-25T06:49:45.541" v="4" actId="47"/>
        <pc:sldMkLst>
          <pc:docMk/>
          <pc:sldMk cId="1240339223" sldId="14941"/>
        </pc:sldMkLst>
      </pc:sldChg>
      <pc:sldChg chg="addSp modSp add mod ord">
        <pc:chgData name="kyuwon hwang" userId="cb32f2bcca87feb4" providerId="LiveId" clId="{ECA0EBC1-439C-4681-AD6D-3B49DAAD38F5}" dt="2025-08-27T01:57:41.277" v="12769"/>
        <pc:sldMkLst>
          <pc:docMk/>
          <pc:sldMk cId="1950948217" sldId="14941"/>
        </pc:sldMkLst>
      </pc:sldChg>
      <pc:sldChg chg="del">
        <pc:chgData name="kyuwon hwang" userId="cb32f2bcca87feb4" providerId="LiveId" clId="{ECA0EBC1-439C-4681-AD6D-3B49DAAD38F5}" dt="2025-08-25T06:49:45.541" v="4" actId="47"/>
        <pc:sldMkLst>
          <pc:docMk/>
          <pc:sldMk cId="1540845228" sldId="14942"/>
        </pc:sldMkLst>
      </pc:sldChg>
      <pc:sldChg chg="modSp add del mod">
        <pc:chgData name="kyuwon hwang" userId="cb32f2bcca87feb4" providerId="LiveId" clId="{ECA0EBC1-439C-4681-AD6D-3B49DAAD38F5}" dt="2025-08-27T06:49:55.172" v="14376" actId="47"/>
        <pc:sldMkLst>
          <pc:docMk/>
          <pc:sldMk cId="2376135128" sldId="14942"/>
        </pc:sldMkLst>
      </pc:sldChg>
      <pc:sldChg chg="addSp modSp new del mod ord">
        <pc:chgData name="kyuwon hwang" userId="cb32f2bcca87feb4" providerId="LiveId" clId="{ECA0EBC1-439C-4681-AD6D-3B49DAAD38F5}" dt="2025-08-26T10:17:21.343" v="11398" actId="47"/>
        <pc:sldMkLst>
          <pc:docMk/>
          <pc:sldMk cId="1085128921" sldId="14943"/>
        </pc:sldMkLst>
      </pc:sldChg>
      <pc:sldChg chg="addSp delSp modSp new mod">
        <pc:chgData name="kyuwon hwang" userId="cb32f2bcca87feb4" providerId="LiveId" clId="{ECA0EBC1-439C-4681-AD6D-3B49DAAD38F5}" dt="2025-08-27T02:02:08.248" v="12778" actId="1035"/>
        <pc:sldMkLst>
          <pc:docMk/>
          <pc:sldMk cId="1584170290" sldId="14944"/>
        </pc:sldMkLst>
      </pc:sldChg>
      <pc:sldChg chg="addSp delSp modSp new del mod">
        <pc:chgData name="kyuwon hwang" userId="cb32f2bcca87feb4" providerId="LiveId" clId="{ECA0EBC1-439C-4681-AD6D-3B49DAAD38F5}" dt="2025-08-27T01:24:05.152" v="12697" actId="47"/>
        <pc:sldMkLst>
          <pc:docMk/>
          <pc:sldMk cId="3882809000" sldId="14945"/>
        </pc:sldMkLst>
      </pc:sldChg>
      <pc:sldChg chg="addSp delSp modSp new del mod ord">
        <pc:chgData name="kyuwon hwang" userId="cb32f2bcca87feb4" providerId="LiveId" clId="{ECA0EBC1-439C-4681-AD6D-3B49DAAD38F5}" dt="2025-08-27T13:17:03.177" v="14389" actId="47"/>
        <pc:sldMkLst>
          <pc:docMk/>
          <pc:sldMk cId="2793453341" sldId="14946"/>
        </pc:sldMkLst>
      </pc:sldChg>
      <pc:sldChg chg="modSp add mod">
        <pc:chgData name="kyuwon hwang" userId="cb32f2bcca87feb4" providerId="LiveId" clId="{ECA0EBC1-439C-4681-AD6D-3B49DAAD38F5}" dt="2025-08-26T09:30:50.321" v="8929" actId="207"/>
        <pc:sldMkLst>
          <pc:docMk/>
          <pc:sldMk cId="2896560560" sldId="14947"/>
        </pc:sldMkLst>
      </pc:sldChg>
      <pc:sldChg chg="add del">
        <pc:chgData name="kyuwon hwang" userId="cb32f2bcca87feb4" providerId="LiveId" clId="{ECA0EBC1-439C-4681-AD6D-3B49DAAD38F5}" dt="2025-08-26T09:30:16.426" v="8853"/>
        <pc:sldMkLst>
          <pc:docMk/>
          <pc:sldMk cId="3706815843" sldId="14947"/>
        </pc:sldMkLst>
      </pc:sldChg>
      <pc:sldChg chg="addSp delSp modSp add mod">
        <pc:chgData name="kyuwon hwang" userId="cb32f2bcca87feb4" providerId="LiveId" clId="{ECA0EBC1-439C-4681-AD6D-3B49DAAD38F5}" dt="2025-08-26T09:52:38.270" v="9491" actId="1076"/>
        <pc:sldMkLst>
          <pc:docMk/>
          <pc:sldMk cId="1900689442" sldId="14948"/>
        </pc:sldMkLst>
      </pc:sldChg>
      <pc:sldChg chg="add del">
        <pc:chgData name="kyuwon hwang" userId="cb32f2bcca87feb4" providerId="LiveId" clId="{ECA0EBC1-439C-4681-AD6D-3B49DAAD38F5}" dt="2025-08-26T09:31:00.577" v="8931"/>
        <pc:sldMkLst>
          <pc:docMk/>
          <pc:sldMk cId="2348481536" sldId="14948"/>
        </pc:sldMkLst>
      </pc:sldChg>
      <pc:sldChg chg="addSp delSp modSp new mod">
        <pc:chgData name="kyuwon hwang" userId="cb32f2bcca87feb4" providerId="LiveId" clId="{ECA0EBC1-439C-4681-AD6D-3B49DAAD38F5}" dt="2025-08-27T06:49:37.850" v="14375" actId="1038"/>
        <pc:sldMkLst>
          <pc:docMk/>
          <pc:sldMk cId="3813192998" sldId="14949"/>
        </pc:sldMkLst>
      </pc:sldChg>
      <pc:sldChg chg="modSp add mod">
        <pc:chgData name="kyuwon hwang" userId="cb32f2bcca87feb4" providerId="LiveId" clId="{ECA0EBC1-439C-4681-AD6D-3B49DAAD38F5}" dt="2025-08-26T09:56:53.022" v="9665" actId="20577"/>
        <pc:sldMkLst>
          <pc:docMk/>
          <pc:sldMk cId="2166602762" sldId="14950"/>
        </pc:sldMkLst>
      </pc:sldChg>
      <pc:sldChg chg="new del">
        <pc:chgData name="kyuwon hwang" userId="cb32f2bcca87feb4" providerId="LiveId" clId="{ECA0EBC1-439C-4681-AD6D-3B49DAAD38F5}" dt="2025-08-26T09:56:57.969" v="9667" actId="2696"/>
        <pc:sldMkLst>
          <pc:docMk/>
          <pc:sldMk cId="515586843" sldId="14951"/>
        </pc:sldMkLst>
      </pc:sldChg>
      <pc:sldChg chg="add del">
        <pc:chgData name="kyuwon hwang" userId="cb32f2bcca87feb4" providerId="LiveId" clId="{ECA0EBC1-439C-4681-AD6D-3B49DAAD38F5}" dt="2025-08-26T09:57:01.955" v="9669"/>
        <pc:sldMkLst>
          <pc:docMk/>
          <pc:sldMk cId="1597617084" sldId="14951"/>
        </pc:sldMkLst>
      </pc:sldChg>
      <pc:sldChg chg="addSp delSp modSp add mod">
        <pc:chgData name="kyuwon hwang" userId="cb32f2bcca87feb4" providerId="LiveId" clId="{ECA0EBC1-439C-4681-AD6D-3B49DAAD38F5}" dt="2025-08-27T04:30:57.822" v="13330" actId="20577"/>
        <pc:sldMkLst>
          <pc:docMk/>
          <pc:sldMk cId="2762495914" sldId="14951"/>
        </pc:sldMkLst>
      </pc:sldChg>
      <pc:sldChg chg="addSp modSp new mod">
        <pc:chgData name="kyuwon hwang" userId="cb32f2bcca87feb4" providerId="LiveId" clId="{ECA0EBC1-439C-4681-AD6D-3B49DAAD38F5}" dt="2025-08-27T00:29:34.106" v="12057" actId="20577"/>
        <pc:sldMkLst>
          <pc:docMk/>
          <pc:sldMk cId="3054345082" sldId="14952"/>
        </pc:sldMkLst>
      </pc:sldChg>
      <pc:sldChg chg="addSp modSp new mod">
        <pc:chgData name="kyuwon hwang" userId="cb32f2bcca87feb4" providerId="LiveId" clId="{ECA0EBC1-439C-4681-AD6D-3B49DAAD38F5}" dt="2025-08-27T13:14:49.036" v="14388" actId="20577"/>
        <pc:sldMkLst>
          <pc:docMk/>
          <pc:sldMk cId="4235931439" sldId="14953"/>
        </pc:sldMkLst>
      </pc:sldChg>
    </pc:docChg>
  </pc:docChgLst>
  <pc:docChgLst>
    <pc:chgData name="kyuwon hwang" userId="cb32f2bcca87feb4" providerId="LiveId" clId="{7B73EFF9-F62F-46FD-8EA8-E2CB2E5CE029}"/>
    <pc:docChg chg="undo redo custSel addSld delSld modSld sldOrd delMainMaster">
      <pc:chgData name="kyuwon hwang" userId="cb32f2bcca87feb4" providerId="LiveId" clId="{7B73EFF9-F62F-46FD-8EA8-E2CB2E5CE029}" dt="2025-04-04T04:29:20.491" v="25986" actId="1076"/>
      <pc:docMkLst>
        <pc:docMk/>
      </pc:docMkLst>
      <pc:sldChg chg="modSp mod">
        <pc:chgData name="kyuwon hwang" userId="cb32f2bcca87feb4" providerId="LiveId" clId="{7B73EFF9-F62F-46FD-8EA8-E2CB2E5CE029}" dt="2025-03-27T07:15:34.654" v="22954" actId="20577"/>
        <pc:sldMkLst>
          <pc:docMk/>
          <pc:sldMk cId="758422230" sldId="256"/>
        </pc:sldMkLst>
      </pc:sldChg>
      <pc:sldChg chg="addSp delSp modSp mod">
        <pc:chgData name="kyuwon hwang" userId="cb32f2bcca87feb4" providerId="LiveId" clId="{7B73EFF9-F62F-46FD-8EA8-E2CB2E5CE029}" dt="2025-03-27T08:28:20.273" v="24103" actId="14100"/>
        <pc:sldMkLst>
          <pc:docMk/>
          <pc:sldMk cId="3155297931" sldId="257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643490152" sldId="14663"/>
        </pc:sldMkLst>
      </pc:sldChg>
      <pc:sldChg chg="modSp mod">
        <pc:chgData name="kyuwon hwang" userId="cb32f2bcca87feb4" providerId="LiveId" clId="{7B73EFF9-F62F-46FD-8EA8-E2CB2E5CE029}" dt="2025-03-27T08:11:22.580" v="22961" actId="6549"/>
        <pc:sldMkLst>
          <pc:docMk/>
          <pc:sldMk cId="707881572" sldId="14721"/>
        </pc:sldMkLst>
      </pc:sldChg>
      <pc:sldChg chg="addSp delSp modSp mod">
        <pc:chgData name="kyuwon hwang" userId="cb32f2bcca87feb4" providerId="LiveId" clId="{7B73EFF9-F62F-46FD-8EA8-E2CB2E5CE029}" dt="2025-03-27T09:00:43.966" v="25693" actId="207"/>
        <pc:sldMkLst>
          <pc:docMk/>
          <pc:sldMk cId="447906358" sldId="14722"/>
        </pc:sldMkLst>
      </pc:sldChg>
      <pc:sldChg chg="modSp mod">
        <pc:chgData name="kyuwon hwang" userId="cb32f2bcca87feb4" providerId="LiveId" clId="{7B73EFF9-F62F-46FD-8EA8-E2CB2E5CE029}" dt="2025-03-24T09:03:04.406" v="7050" actId="20577"/>
        <pc:sldMkLst>
          <pc:docMk/>
          <pc:sldMk cId="3902434725" sldId="14756"/>
        </pc:sldMkLst>
      </pc:sldChg>
      <pc:sldChg chg="addSp delSp modSp mod">
        <pc:chgData name="kyuwon hwang" userId="cb32f2bcca87feb4" providerId="LiveId" clId="{7B73EFF9-F62F-46FD-8EA8-E2CB2E5CE029}" dt="2025-03-27T08:21:21.334" v="23609" actId="1035"/>
        <pc:sldMkLst>
          <pc:docMk/>
          <pc:sldMk cId="736966955" sldId="14766"/>
        </pc:sldMkLst>
      </pc:sldChg>
      <pc:sldChg chg="addSp delSp modSp del mod">
        <pc:chgData name="kyuwon hwang" userId="cb32f2bcca87feb4" providerId="LiveId" clId="{7B73EFF9-F62F-46FD-8EA8-E2CB2E5CE029}" dt="2025-03-27T06:57:04.791" v="21905" actId="47"/>
        <pc:sldMkLst>
          <pc:docMk/>
          <pc:sldMk cId="3496221674" sldId="14767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40415182" sldId="14769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173232074" sldId="14770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450373381" sldId="14771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225115038" sldId="14772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941163620" sldId="14773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879580449" sldId="14774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376901247" sldId="14775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850481636" sldId="14776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2191614026" sldId="14777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003912645" sldId="14778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474616818" sldId="14779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536424919" sldId="14780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3733550127" sldId="14782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47058352" sldId="14783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256217096" sldId="14784"/>
        </pc:sldMkLst>
      </pc:sldChg>
      <pc:sldChg chg="del">
        <pc:chgData name="kyuwon hwang" userId="cb32f2bcca87feb4" providerId="LiveId" clId="{7B73EFF9-F62F-46FD-8EA8-E2CB2E5CE029}" dt="2025-03-18T05:52:33.608" v="436" actId="47"/>
        <pc:sldMkLst>
          <pc:docMk/>
          <pc:sldMk cId="1801332568" sldId="14785"/>
        </pc:sldMkLst>
      </pc:sldChg>
      <pc:sldChg chg="addSp delSp modSp new del mod">
        <pc:chgData name="kyuwon hwang" userId="cb32f2bcca87feb4" providerId="LiveId" clId="{7B73EFF9-F62F-46FD-8EA8-E2CB2E5CE029}" dt="2025-03-27T06:57:15.324" v="21907" actId="47"/>
        <pc:sldMkLst>
          <pc:docMk/>
          <pc:sldMk cId="4209390067" sldId="14786"/>
        </pc:sldMkLst>
      </pc:sldChg>
      <pc:sldChg chg="addSp delSp modSp new del mod">
        <pc:chgData name="kyuwon hwang" userId="cb32f2bcca87feb4" providerId="LiveId" clId="{7B73EFF9-F62F-46FD-8EA8-E2CB2E5CE029}" dt="2025-03-27T02:09:45.062" v="18513" actId="47"/>
        <pc:sldMkLst>
          <pc:docMk/>
          <pc:sldMk cId="2909984261" sldId="14787"/>
        </pc:sldMkLst>
      </pc:sldChg>
      <pc:sldChg chg="addSp modSp new del mod">
        <pc:chgData name="kyuwon hwang" userId="cb32f2bcca87feb4" providerId="LiveId" clId="{7B73EFF9-F62F-46FD-8EA8-E2CB2E5CE029}" dt="2025-03-27T02:03:12.134" v="18457" actId="47"/>
        <pc:sldMkLst>
          <pc:docMk/>
          <pc:sldMk cId="2064330658" sldId="14788"/>
        </pc:sldMkLst>
      </pc:sldChg>
      <pc:sldChg chg="addSp modSp new del mod">
        <pc:chgData name="kyuwon hwang" userId="cb32f2bcca87feb4" providerId="LiveId" clId="{7B73EFF9-F62F-46FD-8EA8-E2CB2E5CE029}" dt="2025-03-27T02:03:10.145" v="18456" actId="47"/>
        <pc:sldMkLst>
          <pc:docMk/>
          <pc:sldMk cId="3354612840" sldId="14789"/>
        </pc:sldMkLst>
      </pc:sldChg>
      <pc:sldChg chg="addSp modSp new del">
        <pc:chgData name="kyuwon hwang" userId="cb32f2bcca87feb4" providerId="LiveId" clId="{7B73EFF9-F62F-46FD-8EA8-E2CB2E5CE029}" dt="2025-03-27T02:03:07.315" v="18455" actId="47"/>
        <pc:sldMkLst>
          <pc:docMk/>
          <pc:sldMk cId="3915988187" sldId="14790"/>
        </pc:sldMkLst>
      </pc:sldChg>
      <pc:sldChg chg="addSp modSp new del">
        <pc:chgData name="kyuwon hwang" userId="cb32f2bcca87feb4" providerId="LiveId" clId="{7B73EFF9-F62F-46FD-8EA8-E2CB2E5CE029}" dt="2025-03-27T02:09:46.082" v="18514" actId="47"/>
        <pc:sldMkLst>
          <pc:docMk/>
          <pc:sldMk cId="1427911383" sldId="14791"/>
        </pc:sldMkLst>
      </pc:sldChg>
      <pc:sldChg chg="addSp delSp modSp new del mod">
        <pc:chgData name="kyuwon hwang" userId="cb32f2bcca87feb4" providerId="LiveId" clId="{7B73EFF9-F62F-46FD-8EA8-E2CB2E5CE029}" dt="2025-03-27T02:14:51.982" v="18692" actId="47"/>
        <pc:sldMkLst>
          <pc:docMk/>
          <pc:sldMk cId="1005647575" sldId="14792"/>
        </pc:sldMkLst>
      </pc:sldChg>
      <pc:sldChg chg="addSp modSp new del mod">
        <pc:chgData name="kyuwon hwang" userId="cb32f2bcca87feb4" providerId="LiveId" clId="{7B73EFF9-F62F-46FD-8EA8-E2CB2E5CE029}" dt="2025-03-27T02:14:53.100" v="18693" actId="47"/>
        <pc:sldMkLst>
          <pc:docMk/>
          <pc:sldMk cId="1548068560" sldId="14793"/>
        </pc:sldMkLst>
      </pc:sldChg>
      <pc:sldChg chg="addSp modSp new del mod">
        <pc:chgData name="kyuwon hwang" userId="cb32f2bcca87feb4" providerId="LiveId" clId="{7B73EFF9-F62F-46FD-8EA8-E2CB2E5CE029}" dt="2025-03-27T02:14:55.079" v="18694" actId="47"/>
        <pc:sldMkLst>
          <pc:docMk/>
          <pc:sldMk cId="3062453788" sldId="14794"/>
        </pc:sldMkLst>
      </pc:sldChg>
      <pc:sldChg chg="addSp modSp new del mod">
        <pc:chgData name="kyuwon hwang" userId="cb32f2bcca87feb4" providerId="LiveId" clId="{7B73EFF9-F62F-46FD-8EA8-E2CB2E5CE029}" dt="2025-03-27T02:14:56.215" v="18695" actId="47"/>
        <pc:sldMkLst>
          <pc:docMk/>
          <pc:sldMk cId="3360969219" sldId="14795"/>
        </pc:sldMkLst>
      </pc:sldChg>
      <pc:sldChg chg="addSp modSp new del mod">
        <pc:chgData name="kyuwon hwang" userId="cb32f2bcca87feb4" providerId="LiveId" clId="{7B73EFF9-F62F-46FD-8EA8-E2CB2E5CE029}" dt="2025-03-27T02:14:57.359" v="18696" actId="47"/>
        <pc:sldMkLst>
          <pc:docMk/>
          <pc:sldMk cId="202837293" sldId="14796"/>
        </pc:sldMkLst>
      </pc:sldChg>
      <pc:sldChg chg="addSp modSp new del mod">
        <pc:chgData name="kyuwon hwang" userId="cb32f2bcca87feb4" providerId="LiveId" clId="{7B73EFF9-F62F-46FD-8EA8-E2CB2E5CE029}" dt="2025-03-27T05:29:38" v="21079" actId="47"/>
        <pc:sldMkLst>
          <pc:docMk/>
          <pc:sldMk cId="453920956" sldId="14797"/>
        </pc:sldMkLst>
      </pc:sldChg>
      <pc:sldChg chg="addSp modSp new del mod">
        <pc:chgData name="kyuwon hwang" userId="cb32f2bcca87feb4" providerId="LiveId" clId="{7B73EFF9-F62F-46FD-8EA8-E2CB2E5CE029}" dt="2025-03-27T05:29:39.766" v="21080" actId="47"/>
        <pc:sldMkLst>
          <pc:docMk/>
          <pc:sldMk cId="1362647893" sldId="14798"/>
        </pc:sldMkLst>
      </pc:sldChg>
      <pc:sldChg chg="addSp delSp modSp new del mod">
        <pc:chgData name="kyuwon hwang" userId="cb32f2bcca87feb4" providerId="LiveId" clId="{7B73EFF9-F62F-46FD-8EA8-E2CB2E5CE029}" dt="2025-03-27T06:57:12.900" v="21906" actId="47"/>
        <pc:sldMkLst>
          <pc:docMk/>
          <pc:sldMk cId="3316262250" sldId="14799"/>
        </pc:sldMkLst>
      </pc:sldChg>
      <pc:sldChg chg="addSp delSp modSp new mod ord">
        <pc:chgData name="kyuwon hwang" userId="cb32f2bcca87feb4" providerId="LiveId" clId="{7B73EFF9-F62F-46FD-8EA8-E2CB2E5CE029}" dt="2025-03-24T06:22:41.864" v="2906"/>
        <pc:sldMkLst>
          <pc:docMk/>
          <pc:sldMk cId="1347139356" sldId="14800"/>
        </pc:sldMkLst>
      </pc:sldChg>
      <pc:sldChg chg="addSp delSp modSp new mod ord">
        <pc:chgData name="kyuwon hwang" userId="cb32f2bcca87feb4" providerId="LiveId" clId="{7B73EFF9-F62F-46FD-8EA8-E2CB2E5CE029}" dt="2025-03-24T06:18:15.451" v="2857" actId="552"/>
        <pc:sldMkLst>
          <pc:docMk/>
          <pc:sldMk cId="708750410" sldId="14801"/>
        </pc:sldMkLst>
      </pc:sldChg>
      <pc:sldChg chg="addSp delSp modSp new mod">
        <pc:chgData name="kyuwon hwang" userId="cb32f2bcca87feb4" providerId="LiveId" clId="{7B73EFF9-F62F-46FD-8EA8-E2CB2E5CE029}" dt="2025-03-25T04:40:59" v="10186" actId="1036"/>
        <pc:sldMkLst>
          <pc:docMk/>
          <pc:sldMk cId="2151498192" sldId="14802"/>
        </pc:sldMkLst>
      </pc:sldChg>
      <pc:sldChg chg="addSp modSp new del mod">
        <pc:chgData name="kyuwon hwang" userId="cb32f2bcca87feb4" providerId="LiveId" clId="{7B73EFF9-F62F-46FD-8EA8-E2CB2E5CE029}" dt="2025-03-28T02:31:57.766" v="25984" actId="47"/>
        <pc:sldMkLst>
          <pc:docMk/>
          <pc:sldMk cId="3856748391" sldId="14803"/>
        </pc:sldMkLst>
      </pc:sldChg>
      <pc:sldChg chg="addSp delSp modSp new del mod ord">
        <pc:chgData name="kyuwon hwang" userId="cb32f2bcca87feb4" providerId="LiveId" clId="{7B73EFF9-F62F-46FD-8EA8-E2CB2E5CE029}" dt="2025-03-28T02:31:57.766" v="25984" actId="47"/>
        <pc:sldMkLst>
          <pc:docMk/>
          <pc:sldMk cId="1890196085" sldId="14804"/>
        </pc:sldMkLst>
      </pc:sldChg>
      <pc:sldChg chg="modSp add mod">
        <pc:chgData name="kyuwon hwang" userId="cb32f2bcca87feb4" providerId="LiveId" clId="{7B73EFF9-F62F-46FD-8EA8-E2CB2E5CE029}" dt="2025-03-24T09:04:41.972" v="7157" actId="20577"/>
        <pc:sldMkLst>
          <pc:docMk/>
          <pc:sldMk cId="1191783076" sldId="14805"/>
        </pc:sldMkLst>
      </pc:sldChg>
      <pc:sldChg chg="add del">
        <pc:chgData name="kyuwon hwang" userId="cb32f2bcca87feb4" providerId="LiveId" clId="{7B73EFF9-F62F-46FD-8EA8-E2CB2E5CE029}" dt="2025-03-24T09:03:44.829" v="7052"/>
        <pc:sldMkLst>
          <pc:docMk/>
          <pc:sldMk cId="3756834844" sldId="14805"/>
        </pc:sldMkLst>
      </pc:sldChg>
      <pc:sldChg chg="addSp delSp modSp new mod ord">
        <pc:chgData name="kyuwon hwang" userId="cb32f2bcca87feb4" providerId="LiveId" clId="{7B73EFF9-F62F-46FD-8EA8-E2CB2E5CE029}" dt="2025-03-27T11:09:33.919" v="25695" actId="20577"/>
        <pc:sldMkLst>
          <pc:docMk/>
          <pc:sldMk cId="3544139689" sldId="14806"/>
        </pc:sldMkLst>
      </pc:sldChg>
      <pc:sldChg chg="addSp delSp modSp new mod ord">
        <pc:chgData name="kyuwon hwang" userId="cb32f2bcca87feb4" providerId="LiveId" clId="{7B73EFF9-F62F-46FD-8EA8-E2CB2E5CE029}" dt="2025-03-26T09:38:51.542" v="13700" actId="14100"/>
        <pc:sldMkLst>
          <pc:docMk/>
          <pc:sldMk cId="3285205713" sldId="14807"/>
        </pc:sldMkLst>
      </pc:sldChg>
      <pc:sldChg chg="addSp modSp new mod">
        <pc:chgData name="kyuwon hwang" userId="cb32f2bcca87feb4" providerId="LiveId" clId="{7B73EFF9-F62F-46FD-8EA8-E2CB2E5CE029}" dt="2025-03-26T10:26:27.259" v="14300" actId="1076"/>
        <pc:sldMkLst>
          <pc:docMk/>
          <pc:sldMk cId="673473857" sldId="14808"/>
        </pc:sldMkLst>
      </pc:sldChg>
      <pc:sldChg chg="addSp modSp new mod">
        <pc:chgData name="kyuwon hwang" userId="cb32f2bcca87feb4" providerId="LiveId" clId="{7B73EFF9-F62F-46FD-8EA8-E2CB2E5CE029}" dt="2025-03-26T10:28:36.028" v="14303" actId="14100"/>
        <pc:sldMkLst>
          <pc:docMk/>
          <pc:sldMk cId="2562908948" sldId="14809"/>
        </pc:sldMkLst>
      </pc:sldChg>
      <pc:sldChg chg="addSp modSp new mod ord">
        <pc:chgData name="kyuwon hwang" userId="cb32f2bcca87feb4" providerId="LiveId" clId="{7B73EFF9-F62F-46FD-8EA8-E2CB2E5CE029}" dt="2025-03-27T01:57:37.813" v="18403" actId="1038"/>
        <pc:sldMkLst>
          <pc:docMk/>
          <pc:sldMk cId="2335404428" sldId="14810"/>
        </pc:sldMkLst>
      </pc:sldChg>
      <pc:sldChg chg="add del">
        <pc:chgData name="kyuwon hwang" userId="cb32f2bcca87feb4" providerId="LiveId" clId="{7B73EFF9-F62F-46FD-8EA8-E2CB2E5CE029}" dt="2025-03-26T09:39:18.661" v="13702"/>
        <pc:sldMkLst>
          <pc:docMk/>
          <pc:sldMk cId="707858097" sldId="14811"/>
        </pc:sldMkLst>
      </pc:sldChg>
      <pc:sldChg chg="modSp add mod">
        <pc:chgData name="kyuwon hwang" userId="cb32f2bcca87feb4" providerId="LiveId" clId="{7B73EFF9-F62F-46FD-8EA8-E2CB2E5CE029}" dt="2025-03-26T09:40:46.554" v="13793" actId="1037"/>
        <pc:sldMkLst>
          <pc:docMk/>
          <pc:sldMk cId="2085285664" sldId="14811"/>
        </pc:sldMkLst>
      </pc:sldChg>
      <pc:sldChg chg="addSp delSp modSp new mod ord">
        <pc:chgData name="kyuwon hwang" userId="cb32f2bcca87feb4" providerId="LiveId" clId="{7B73EFF9-F62F-46FD-8EA8-E2CB2E5CE029}" dt="2025-03-26T23:24:39.217" v="15886" actId="20577"/>
        <pc:sldMkLst>
          <pc:docMk/>
          <pc:sldMk cId="1459790320" sldId="14812"/>
        </pc:sldMkLst>
      </pc:sldChg>
      <pc:sldChg chg="addSp delSp modSp new mod ord">
        <pc:chgData name="kyuwon hwang" userId="cb32f2bcca87feb4" providerId="LiveId" clId="{7B73EFF9-F62F-46FD-8EA8-E2CB2E5CE029}" dt="2025-03-27T00:30:41.050" v="16119" actId="1037"/>
        <pc:sldMkLst>
          <pc:docMk/>
          <pc:sldMk cId="1613786601" sldId="14813"/>
        </pc:sldMkLst>
      </pc:sldChg>
      <pc:sldChg chg="addSp modSp new del mod">
        <pc:chgData name="kyuwon hwang" userId="cb32f2bcca87feb4" providerId="LiveId" clId="{7B73EFF9-F62F-46FD-8EA8-E2CB2E5CE029}" dt="2025-03-27T02:14:46.658" v="18688" actId="47"/>
        <pc:sldMkLst>
          <pc:docMk/>
          <pc:sldMk cId="114016560" sldId="14814"/>
        </pc:sldMkLst>
      </pc:sldChg>
      <pc:sldChg chg="addSp delSp modSp new del mod">
        <pc:chgData name="kyuwon hwang" userId="cb32f2bcca87feb4" providerId="LiveId" clId="{7B73EFF9-F62F-46FD-8EA8-E2CB2E5CE029}" dt="2025-03-27T02:14:48.611" v="18690" actId="47"/>
        <pc:sldMkLst>
          <pc:docMk/>
          <pc:sldMk cId="3411192055" sldId="14815"/>
        </pc:sldMkLst>
      </pc:sldChg>
      <pc:sldChg chg="addSp delSp modSp new del mod">
        <pc:chgData name="kyuwon hwang" userId="cb32f2bcca87feb4" providerId="LiveId" clId="{7B73EFF9-F62F-46FD-8EA8-E2CB2E5CE029}" dt="2025-03-27T02:14:47.603" v="18689" actId="47"/>
        <pc:sldMkLst>
          <pc:docMk/>
          <pc:sldMk cId="996296354" sldId="14816"/>
        </pc:sldMkLst>
      </pc:sldChg>
      <pc:sldChg chg="addSp modSp new del mod">
        <pc:chgData name="kyuwon hwang" userId="cb32f2bcca87feb4" providerId="LiveId" clId="{7B73EFF9-F62F-46FD-8EA8-E2CB2E5CE029}" dt="2025-03-27T02:14:50.083" v="18691" actId="47"/>
        <pc:sldMkLst>
          <pc:docMk/>
          <pc:sldMk cId="274041009" sldId="14817"/>
        </pc:sldMkLst>
      </pc:sldChg>
      <pc:sldChg chg="addSp delSp modSp new mod">
        <pc:chgData name="kyuwon hwang" userId="cb32f2bcca87feb4" providerId="LiveId" clId="{7B73EFF9-F62F-46FD-8EA8-E2CB2E5CE029}" dt="2025-03-27T01:52:52.736" v="18344" actId="571"/>
        <pc:sldMkLst>
          <pc:docMk/>
          <pc:sldMk cId="591828174" sldId="14818"/>
        </pc:sldMkLst>
      </pc:sldChg>
      <pc:sldChg chg="addSp delSp modSp new mod">
        <pc:chgData name="kyuwon hwang" userId="cb32f2bcca87feb4" providerId="LiveId" clId="{7B73EFF9-F62F-46FD-8EA8-E2CB2E5CE029}" dt="2025-03-27T01:59:42.600" v="18414"/>
        <pc:sldMkLst>
          <pc:docMk/>
          <pc:sldMk cId="3473471504" sldId="14819"/>
        </pc:sldMkLst>
      </pc:sldChg>
      <pc:sldChg chg="addSp delSp modSp new del mod">
        <pc:chgData name="kyuwon hwang" userId="cb32f2bcca87feb4" providerId="LiveId" clId="{7B73EFF9-F62F-46FD-8EA8-E2CB2E5CE029}" dt="2025-03-27T02:03:37.177" v="18458" actId="47"/>
        <pc:sldMkLst>
          <pc:docMk/>
          <pc:sldMk cId="2827015840" sldId="14820"/>
        </pc:sldMkLst>
      </pc:sldChg>
      <pc:sldChg chg="addSp delSp modSp new mod">
        <pc:chgData name="kyuwon hwang" userId="cb32f2bcca87feb4" providerId="LiveId" clId="{7B73EFF9-F62F-46FD-8EA8-E2CB2E5CE029}" dt="2025-03-27T00:32:52.785" v="16190" actId="1038"/>
        <pc:sldMkLst>
          <pc:docMk/>
          <pc:sldMk cId="556783644" sldId="14821"/>
        </pc:sldMkLst>
      </pc:sldChg>
      <pc:sldChg chg="addSp delSp modSp new mod ord">
        <pc:chgData name="kyuwon hwang" userId="cb32f2bcca87feb4" providerId="LiveId" clId="{7B73EFF9-F62F-46FD-8EA8-E2CB2E5CE029}" dt="2025-03-27T07:13:02.367" v="22796" actId="1036"/>
        <pc:sldMkLst>
          <pc:docMk/>
          <pc:sldMk cId="2895300966" sldId="14822"/>
        </pc:sldMkLst>
      </pc:sldChg>
      <pc:sldChg chg="addSp modSp new mod">
        <pc:chgData name="kyuwon hwang" userId="cb32f2bcca87feb4" providerId="LiveId" clId="{7B73EFF9-F62F-46FD-8EA8-E2CB2E5CE029}" dt="2025-03-27T02:01:28.019" v="18450" actId="1076"/>
        <pc:sldMkLst>
          <pc:docMk/>
          <pc:sldMk cId="2481746749" sldId="14823"/>
        </pc:sldMkLst>
      </pc:sldChg>
      <pc:sldChg chg="addSp modSp new mod">
        <pc:chgData name="kyuwon hwang" userId="cb32f2bcca87feb4" providerId="LiveId" clId="{7B73EFF9-F62F-46FD-8EA8-E2CB2E5CE029}" dt="2025-03-27T04:14:55.131" v="19385" actId="14100"/>
        <pc:sldMkLst>
          <pc:docMk/>
          <pc:sldMk cId="638211746" sldId="14824"/>
        </pc:sldMkLst>
      </pc:sldChg>
      <pc:sldChg chg="addSp delSp modSp new mod">
        <pc:chgData name="kyuwon hwang" userId="cb32f2bcca87feb4" providerId="LiveId" clId="{7B73EFF9-F62F-46FD-8EA8-E2CB2E5CE029}" dt="2025-03-27T02:08:28.712" v="18509" actId="1037"/>
        <pc:sldMkLst>
          <pc:docMk/>
          <pc:sldMk cId="3718984070" sldId="14825"/>
        </pc:sldMkLst>
      </pc:sldChg>
      <pc:sldChg chg="addSp delSp modSp new mod">
        <pc:chgData name="kyuwon hwang" userId="cb32f2bcca87feb4" providerId="LiveId" clId="{7B73EFF9-F62F-46FD-8EA8-E2CB2E5CE029}" dt="2025-03-27T02:14:35.472" v="18687" actId="1036"/>
        <pc:sldMkLst>
          <pc:docMk/>
          <pc:sldMk cId="1767798934" sldId="14826"/>
        </pc:sldMkLst>
      </pc:sldChg>
      <pc:sldChg chg="addSp delSp modSp new mod ord">
        <pc:chgData name="kyuwon hwang" userId="cb32f2bcca87feb4" providerId="LiveId" clId="{7B73EFF9-F62F-46FD-8EA8-E2CB2E5CE029}" dt="2025-03-27T07:14:09.966" v="22935" actId="1036"/>
        <pc:sldMkLst>
          <pc:docMk/>
          <pc:sldMk cId="1877297284" sldId="14827"/>
        </pc:sldMkLst>
      </pc:sldChg>
      <pc:sldChg chg="addSp delSp modSp new mod">
        <pc:chgData name="kyuwon hwang" userId="cb32f2bcca87feb4" providerId="LiveId" clId="{7B73EFF9-F62F-46FD-8EA8-E2CB2E5CE029}" dt="2025-03-27T06:41:40.488" v="21785" actId="1076"/>
        <pc:sldMkLst>
          <pc:docMk/>
          <pc:sldMk cId="67581814" sldId="14828"/>
        </pc:sldMkLst>
      </pc:sldChg>
      <pc:sldChg chg="addSp modSp new mod">
        <pc:chgData name="kyuwon hwang" userId="cb32f2bcca87feb4" providerId="LiveId" clId="{7B73EFF9-F62F-46FD-8EA8-E2CB2E5CE029}" dt="2025-04-04T04:29:20.491" v="25986" actId="1076"/>
        <pc:sldMkLst>
          <pc:docMk/>
          <pc:sldMk cId="2922935289" sldId="14829"/>
        </pc:sldMkLst>
      </pc:sldChg>
      <pc:sldChg chg="addSp delSp modSp new mod ord">
        <pc:chgData name="kyuwon hwang" userId="cb32f2bcca87feb4" providerId="LiveId" clId="{7B73EFF9-F62F-46FD-8EA8-E2CB2E5CE029}" dt="2025-03-27T07:12:28.415" v="22779" actId="14100"/>
        <pc:sldMkLst>
          <pc:docMk/>
          <pc:sldMk cId="489442112" sldId="14830"/>
        </pc:sldMkLst>
      </pc:sldChg>
      <pc:sldChg chg="addSp modSp add mod">
        <pc:chgData name="kyuwon hwang" userId="cb32f2bcca87feb4" providerId="LiveId" clId="{7B73EFF9-F62F-46FD-8EA8-E2CB2E5CE029}" dt="2025-03-27T09:00:36.692" v="25692" actId="207"/>
        <pc:sldMkLst>
          <pc:docMk/>
          <pc:sldMk cId="1003343493" sldId="14831"/>
        </pc:sldMkLst>
      </pc:sldChg>
      <pc:sldChg chg="addSp delSp modSp new del mod">
        <pc:chgData name="kyuwon hwang" userId="cb32f2bcca87feb4" providerId="LiveId" clId="{7B73EFF9-F62F-46FD-8EA8-E2CB2E5CE029}" dt="2025-03-27T11:20:30.784" v="25706" actId="47"/>
        <pc:sldMkLst>
          <pc:docMk/>
          <pc:sldMk cId="1538749906" sldId="14832"/>
        </pc:sldMkLst>
      </pc:sldChg>
      <pc:sldChg chg="addSp delSp modSp new mod ord">
        <pc:chgData name="kyuwon hwang" userId="cb32f2bcca87feb4" providerId="LiveId" clId="{7B73EFF9-F62F-46FD-8EA8-E2CB2E5CE029}" dt="2025-03-27T11:43:55.829" v="25976" actId="1076"/>
        <pc:sldMkLst>
          <pc:docMk/>
          <pc:sldMk cId="2592460737" sldId="14832"/>
        </pc:sldMkLst>
      </pc:sldChg>
      <pc:sldChg chg="addSp delSp modSp new mod">
        <pc:chgData name="kyuwon hwang" userId="cb32f2bcca87feb4" providerId="LiveId" clId="{7B73EFF9-F62F-46FD-8EA8-E2CB2E5CE029}" dt="2025-03-27T11:44:38.876" v="25983"/>
        <pc:sldMkLst>
          <pc:docMk/>
          <pc:sldMk cId="1362319512" sldId="14833"/>
        </pc:sldMkLst>
      </pc:sldChg>
      <pc:sldChg chg="addSp modSp new mod">
        <pc:chgData name="kyuwon hwang" userId="cb32f2bcca87feb4" providerId="LiveId" clId="{7B73EFF9-F62F-46FD-8EA8-E2CB2E5CE029}" dt="2025-03-27T11:31:37.405" v="25860" actId="20577"/>
        <pc:sldMkLst>
          <pc:docMk/>
          <pc:sldMk cId="1944771673" sldId="14834"/>
        </pc:sldMkLst>
      </pc:sldChg>
      <pc:sldChg chg="addSp modSp new mod ord">
        <pc:chgData name="kyuwon hwang" userId="cb32f2bcca87feb4" providerId="LiveId" clId="{7B73EFF9-F62F-46FD-8EA8-E2CB2E5CE029}" dt="2025-03-27T11:31:47.499" v="25862" actId="14100"/>
        <pc:sldMkLst>
          <pc:docMk/>
          <pc:sldMk cId="428476835" sldId="14835"/>
        </pc:sldMkLst>
      </pc:sldChg>
      <pc:sldChg chg="addSp modSp new mod">
        <pc:chgData name="kyuwon hwang" userId="cb32f2bcca87feb4" providerId="LiveId" clId="{7B73EFF9-F62F-46FD-8EA8-E2CB2E5CE029}" dt="2025-03-27T11:27:50.678" v="25783"/>
        <pc:sldMkLst>
          <pc:docMk/>
          <pc:sldMk cId="3696414337" sldId="14836"/>
        </pc:sldMkLst>
      </pc:sldChg>
      <pc:sldChg chg="addSp modSp new mod">
        <pc:chgData name="kyuwon hwang" userId="cb32f2bcca87feb4" providerId="LiveId" clId="{7B73EFF9-F62F-46FD-8EA8-E2CB2E5CE029}" dt="2025-03-27T11:31:04.028" v="25806" actId="14100"/>
        <pc:sldMkLst>
          <pc:docMk/>
          <pc:sldMk cId="1199789440" sldId="14837"/>
        </pc:sldMkLst>
      </pc:sldChg>
      <pc:sldChg chg="addSp modSp new mod">
        <pc:chgData name="kyuwon hwang" userId="cb32f2bcca87feb4" providerId="LiveId" clId="{7B73EFF9-F62F-46FD-8EA8-E2CB2E5CE029}" dt="2025-03-27T11:40:01.019" v="25933" actId="14100"/>
        <pc:sldMkLst>
          <pc:docMk/>
          <pc:sldMk cId="3205509053" sldId="14838"/>
        </pc:sldMkLst>
      </pc:sldChg>
      <pc:sldChg chg="addSp modSp new mod">
        <pc:chgData name="kyuwon hwang" userId="cb32f2bcca87feb4" providerId="LiveId" clId="{7B73EFF9-F62F-46FD-8EA8-E2CB2E5CE029}" dt="2025-03-27T11:39:54.595" v="25929" actId="1038"/>
        <pc:sldMkLst>
          <pc:docMk/>
          <pc:sldMk cId="2559017931" sldId="14839"/>
        </pc:sldMkLst>
      </pc:sldChg>
      <pc:sldChg chg="addSp modSp new mod">
        <pc:chgData name="kyuwon hwang" userId="cb32f2bcca87feb4" providerId="LiveId" clId="{7B73EFF9-F62F-46FD-8EA8-E2CB2E5CE029}" dt="2025-03-27T11:42:20.973" v="25966"/>
        <pc:sldMkLst>
          <pc:docMk/>
          <pc:sldMk cId="2645937154" sldId="14840"/>
        </pc:sldMkLst>
      </pc:sldChg>
      <pc:sldChg chg="add">
        <pc:chgData name="kyuwon hwang" userId="cb32f2bcca87feb4" providerId="LiveId" clId="{7B73EFF9-F62F-46FD-8EA8-E2CB2E5CE029}" dt="2025-03-28T02:31:59.386" v="25985"/>
        <pc:sldMkLst>
          <pc:docMk/>
          <pc:sldMk cId="4013479727" sldId="14841"/>
        </pc:sldMkLst>
      </pc:sldChg>
      <pc:sldMasterChg chg="del delSldLayout">
        <pc:chgData name="kyuwon hwang" userId="cb32f2bcca87feb4" providerId="LiveId" clId="{7B73EFF9-F62F-46FD-8EA8-E2CB2E5CE029}" dt="2025-03-18T05:52:33.608" v="436" actId="47"/>
        <pc:sldMasterMkLst>
          <pc:docMk/>
          <pc:sldMasterMk cId="1533001384" sldId="2147483660"/>
        </pc:sldMasterMkLst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2455517622" sldId="2147483661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3560494958" sldId="2147483662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10203870" sldId="2147483663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3065009704" sldId="2147483664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1574606109" sldId="2147483665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973815037" sldId="2147483666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99078893" sldId="2147483667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1641606130" sldId="2147483668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1692473457" sldId="2147483669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230688991" sldId="2147483670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2179873531" sldId="2147483671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2037667564" sldId="2147483672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3637769907" sldId="2147483673"/>
          </pc:sldLayoutMkLst>
        </pc:sldLayoutChg>
        <pc:sldLayoutChg chg="del">
          <pc:chgData name="kyuwon hwang" userId="cb32f2bcca87feb4" providerId="LiveId" clId="{7B73EFF9-F62F-46FD-8EA8-E2CB2E5CE029}" dt="2025-03-18T05:52:33.608" v="436" actId="47"/>
          <pc:sldLayoutMkLst>
            <pc:docMk/>
            <pc:sldMasterMk cId="1533001384" sldId="2147483660"/>
            <pc:sldLayoutMk cId="2325813063" sldId="2147483674"/>
          </pc:sldLayoutMkLst>
        </pc:sldLayoutChg>
      </pc:sldMasterChg>
    </pc:docChg>
  </pc:docChgLst>
  <pc:docChgLst>
    <pc:chgData name="kyuwon hwang" userId="cb32f2bcca87feb4" providerId="LiveId" clId="{26F6A24E-9E30-4DF8-9ED3-BFE4D3A6BC1E}"/>
    <pc:docChg chg="undo custSel addSld delSld modSld sldOrd">
      <pc:chgData name="kyuwon hwang" userId="cb32f2bcca87feb4" providerId="LiveId" clId="{26F6A24E-9E30-4DF8-9ED3-BFE4D3A6BC1E}" dt="2025-04-28T14:23:47.664" v="12636" actId="1076"/>
      <pc:docMkLst>
        <pc:docMk/>
      </pc:docMkLst>
      <pc:sldChg chg="modSp mod">
        <pc:chgData name="kyuwon hwang" userId="cb32f2bcca87feb4" providerId="LiveId" clId="{26F6A24E-9E30-4DF8-9ED3-BFE4D3A6BC1E}" dt="2025-04-27T23:53:47.016" v="3" actId="20577"/>
        <pc:sldMkLst>
          <pc:docMk/>
          <pc:sldMk cId="758422230" sldId="256"/>
        </pc:sldMkLst>
      </pc:sldChg>
      <pc:sldChg chg="addSp delSp modSp mod">
        <pc:chgData name="kyuwon hwang" userId="cb32f2bcca87feb4" providerId="LiveId" clId="{26F6A24E-9E30-4DF8-9ED3-BFE4D3A6BC1E}" dt="2025-04-28T00:53:08.080" v="995" actId="1076"/>
        <pc:sldMkLst>
          <pc:docMk/>
          <pc:sldMk cId="3155297931" sldId="257"/>
        </pc:sldMkLst>
      </pc:sldChg>
      <pc:sldChg chg="add del">
        <pc:chgData name="kyuwon hwang" userId="cb32f2bcca87feb4" providerId="LiveId" clId="{26F6A24E-9E30-4DF8-9ED3-BFE4D3A6BC1E}" dt="2025-04-28T13:17:55.132" v="11192"/>
        <pc:sldMkLst>
          <pc:docMk/>
          <pc:sldMk cId="864432504" sldId="2157"/>
        </pc:sldMkLst>
      </pc:sldChg>
      <pc:sldChg chg="add del">
        <pc:chgData name="kyuwon hwang" userId="cb32f2bcca87feb4" providerId="LiveId" clId="{26F6A24E-9E30-4DF8-9ED3-BFE4D3A6BC1E}" dt="2025-04-28T13:17:55.132" v="11192"/>
        <pc:sldMkLst>
          <pc:docMk/>
          <pc:sldMk cId="3142484058" sldId="2158"/>
        </pc:sldMkLst>
      </pc:sldChg>
      <pc:sldChg chg="del">
        <pc:chgData name="kyuwon hwang" userId="cb32f2bcca87feb4" providerId="LiveId" clId="{26F6A24E-9E30-4DF8-9ED3-BFE4D3A6BC1E}" dt="2025-04-28T01:50:05.268" v="2610" actId="47"/>
        <pc:sldMkLst>
          <pc:docMk/>
          <pc:sldMk cId="707881572" sldId="14721"/>
        </pc:sldMkLst>
      </pc:sldChg>
      <pc:sldChg chg="addSp delSp modSp mod">
        <pc:chgData name="kyuwon hwang" userId="cb32f2bcca87feb4" providerId="LiveId" clId="{26F6A24E-9E30-4DF8-9ED3-BFE4D3A6BC1E}" dt="2025-04-28T01:49:20.277" v="2608" actId="14100"/>
        <pc:sldMkLst>
          <pc:docMk/>
          <pc:sldMk cId="447906358" sldId="14722"/>
        </pc:sldMkLst>
      </pc:sldChg>
      <pc:sldChg chg="modSp mod">
        <pc:chgData name="kyuwon hwang" userId="cb32f2bcca87feb4" providerId="LiveId" clId="{26F6A24E-9E30-4DF8-9ED3-BFE4D3A6BC1E}" dt="2025-04-28T01:54:31.607" v="2715" actId="1037"/>
        <pc:sldMkLst>
          <pc:docMk/>
          <pc:sldMk cId="3902434725" sldId="14756"/>
        </pc:sldMkLst>
      </pc:sldChg>
      <pc:sldChg chg="modSp del mod">
        <pc:chgData name="kyuwon hwang" userId="cb32f2bcca87feb4" providerId="LiveId" clId="{26F6A24E-9E30-4DF8-9ED3-BFE4D3A6BC1E}" dt="2025-04-28T01:49:59.264" v="2609" actId="47"/>
        <pc:sldMkLst>
          <pc:docMk/>
          <pc:sldMk cId="736966955" sldId="14766"/>
        </pc:sldMkLst>
      </pc:sldChg>
      <pc:sldChg chg="addSp delSp modSp mod">
        <pc:chgData name="kyuwon hwang" userId="cb32f2bcca87feb4" providerId="LiveId" clId="{26F6A24E-9E30-4DF8-9ED3-BFE4D3A6BC1E}" dt="2025-04-28T06:54:15.316" v="7869" actId="1035"/>
        <pc:sldMkLst>
          <pc:docMk/>
          <pc:sldMk cId="1347139356" sldId="14800"/>
        </pc:sldMkLst>
      </pc:sldChg>
      <pc:sldChg chg="addSp delSp modSp mod ord">
        <pc:chgData name="kyuwon hwang" userId="cb32f2bcca87feb4" providerId="LiveId" clId="{26F6A24E-9E30-4DF8-9ED3-BFE4D3A6BC1E}" dt="2025-04-28T10:36:40.163" v="10780"/>
        <pc:sldMkLst>
          <pc:docMk/>
          <pc:sldMk cId="708750410" sldId="14801"/>
        </pc:sldMkLst>
      </pc:sldChg>
      <pc:sldChg chg="del">
        <pc:chgData name="kyuwon hwang" userId="cb32f2bcca87feb4" providerId="LiveId" clId="{26F6A24E-9E30-4DF8-9ED3-BFE4D3A6BC1E}" dt="2025-04-28T10:37:07.802" v="10783" actId="47"/>
        <pc:sldMkLst>
          <pc:docMk/>
          <pc:sldMk cId="2151498192" sldId="14802"/>
        </pc:sldMkLst>
      </pc:sldChg>
      <pc:sldChg chg="addSp delSp modSp mod">
        <pc:chgData name="kyuwon hwang" userId="cb32f2bcca87feb4" providerId="LiveId" clId="{26F6A24E-9E30-4DF8-9ED3-BFE4D3A6BC1E}" dt="2025-04-28T10:39:34.555" v="10881" actId="20577"/>
        <pc:sldMkLst>
          <pc:docMk/>
          <pc:sldMk cId="1191783076" sldId="14805"/>
        </pc:sldMkLst>
      </pc:sldChg>
      <pc:sldChg chg="del">
        <pc:chgData name="kyuwon hwang" userId="cb32f2bcca87feb4" providerId="LiveId" clId="{26F6A24E-9E30-4DF8-9ED3-BFE4D3A6BC1E}" dt="2025-04-28T13:19:41.430" v="11360" actId="47"/>
        <pc:sldMkLst>
          <pc:docMk/>
          <pc:sldMk cId="3544139689" sldId="14806"/>
        </pc:sldMkLst>
      </pc:sldChg>
      <pc:sldChg chg="del">
        <pc:chgData name="kyuwon hwang" userId="cb32f2bcca87feb4" providerId="LiveId" clId="{26F6A24E-9E30-4DF8-9ED3-BFE4D3A6BC1E}" dt="2025-04-28T13:19:41.430" v="11360" actId="47"/>
        <pc:sldMkLst>
          <pc:docMk/>
          <pc:sldMk cId="3285205713" sldId="14807"/>
        </pc:sldMkLst>
      </pc:sldChg>
      <pc:sldChg chg="del">
        <pc:chgData name="kyuwon hwang" userId="cb32f2bcca87feb4" providerId="LiveId" clId="{26F6A24E-9E30-4DF8-9ED3-BFE4D3A6BC1E}" dt="2025-04-28T13:19:41.430" v="11360" actId="47"/>
        <pc:sldMkLst>
          <pc:docMk/>
          <pc:sldMk cId="673473857" sldId="14808"/>
        </pc:sldMkLst>
      </pc:sldChg>
      <pc:sldChg chg="del">
        <pc:chgData name="kyuwon hwang" userId="cb32f2bcca87feb4" providerId="LiveId" clId="{26F6A24E-9E30-4DF8-9ED3-BFE4D3A6BC1E}" dt="2025-04-28T13:19:41.430" v="11360" actId="47"/>
        <pc:sldMkLst>
          <pc:docMk/>
          <pc:sldMk cId="2562908948" sldId="14809"/>
        </pc:sldMkLst>
      </pc:sldChg>
      <pc:sldChg chg="del">
        <pc:chgData name="kyuwon hwang" userId="cb32f2bcca87feb4" providerId="LiveId" clId="{26F6A24E-9E30-4DF8-9ED3-BFE4D3A6BC1E}" dt="2025-04-28T13:19:41.430" v="11360" actId="47"/>
        <pc:sldMkLst>
          <pc:docMk/>
          <pc:sldMk cId="2335404428" sldId="14810"/>
        </pc:sldMkLst>
      </pc:sldChg>
      <pc:sldChg chg="modSp mod">
        <pc:chgData name="kyuwon hwang" userId="cb32f2bcca87feb4" providerId="LiveId" clId="{26F6A24E-9E30-4DF8-9ED3-BFE4D3A6BC1E}" dt="2025-04-28T13:23:16.176" v="11571" actId="20577"/>
        <pc:sldMkLst>
          <pc:docMk/>
          <pc:sldMk cId="2085285664" sldId="14811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459790320" sldId="14812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613786601" sldId="14813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591828174" sldId="14818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3473471504" sldId="14819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556783644" sldId="14821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895300966" sldId="14822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481746749" sldId="14823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638211746" sldId="14824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3718984070" sldId="14825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767798934" sldId="14826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877297284" sldId="14827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67581814" sldId="14828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922935289" sldId="14829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489442112" sldId="14830"/>
        </pc:sldMkLst>
      </pc:sldChg>
      <pc:sldChg chg="addSp delSp modSp mod">
        <pc:chgData name="kyuwon hwang" userId="cb32f2bcca87feb4" providerId="LiveId" clId="{26F6A24E-9E30-4DF8-9ED3-BFE4D3A6BC1E}" dt="2025-04-28T01:22:34.914" v="1460" actId="20577"/>
        <pc:sldMkLst>
          <pc:docMk/>
          <pc:sldMk cId="1003343493" sldId="14831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592460737" sldId="14832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362319512" sldId="14833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944771673" sldId="14834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428476835" sldId="14835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3696414337" sldId="14836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1199789440" sldId="14837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3205509053" sldId="14838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559017931" sldId="14839"/>
        </pc:sldMkLst>
      </pc:sldChg>
      <pc:sldChg chg="del">
        <pc:chgData name="kyuwon hwang" userId="cb32f2bcca87feb4" providerId="LiveId" clId="{26F6A24E-9E30-4DF8-9ED3-BFE4D3A6BC1E}" dt="2025-04-28T10:37:42.072" v="10791" actId="47"/>
        <pc:sldMkLst>
          <pc:docMk/>
          <pc:sldMk cId="2645937154" sldId="14840"/>
        </pc:sldMkLst>
      </pc:sldChg>
      <pc:sldChg chg="del">
        <pc:chgData name="kyuwon hwang" userId="cb32f2bcca87feb4" providerId="LiveId" clId="{26F6A24E-9E30-4DF8-9ED3-BFE4D3A6BC1E}" dt="2025-04-28T10:37:08.659" v="10784" actId="47"/>
        <pc:sldMkLst>
          <pc:docMk/>
          <pc:sldMk cId="4013479727" sldId="14841"/>
        </pc:sldMkLst>
      </pc:sldChg>
      <pc:sldChg chg="addSp delSp modSp new mod ord">
        <pc:chgData name="kyuwon hwang" userId="cb32f2bcca87feb4" providerId="LiveId" clId="{26F6A24E-9E30-4DF8-9ED3-BFE4D3A6BC1E}" dt="2025-04-28T02:21:35.269" v="3238" actId="1036"/>
        <pc:sldMkLst>
          <pc:docMk/>
          <pc:sldMk cId="1024745502" sldId="14842"/>
        </pc:sldMkLst>
      </pc:sldChg>
      <pc:sldChg chg="addSp modSp new mod">
        <pc:chgData name="kyuwon hwang" userId="cb32f2bcca87feb4" providerId="LiveId" clId="{26F6A24E-9E30-4DF8-9ED3-BFE4D3A6BC1E}" dt="2025-04-28T02:39:21.434" v="3427" actId="1076"/>
        <pc:sldMkLst>
          <pc:docMk/>
          <pc:sldMk cId="2566302008" sldId="14843"/>
        </pc:sldMkLst>
      </pc:sldChg>
      <pc:sldChg chg="addSp delSp modSp new del mod">
        <pc:chgData name="kyuwon hwang" userId="cb32f2bcca87feb4" providerId="LiveId" clId="{26F6A24E-9E30-4DF8-9ED3-BFE4D3A6BC1E}" dt="2025-04-28T05:48:15.256" v="6090" actId="47"/>
        <pc:sldMkLst>
          <pc:docMk/>
          <pc:sldMk cId="1021266319" sldId="14844"/>
        </pc:sldMkLst>
      </pc:sldChg>
      <pc:sldChg chg="addSp modSp new mod">
        <pc:chgData name="kyuwon hwang" userId="cb32f2bcca87feb4" providerId="LiveId" clId="{26F6A24E-9E30-4DF8-9ED3-BFE4D3A6BC1E}" dt="2025-04-28T04:27:51.726" v="5645" actId="1035"/>
        <pc:sldMkLst>
          <pc:docMk/>
          <pc:sldMk cId="3621053674" sldId="14845"/>
        </pc:sldMkLst>
      </pc:sldChg>
      <pc:sldChg chg="addSp modSp new mod ord">
        <pc:chgData name="kyuwon hwang" userId="cb32f2bcca87feb4" providerId="LiveId" clId="{26F6A24E-9E30-4DF8-9ED3-BFE4D3A6BC1E}" dt="2025-04-28T07:09:37.997" v="8603"/>
        <pc:sldMkLst>
          <pc:docMk/>
          <pc:sldMk cId="2259817235" sldId="14846"/>
        </pc:sldMkLst>
      </pc:sldChg>
      <pc:sldChg chg="add del">
        <pc:chgData name="kyuwon hwang" userId="cb32f2bcca87feb4" providerId="LiveId" clId="{26F6A24E-9E30-4DF8-9ED3-BFE4D3A6BC1E}" dt="2025-04-28T05:48:35.517" v="6093"/>
        <pc:sldMkLst>
          <pc:docMk/>
          <pc:sldMk cId="1778201958" sldId="14847"/>
        </pc:sldMkLst>
      </pc:sldChg>
      <pc:sldChg chg="modSp add mod">
        <pc:chgData name="kyuwon hwang" userId="cb32f2bcca87feb4" providerId="LiveId" clId="{26F6A24E-9E30-4DF8-9ED3-BFE4D3A6BC1E}" dt="2025-04-28T05:49:42.757" v="6175" actId="20577"/>
        <pc:sldMkLst>
          <pc:docMk/>
          <pc:sldMk cId="2074191911" sldId="14847"/>
        </pc:sldMkLst>
      </pc:sldChg>
      <pc:sldChg chg="addSp modSp new mod">
        <pc:chgData name="kyuwon hwang" userId="cb32f2bcca87feb4" providerId="LiveId" clId="{26F6A24E-9E30-4DF8-9ED3-BFE4D3A6BC1E}" dt="2025-04-28T07:04:50.737" v="8529" actId="1582"/>
        <pc:sldMkLst>
          <pc:docMk/>
          <pc:sldMk cId="1397412105" sldId="14848"/>
        </pc:sldMkLst>
      </pc:sldChg>
      <pc:sldChg chg="addSp modSp new mod">
        <pc:chgData name="kyuwon hwang" userId="cb32f2bcca87feb4" providerId="LiveId" clId="{26F6A24E-9E30-4DF8-9ED3-BFE4D3A6BC1E}" dt="2025-04-28T14:16:53.190" v="12329" actId="20577"/>
        <pc:sldMkLst>
          <pc:docMk/>
          <pc:sldMk cId="1429897356" sldId="14849"/>
        </pc:sldMkLst>
      </pc:sldChg>
      <pc:sldChg chg="addSp modSp new mod ord">
        <pc:chgData name="kyuwon hwang" userId="cb32f2bcca87feb4" providerId="LiveId" clId="{26F6A24E-9E30-4DF8-9ED3-BFE4D3A6BC1E}" dt="2025-04-28T10:36:41.724" v="10782"/>
        <pc:sldMkLst>
          <pc:docMk/>
          <pc:sldMk cId="696352197" sldId="14850"/>
        </pc:sldMkLst>
      </pc:sldChg>
      <pc:sldChg chg="addSp delSp modSp new mod">
        <pc:chgData name="kyuwon hwang" userId="cb32f2bcca87feb4" providerId="LiveId" clId="{26F6A24E-9E30-4DF8-9ED3-BFE4D3A6BC1E}" dt="2025-04-28T11:07:33.756" v="11184" actId="20577"/>
        <pc:sldMkLst>
          <pc:docMk/>
          <pc:sldMk cId="2332747378" sldId="14851"/>
        </pc:sldMkLst>
      </pc:sldChg>
      <pc:sldChg chg="addSp delSp modSp new mod">
        <pc:chgData name="kyuwon hwang" userId="cb32f2bcca87feb4" providerId="LiveId" clId="{26F6A24E-9E30-4DF8-9ED3-BFE4D3A6BC1E}" dt="2025-04-28T11:07:40.518" v="11186"/>
        <pc:sldMkLst>
          <pc:docMk/>
          <pc:sldMk cId="4283348731" sldId="14852"/>
        </pc:sldMkLst>
      </pc:sldChg>
      <pc:sldChg chg="addSp delSp modSp new mod">
        <pc:chgData name="kyuwon hwang" userId="cb32f2bcca87feb4" providerId="LiveId" clId="{26F6A24E-9E30-4DF8-9ED3-BFE4D3A6BC1E}" dt="2025-04-28T11:07:44.539" v="11188"/>
        <pc:sldMkLst>
          <pc:docMk/>
          <pc:sldMk cId="531350766" sldId="14853"/>
        </pc:sldMkLst>
      </pc:sldChg>
      <pc:sldChg chg="addSp delSp modSp new mod ord">
        <pc:chgData name="kyuwon hwang" userId="cb32f2bcca87feb4" providerId="LiveId" clId="{26F6A24E-9E30-4DF8-9ED3-BFE4D3A6BC1E}" dt="2025-04-28T13:22:55.755" v="11569" actId="6549"/>
        <pc:sldMkLst>
          <pc:docMk/>
          <pc:sldMk cId="694741127" sldId="14854"/>
        </pc:sldMkLst>
      </pc:sldChg>
      <pc:sldChg chg="new del">
        <pc:chgData name="kyuwon hwang" userId="cb32f2bcca87feb4" providerId="LiveId" clId="{26F6A24E-9E30-4DF8-9ED3-BFE4D3A6BC1E}" dt="2025-04-28T13:17:58.640" v="11194" actId="680"/>
        <pc:sldMkLst>
          <pc:docMk/>
          <pc:sldMk cId="952398859" sldId="14854"/>
        </pc:sldMkLst>
      </pc:sldChg>
      <pc:sldChg chg="addSp modSp new mod">
        <pc:chgData name="kyuwon hwang" userId="cb32f2bcca87feb4" providerId="LiveId" clId="{26F6A24E-9E30-4DF8-9ED3-BFE4D3A6BC1E}" dt="2025-04-28T13:19:30.769" v="11359" actId="1037"/>
        <pc:sldMkLst>
          <pc:docMk/>
          <pc:sldMk cId="1834643866" sldId="14855"/>
        </pc:sldMkLst>
      </pc:sldChg>
      <pc:sldChg chg="addSp delSp modSp new mod ord">
        <pc:chgData name="kyuwon hwang" userId="cb32f2bcca87feb4" providerId="LiveId" clId="{26F6A24E-9E30-4DF8-9ED3-BFE4D3A6BC1E}" dt="2025-04-28T13:21:43.196" v="11498" actId="1038"/>
        <pc:sldMkLst>
          <pc:docMk/>
          <pc:sldMk cId="110937854" sldId="14856"/>
        </pc:sldMkLst>
      </pc:sldChg>
      <pc:sldChg chg="new del">
        <pc:chgData name="kyuwon hwang" userId="cb32f2bcca87feb4" providerId="LiveId" clId="{26F6A24E-9E30-4DF8-9ED3-BFE4D3A6BC1E}" dt="2025-04-28T13:19:53.570" v="11362" actId="680"/>
        <pc:sldMkLst>
          <pc:docMk/>
          <pc:sldMk cId="3691686689" sldId="14856"/>
        </pc:sldMkLst>
      </pc:sldChg>
      <pc:sldChg chg="addSp modSp new mod">
        <pc:chgData name="kyuwon hwang" userId="cb32f2bcca87feb4" providerId="LiveId" clId="{26F6A24E-9E30-4DF8-9ED3-BFE4D3A6BC1E}" dt="2025-04-28T13:24:53.616" v="11655" actId="1036"/>
        <pc:sldMkLst>
          <pc:docMk/>
          <pc:sldMk cId="1944578768" sldId="14857"/>
        </pc:sldMkLst>
      </pc:sldChg>
      <pc:sldChg chg="addSp modSp new mod">
        <pc:chgData name="kyuwon hwang" userId="cb32f2bcca87feb4" providerId="LiveId" clId="{26F6A24E-9E30-4DF8-9ED3-BFE4D3A6BC1E}" dt="2025-04-28T13:25:21.718" v="11716" actId="1036"/>
        <pc:sldMkLst>
          <pc:docMk/>
          <pc:sldMk cId="183595989" sldId="14858"/>
        </pc:sldMkLst>
      </pc:sldChg>
      <pc:sldChg chg="addSp modSp new mod">
        <pc:chgData name="kyuwon hwang" userId="cb32f2bcca87feb4" providerId="LiveId" clId="{26F6A24E-9E30-4DF8-9ED3-BFE4D3A6BC1E}" dt="2025-04-28T13:25:46.570" v="11744"/>
        <pc:sldMkLst>
          <pc:docMk/>
          <pc:sldMk cId="3220393325" sldId="14859"/>
        </pc:sldMkLst>
      </pc:sldChg>
      <pc:sldChg chg="addSp delSp modSp new mod">
        <pc:chgData name="kyuwon hwang" userId="cb32f2bcca87feb4" providerId="LiveId" clId="{26F6A24E-9E30-4DF8-9ED3-BFE4D3A6BC1E}" dt="2025-04-28T13:38:22.834" v="12192" actId="14100"/>
        <pc:sldMkLst>
          <pc:docMk/>
          <pc:sldMk cId="3675771060" sldId="14860"/>
        </pc:sldMkLst>
      </pc:sldChg>
      <pc:sldChg chg="modSp add mod">
        <pc:chgData name="kyuwon hwang" userId="cb32f2bcca87feb4" providerId="LiveId" clId="{26F6A24E-9E30-4DF8-9ED3-BFE4D3A6BC1E}" dt="2025-04-28T13:38:54.571" v="12269" actId="20577"/>
        <pc:sldMkLst>
          <pc:docMk/>
          <pc:sldMk cId="1114933376" sldId="14861"/>
        </pc:sldMkLst>
      </pc:sldChg>
      <pc:sldChg chg="add del">
        <pc:chgData name="kyuwon hwang" userId="cb32f2bcca87feb4" providerId="LiveId" clId="{26F6A24E-9E30-4DF8-9ED3-BFE4D3A6BC1E}" dt="2025-04-28T13:38:29.626" v="12194"/>
        <pc:sldMkLst>
          <pc:docMk/>
          <pc:sldMk cId="2415865581" sldId="14861"/>
        </pc:sldMkLst>
      </pc:sldChg>
      <pc:sldChg chg="add">
        <pc:chgData name="kyuwon hwang" userId="cb32f2bcca87feb4" providerId="LiveId" clId="{26F6A24E-9E30-4DF8-9ED3-BFE4D3A6BC1E}" dt="2025-04-28T13:44:41.343" v="12270"/>
        <pc:sldMkLst>
          <pc:docMk/>
          <pc:sldMk cId="2765111923" sldId="14862"/>
        </pc:sldMkLst>
      </pc:sldChg>
      <pc:sldChg chg="addSp modSp new mod">
        <pc:chgData name="kyuwon hwang" userId="cb32f2bcca87feb4" providerId="LiveId" clId="{26F6A24E-9E30-4DF8-9ED3-BFE4D3A6BC1E}" dt="2025-04-28T14:15:37.128" v="12322" actId="14100"/>
        <pc:sldMkLst>
          <pc:docMk/>
          <pc:sldMk cId="1108954708" sldId="14863"/>
        </pc:sldMkLst>
      </pc:sldChg>
      <pc:sldChg chg="addSp modSp new mod">
        <pc:chgData name="kyuwon hwang" userId="cb32f2bcca87feb4" providerId="LiveId" clId="{26F6A24E-9E30-4DF8-9ED3-BFE4D3A6BC1E}" dt="2025-04-28T14:16:43.702" v="12328" actId="14100"/>
        <pc:sldMkLst>
          <pc:docMk/>
          <pc:sldMk cId="3181447459" sldId="14864"/>
        </pc:sldMkLst>
      </pc:sldChg>
      <pc:sldChg chg="addSp modSp new mod">
        <pc:chgData name="kyuwon hwang" userId="cb32f2bcca87feb4" providerId="LiveId" clId="{26F6A24E-9E30-4DF8-9ED3-BFE4D3A6BC1E}" dt="2025-04-28T14:23:47.664" v="12636" actId="1076"/>
        <pc:sldMkLst>
          <pc:docMk/>
          <pc:sldMk cId="2065269371" sldId="14865"/>
        </pc:sldMkLst>
      </pc:sldChg>
    </pc:docChg>
  </pc:docChgLst>
  <pc:docChgLst>
    <pc:chgData name="kyuwon hwang" userId="cb32f2bcca87feb4" providerId="LiveId" clId="{1233A14A-2740-4EAA-A5E3-DDFB1FAB4537}"/>
    <pc:docChg chg="undo custSel addSld delSld modSld sldOrd modSection">
      <pc:chgData name="kyuwon hwang" userId="cb32f2bcca87feb4" providerId="LiveId" clId="{1233A14A-2740-4EAA-A5E3-DDFB1FAB4537}" dt="2025-09-29T01:16:03.680" v="5034"/>
      <pc:docMkLst>
        <pc:docMk/>
      </pc:docMkLst>
      <pc:sldChg chg="modSp mod">
        <pc:chgData name="kyuwon hwang" userId="cb32f2bcca87feb4" providerId="LiveId" clId="{1233A14A-2740-4EAA-A5E3-DDFB1FAB4537}" dt="2025-09-25T00:27:47.441" v="17" actId="20577"/>
        <pc:sldMkLst>
          <pc:docMk/>
          <pc:sldMk cId="758422230" sldId="256"/>
        </pc:sldMkLst>
        <pc:spChg chg="mod">
          <ac:chgData name="kyuwon hwang" userId="cb32f2bcca87feb4" providerId="LiveId" clId="{1233A14A-2740-4EAA-A5E3-DDFB1FAB4537}" dt="2025-09-25T00:27:04.164" v="13" actId="1037"/>
          <ac:spMkLst>
            <pc:docMk/>
            <pc:sldMk cId="758422230" sldId="256"/>
            <ac:spMk id="6" creationId="{B0BBD01E-16CB-D270-146F-6D4356B6E610}"/>
          </ac:spMkLst>
        </pc:spChg>
        <pc:spChg chg="mod">
          <ac:chgData name="kyuwon hwang" userId="cb32f2bcca87feb4" providerId="LiveId" clId="{1233A14A-2740-4EAA-A5E3-DDFB1FAB4537}" dt="2025-09-25T00:27:47.441" v="17" actId="20577"/>
          <ac:spMkLst>
            <pc:docMk/>
            <pc:sldMk cId="758422230" sldId="256"/>
            <ac:spMk id="7" creationId="{E62E02D0-1274-4AC2-41D9-03A34177AFF3}"/>
          </ac:spMkLst>
        </pc:spChg>
      </pc:sldChg>
      <pc:sldChg chg="modSp mod">
        <pc:chgData name="kyuwon hwang" userId="cb32f2bcca87feb4" providerId="LiveId" clId="{1233A14A-2740-4EAA-A5E3-DDFB1FAB4537}" dt="2025-09-25T04:22:30.859" v="1379" actId="1037"/>
        <pc:sldMkLst>
          <pc:docMk/>
          <pc:sldMk cId="2765111923" sldId="14862"/>
        </pc:sldMkLst>
        <pc:spChg chg="mod">
          <ac:chgData name="kyuwon hwang" userId="cb32f2bcca87feb4" providerId="LiveId" clId="{1233A14A-2740-4EAA-A5E3-DDFB1FAB4537}" dt="2025-09-25T04:20:04.812" v="1228" actId="207"/>
          <ac:spMkLst>
            <pc:docMk/>
            <pc:sldMk cId="2765111923" sldId="14862"/>
            <ac:spMk id="2" creationId="{9AE8F9A1-4F89-AB4E-9C3C-D2D72B8441F6}"/>
          </ac:spMkLst>
        </pc:spChg>
        <pc:spChg chg="mod">
          <ac:chgData name="kyuwon hwang" userId="cb32f2bcca87feb4" providerId="LiveId" clId="{1233A14A-2740-4EAA-A5E3-DDFB1FAB4537}" dt="2025-09-25T02:04:17.080" v="821" actId="1035"/>
          <ac:spMkLst>
            <pc:docMk/>
            <pc:sldMk cId="2765111923" sldId="14862"/>
            <ac:spMk id="5" creationId="{73D6114D-DF93-8AB2-0B69-E2F51893B437}"/>
          </ac:spMkLst>
        </pc:spChg>
        <pc:spChg chg="mod">
          <ac:chgData name="kyuwon hwang" userId="cb32f2bcca87feb4" providerId="LiveId" clId="{1233A14A-2740-4EAA-A5E3-DDFB1FAB4537}" dt="2025-09-25T02:07:21.857" v="903" actId="207"/>
          <ac:spMkLst>
            <pc:docMk/>
            <pc:sldMk cId="2765111923" sldId="14862"/>
            <ac:spMk id="6" creationId="{1E77CF4A-1D30-22B4-0906-01B6FCECC790}"/>
          </ac:spMkLst>
        </pc:spChg>
        <pc:spChg chg="mod">
          <ac:chgData name="kyuwon hwang" userId="cb32f2bcca87feb4" providerId="LiveId" clId="{1233A14A-2740-4EAA-A5E3-DDFB1FAB4537}" dt="2025-09-25T02:15:00.588" v="1037" actId="207"/>
          <ac:spMkLst>
            <pc:docMk/>
            <pc:sldMk cId="2765111923" sldId="14862"/>
            <ac:spMk id="7" creationId="{73B6A1E6-F4E4-82BD-EAD3-F2BC60AB6CC2}"/>
          </ac:spMkLst>
        </pc:spChg>
        <pc:spChg chg="mod">
          <ac:chgData name="kyuwon hwang" userId="cb32f2bcca87feb4" providerId="LiveId" clId="{1233A14A-2740-4EAA-A5E3-DDFB1FAB4537}" dt="2025-09-25T04:22:30.859" v="1379" actId="1037"/>
          <ac:spMkLst>
            <pc:docMk/>
            <pc:sldMk cId="2765111923" sldId="14862"/>
            <ac:spMk id="9" creationId="{1CCCAFFF-50C4-ECEF-4FE0-78317172841F}"/>
          </ac:spMkLst>
        </pc:spChg>
      </pc:sldChg>
      <pc:sldChg chg="modSp mod">
        <pc:chgData name="kyuwon hwang" userId="cb32f2bcca87feb4" providerId="LiveId" clId="{1233A14A-2740-4EAA-A5E3-DDFB1FAB4537}" dt="2025-09-26T01:53:40.478" v="4932" actId="1076"/>
        <pc:sldMkLst>
          <pc:docMk/>
          <pc:sldMk cId="1281841068" sldId="14871"/>
        </pc:sldMkLst>
        <pc:spChg chg="mod">
          <ac:chgData name="kyuwon hwang" userId="cb32f2bcca87feb4" providerId="LiveId" clId="{1233A14A-2740-4EAA-A5E3-DDFB1FAB4537}" dt="2025-09-25T04:23:12.536" v="1389" actId="20577"/>
          <ac:spMkLst>
            <pc:docMk/>
            <pc:sldMk cId="1281841068" sldId="14871"/>
            <ac:spMk id="4" creationId="{A9918E82-AD45-8E32-583B-47C0DEF88F14}"/>
          </ac:spMkLst>
        </pc:spChg>
        <pc:spChg chg="mod">
          <ac:chgData name="kyuwon hwang" userId="cb32f2bcca87feb4" providerId="LiveId" clId="{1233A14A-2740-4EAA-A5E3-DDFB1FAB4537}" dt="2025-09-25T05:08:30.080" v="1873" actId="404"/>
          <ac:spMkLst>
            <pc:docMk/>
            <pc:sldMk cId="1281841068" sldId="14871"/>
            <ac:spMk id="5" creationId="{C9CB8FD7-2F35-C709-263B-003F47E9BC5E}"/>
          </ac:spMkLst>
        </pc:spChg>
        <pc:spChg chg="mod">
          <ac:chgData name="kyuwon hwang" userId="cb32f2bcca87feb4" providerId="LiveId" clId="{1233A14A-2740-4EAA-A5E3-DDFB1FAB4537}" dt="2025-09-26T01:53:28.400" v="4931" actId="1076"/>
          <ac:spMkLst>
            <pc:docMk/>
            <pc:sldMk cId="1281841068" sldId="14871"/>
            <ac:spMk id="6" creationId="{8B6576DB-72EE-427F-3543-495D34200F85}"/>
          </ac:spMkLst>
        </pc:spChg>
        <pc:spChg chg="mod">
          <ac:chgData name="kyuwon hwang" userId="cb32f2bcca87feb4" providerId="LiveId" clId="{1233A14A-2740-4EAA-A5E3-DDFB1FAB4537}" dt="2025-09-26T01:53:40.478" v="4932" actId="1076"/>
          <ac:spMkLst>
            <pc:docMk/>
            <pc:sldMk cId="1281841068" sldId="14871"/>
            <ac:spMk id="7" creationId="{A61F50BD-5488-42A5-C99C-CE2E6A365E12}"/>
          </ac:spMkLst>
        </pc:spChg>
      </pc:sldChg>
      <pc:sldChg chg="del">
        <pc:chgData name="kyuwon hwang" userId="cb32f2bcca87feb4" providerId="LiveId" clId="{1233A14A-2740-4EAA-A5E3-DDFB1FAB4537}" dt="2025-09-25T08:50:37.766" v="4882" actId="47"/>
        <pc:sldMkLst>
          <pc:docMk/>
          <pc:sldMk cId="3065619428" sldId="14874"/>
        </pc:sldMkLst>
      </pc:sldChg>
      <pc:sldChg chg="addSp delSp modSp mod">
        <pc:chgData name="kyuwon hwang" userId="cb32f2bcca87feb4" providerId="LiveId" clId="{1233A14A-2740-4EAA-A5E3-DDFB1FAB4537}" dt="2025-09-25T09:06:16.480" v="4914" actId="14100"/>
        <pc:sldMkLst>
          <pc:docMk/>
          <pc:sldMk cId="1860261495" sldId="14905"/>
        </pc:sldMkLst>
        <pc:picChg chg="add mod">
          <ac:chgData name="kyuwon hwang" userId="cb32f2bcca87feb4" providerId="LiveId" clId="{1233A14A-2740-4EAA-A5E3-DDFB1FAB4537}" dt="2025-09-25T08:58:58.986" v="4895" actId="14100"/>
          <ac:picMkLst>
            <pc:docMk/>
            <pc:sldMk cId="1860261495" sldId="14905"/>
            <ac:picMk id="7" creationId="{2D830AF1-FF4A-DC98-0128-E0D382CF52A3}"/>
          </ac:picMkLst>
        </pc:picChg>
        <pc:picChg chg="add mod">
          <ac:chgData name="kyuwon hwang" userId="cb32f2bcca87feb4" providerId="LiveId" clId="{1233A14A-2740-4EAA-A5E3-DDFB1FAB4537}" dt="2025-09-25T09:06:09.777" v="4913" actId="14100"/>
          <ac:picMkLst>
            <pc:docMk/>
            <pc:sldMk cId="1860261495" sldId="14905"/>
            <ac:picMk id="12" creationId="{570B12B7-ADD7-1B51-D7E2-CA07E615F150}"/>
          </ac:picMkLst>
        </pc:picChg>
        <pc:picChg chg="add mod">
          <ac:chgData name="kyuwon hwang" userId="cb32f2bcca87feb4" providerId="LiveId" clId="{1233A14A-2740-4EAA-A5E3-DDFB1FAB4537}" dt="2025-09-25T09:02:38.710" v="4904" actId="14100"/>
          <ac:picMkLst>
            <pc:docMk/>
            <pc:sldMk cId="1860261495" sldId="14905"/>
            <ac:picMk id="14" creationId="{C4D3C86F-E3B7-D39A-F2F0-EDF665ED5357}"/>
          </ac:picMkLst>
        </pc:picChg>
        <pc:picChg chg="add mod">
          <ac:chgData name="kyuwon hwang" userId="cb32f2bcca87feb4" providerId="LiveId" clId="{1233A14A-2740-4EAA-A5E3-DDFB1FAB4537}" dt="2025-09-25T09:06:16.480" v="4914" actId="14100"/>
          <ac:picMkLst>
            <pc:docMk/>
            <pc:sldMk cId="1860261495" sldId="14905"/>
            <ac:picMk id="16" creationId="{2C1965A5-93CD-978B-D0A6-93924FCE3F05}"/>
          </ac:picMkLst>
        </pc:picChg>
      </pc:sldChg>
      <pc:sldChg chg="modSp mod">
        <pc:chgData name="kyuwon hwang" userId="cb32f2bcca87feb4" providerId="LiveId" clId="{1233A14A-2740-4EAA-A5E3-DDFB1FAB4537}" dt="2025-09-25T04:39:08.891" v="1853" actId="20577"/>
        <pc:sldMkLst>
          <pc:docMk/>
          <pc:sldMk cId="503581036" sldId="14908"/>
        </pc:sldMkLst>
        <pc:spChg chg="mod">
          <ac:chgData name="kyuwon hwang" userId="cb32f2bcca87feb4" providerId="LiveId" clId="{1233A14A-2740-4EAA-A5E3-DDFB1FAB4537}" dt="2025-09-25T04:39:08.891" v="1853" actId="20577"/>
          <ac:spMkLst>
            <pc:docMk/>
            <pc:sldMk cId="503581036" sldId="14908"/>
            <ac:spMk id="7" creationId="{7F379CED-4DAD-F792-6742-BFFA1ED8677C}"/>
          </ac:spMkLst>
        </pc:spChg>
      </pc:sldChg>
      <pc:sldChg chg="del">
        <pc:chgData name="kyuwon hwang" userId="cb32f2bcca87feb4" providerId="LiveId" clId="{1233A14A-2740-4EAA-A5E3-DDFB1FAB4537}" dt="2025-09-25T08:50:37.766" v="4882" actId="47"/>
        <pc:sldMkLst>
          <pc:docMk/>
          <pc:sldMk cId="2132152180" sldId="14910"/>
        </pc:sldMkLst>
      </pc:sldChg>
      <pc:sldChg chg="addSp delSp modSp mod">
        <pc:chgData name="kyuwon hwang" userId="cb32f2bcca87feb4" providerId="LiveId" clId="{1233A14A-2740-4EAA-A5E3-DDFB1FAB4537}" dt="2025-09-25T02:04:04.665" v="819" actId="207"/>
        <pc:sldMkLst>
          <pc:docMk/>
          <pc:sldMk cId="1950948217" sldId="14941"/>
        </pc:sldMkLst>
        <pc:spChg chg="mod">
          <ac:chgData name="kyuwon hwang" userId="cb32f2bcca87feb4" providerId="LiveId" clId="{1233A14A-2740-4EAA-A5E3-DDFB1FAB4537}" dt="2025-09-25T01:42:37.016" v="681" actId="1037"/>
          <ac:spMkLst>
            <pc:docMk/>
            <pc:sldMk cId="1950948217" sldId="14941"/>
            <ac:spMk id="2" creationId="{4C975DF3-E8FF-A450-D395-CC2939F51FAE}"/>
          </ac:spMkLst>
        </pc:spChg>
        <pc:spChg chg="mod">
          <ac:chgData name="kyuwon hwang" userId="cb32f2bcca87feb4" providerId="LiveId" clId="{1233A14A-2740-4EAA-A5E3-DDFB1FAB4537}" dt="2025-09-25T01:28:58.121" v="96" actId="20577"/>
          <ac:spMkLst>
            <pc:docMk/>
            <pc:sldMk cId="1950948217" sldId="14941"/>
            <ac:spMk id="5" creationId="{A707AFAC-6885-DF7A-D825-AE147110D290}"/>
          </ac:spMkLst>
        </pc:spChg>
        <pc:spChg chg="add del mod">
          <ac:chgData name="kyuwon hwang" userId="cb32f2bcca87feb4" providerId="LiveId" clId="{1233A14A-2740-4EAA-A5E3-DDFB1FAB4537}" dt="2025-09-25T01:42:28.918" v="671" actId="1037"/>
          <ac:spMkLst>
            <pc:docMk/>
            <pc:sldMk cId="1950948217" sldId="14941"/>
            <ac:spMk id="6" creationId="{6658C2E0-8EC4-27E4-BF6D-A1BC01C58F4B}"/>
          </ac:spMkLst>
        </pc:spChg>
        <pc:spChg chg="mod">
          <ac:chgData name="kyuwon hwang" userId="cb32f2bcca87feb4" providerId="LiveId" clId="{1233A14A-2740-4EAA-A5E3-DDFB1FAB4537}" dt="2025-09-25T02:04:04.665" v="819" actId="207"/>
          <ac:spMkLst>
            <pc:docMk/>
            <pc:sldMk cId="1950948217" sldId="14941"/>
            <ac:spMk id="7" creationId="{F600ECA8-8AA6-5A07-7458-FD9906F489A7}"/>
          </ac:spMkLst>
        </pc:spChg>
        <pc:spChg chg="mod">
          <ac:chgData name="kyuwon hwang" userId="cb32f2bcca87feb4" providerId="LiveId" clId="{1233A14A-2740-4EAA-A5E3-DDFB1FAB4537}" dt="2025-09-25T01:42:28.918" v="671" actId="1037"/>
          <ac:spMkLst>
            <pc:docMk/>
            <pc:sldMk cId="1950948217" sldId="14941"/>
            <ac:spMk id="8" creationId="{B2557192-014B-32D7-D2BF-13C365D40AE4}"/>
          </ac:spMkLst>
        </pc:spChg>
        <pc:spChg chg="add mod">
          <ac:chgData name="kyuwon hwang" userId="cb32f2bcca87feb4" providerId="LiveId" clId="{1233A14A-2740-4EAA-A5E3-DDFB1FAB4537}" dt="2025-09-25T01:42:28.918" v="671" actId="1037"/>
          <ac:spMkLst>
            <pc:docMk/>
            <pc:sldMk cId="1950948217" sldId="14941"/>
            <ac:spMk id="10" creationId="{F827C292-5A8E-F859-56D8-BEC5E5661CF3}"/>
          </ac:spMkLst>
        </pc:spChg>
      </pc:sldChg>
      <pc:sldChg chg="del">
        <pc:chgData name="kyuwon hwang" userId="cb32f2bcca87feb4" providerId="LiveId" clId="{1233A14A-2740-4EAA-A5E3-DDFB1FAB4537}" dt="2025-09-25T08:50:37.766" v="4882" actId="47"/>
        <pc:sldMkLst>
          <pc:docMk/>
          <pc:sldMk cId="1584170290" sldId="14944"/>
        </pc:sldMkLst>
      </pc:sldChg>
      <pc:sldChg chg="modSp mod">
        <pc:chgData name="kyuwon hwang" userId="cb32f2bcca87feb4" providerId="LiveId" clId="{1233A14A-2740-4EAA-A5E3-DDFB1FAB4537}" dt="2025-09-25T05:56:15.846" v="1976" actId="207"/>
        <pc:sldMkLst>
          <pc:docMk/>
          <pc:sldMk cId="2896560560" sldId="14947"/>
        </pc:sldMkLst>
        <pc:spChg chg="mod">
          <ac:chgData name="kyuwon hwang" userId="cb32f2bcca87feb4" providerId="LiveId" clId="{1233A14A-2740-4EAA-A5E3-DDFB1FAB4537}" dt="2025-09-25T05:56:15.846" v="1976" actId="207"/>
          <ac:spMkLst>
            <pc:docMk/>
            <pc:sldMk cId="2896560560" sldId="14947"/>
            <ac:spMk id="2" creationId="{D6D4C272-1E89-E866-A0B3-FE120C72546D}"/>
          </ac:spMkLst>
        </pc:spChg>
        <pc:spChg chg="mod">
          <ac:chgData name="kyuwon hwang" userId="cb32f2bcca87feb4" providerId="LiveId" clId="{1233A14A-2740-4EAA-A5E3-DDFB1FAB4537}" dt="2025-09-25T05:55:49.262" v="1901" actId="20577"/>
          <ac:spMkLst>
            <pc:docMk/>
            <pc:sldMk cId="2896560560" sldId="14947"/>
            <ac:spMk id="3" creationId="{0EBEBEE9-0098-2092-0078-B72AC4749DCD}"/>
          </ac:spMkLst>
        </pc:spChg>
      </pc:sldChg>
      <pc:sldChg chg="addSp delSp modSp mod ord">
        <pc:chgData name="kyuwon hwang" userId="cb32f2bcca87feb4" providerId="LiveId" clId="{1233A14A-2740-4EAA-A5E3-DDFB1FAB4537}" dt="2025-09-25T08:42:19.335" v="4704" actId="1038"/>
        <pc:sldMkLst>
          <pc:docMk/>
          <pc:sldMk cId="1900689442" sldId="14948"/>
        </pc:sldMkLst>
        <pc:spChg chg="mod">
          <ac:chgData name="kyuwon hwang" userId="cb32f2bcca87feb4" providerId="LiveId" clId="{1233A14A-2740-4EAA-A5E3-DDFB1FAB4537}" dt="2025-09-25T08:20:45.283" v="4114" actId="20577"/>
          <ac:spMkLst>
            <pc:docMk/>
            <pc:sldMk cId="1900689442" sldId="14948"/>
            <ac:spMk id="2" creationId="{4D96F3CA-4FDA-1FF6-3304-916A4D6821D8}"/>
          </ac:spMkLst>
        </pc:spChg>
        <pc:picChg chg="add mod">
          <ac:chgData name="kyuwon hwang" userId="cb32f2bcca87feb4" providerId="LiveId" clId="{1233A14A-2740-4EAA-A5E3-DDFB1FAB4537}" dt="2025-09-25T08:35:39.673" v="4561" actId="1035"/>
          <ac:picMkLst>
            <pc:docMk/>
            <pc:sldMk cId="1900689442" sldId="14948"/>
            <ac:picMk id="22" creationId="{65474D1B-F785-B4C7-7C9B-D174AC7B2350}"/>
          </ac:picMkLst>
        </pc:picChg>
        <pc:picChg chg="add mod">
          <ac:chgData name="kyuwon hwang" userId="cb32f2bcca87feb4" providerId="LiveId" clId="{1233A14A-2740-4EAA-A5E3-DDFB1FAB4537}" dt="2025-09-25T08:42:19.335" v="4704" actId="1038"/>
          <ac:picMkLst>
            <pc:docMk/>
            <pc:sldMk cId="1900689442" sldId="14948"/>
            <ac:picMk id="24" creationId="{E1ABD3EC-F130-977B-131F-9217030208CA}"/>
          </ac:picMkLst>
        </pc:picChg>
        <pc:picChg chg="add mod">
          <ac:chgData name="kyuwon hwang" userId="cb32f2bcca87feb4" providerId="LiveId" clId="{1233A14A-2740-4EAA-A5E3-DDFB1FAB4537}" dt="2025-09-25T08:41:31.999" v="4699" actId="1036"/>
          <ac:picMkLst>
            <pc:docMk/>
            <pc:sldMk cId="1900689442" sldId="14948"/>
            <ac:picMk id="26" creationId="{CED647F7-3AA2-088B-0451-C7C5038B7A0C}"/>
          </ac:picMkLst>
        </pc:picChg>
        <pc:picChg chg="add mod">
          <ac:chgData name="kyuwon hwang" userId="cb32f2bcca87feb4" providerId="LiveId" clId="{1233A14A-2740-4EAA-A5E3-DDFB1FAB4537}" dt="2025-09-25T08:37:48.213" v="4579" actId="1035"/>
          <ac:picMkLst>
            <pc:docMk/>
            <pc:sldMk cId="1900689442" sldId="14948"/>
            <ac:picMk id="28" creationId="{9517E397-D6E8-12DB-DFD6-46CE7F493FF1}"/>
          </ac:picMkLst>
        </pc:picChg>
        <pc:picChg chg="add mod">
          <ac:chgData name="kyuwon hwang" userId="cb32f2bcca87feb4" providerId="LiveId" clId="{1233A14A-2740-4EAA-A5E3-DDFB1FAB4537}" dt="2025-09-25T08:41:31.999" v="4699" actId="1036"/>
          <ac:picMkLst>
            <pc:docMk/>
            <pc:sldMk cId="1900689442" sldId="14948"/>
            <ac:picMk id="30" creationId="{F0946095-F4EB-3D2F-EAD9-832D963B0620}"/>
          </ac:picMkLst>
        </pc:picChg>
        <pc:picChg chg="add mod">
          <ac:chgData name="kyuwon hwang" userId="cb32f2bcca87feb4" providerId="LiveId" clId="{1233A14A-2740-4EAA-A5E3-DDFB1FAB4537}" dt="2025-09-25T08:41:31.999" v="4699" actId="1036"/>
          <ac:picMkLst>
            <pc:docMk/>
            <pc:sldMk cId="1900689442" sldId="14948"/>
            <ac:picMk id="32" creationId="{FF071BFB-BD58-0AEB-1F41-DE86543B88A4}"/>
          </ac:picMkLst>
        </pc:picChg>
      </pc:sldChg>
      <pc:sldChg chg="del">
        <pc:chgData name="kyuwon hwang" userId="cb32f2bcca87feb4" providerId="LiveId" clId="{1233A14A-2740-4EAA-A5E3-DDFB1FAB4537}" dt="2025-09-25T08:50:00" v="4881" actId="47"/>
        <pc:sldMkLst>
          <pc:docMk/>
          <pc:sldMk cId="3813192998" sldId="14949"/>
        </pc:sldMkLst>
      </pc:sldChg>
      <pc:sldChg chg="del">
        <pc:chgData name="kyuwon hwang" userId="cb32f2bcca87feb4" providerId="LiveId" clId="{1233A14A-2740-4EAA-A5E3-DDFB1FAB4537}" dt="2025-09-25T05:09:03.107" v="1874" actId="47"/>
        <pc:sldMkLst>
          <pc:docMk/>
          <pc:sldMk cId="2166602762" sldId="14950"/>
        </pc:sldMkLst>
      </pc:sldChg>
      <pc:sldChg chg="del">
        <pc:chgData name="kyuwon hwang" userId="cb32f2bcca87feb4" providerId="LiveId" clId="{1233A14A-2740-4EAA-A5E3-DDFB1FAB4537}" dt="2025-09-25T05:09:03.107" v="1874" actId="47"/>
        <pc:sldMkLst>
          <pc:docMk/>
          <pc:sldMk cId="2762495914" sldId="14951"/>
        </pc:sldMkLst>
      </pc:sldChg>
      <pc:sldChg chg="del">
        <pc:chgData name="kyuwon hwang" userId="cb32f2bcca87feb4" providerId="LiveId" clId="{1233A14A-2740-4EAA-A5E3-DDFB1FAB4537}" dt="2025-09-25T08:50:37.766" v="4882" actId="47"/>
        <pc:sldMkLst>
          <pc:docMk/>
          <pc:sldMk cId="3054345082" sldId="14952"/>
        </pc:sldMkLst>
      </pc:sldChg>
      <pc:sldChg chg="addSp modSp mod">
        <pc:chgData name="kyuwon hwang" userId="cb32f2bcca87feb4" providerId="LiveId" clId="{1233A14A-2740-4EAA-A5E3-DDFB1FAB4537}" dt="2025-09-25T09:07:55.333" v="4930" actId="1076"/>
        <pc:sldMkLst>
          <pc:docMk/>
          <pc:sldMk cId="4235931439" sldId="14953"/>
        </pc:sldMkLst>
        <pc:spChg chg="mod">
          <ac:chgData name="kyuwon hwang" userId="cb32f2bcca87feb4" providerId="LiveId" clId="{1233A14A-2740-4EAA-A5E3-DDFB1FAB4537}" dt="2025-09-25T09:07:43.075" v="4926" actId="1076"/>
          <ac:spMkLst>
            <pc:docMk/>
            <pc:sldMk cId="4235931439" sldId="14953"/>
            <ac:spMk id="6" creationId="{18756E7B-9FC5-D60C-84CE-984529765AFB}"/>
          </ac:spMkLst>
        </pc:spChg>
        <pc:spChg chg="mod">
          <ac:chgData name="kyuwon hwang" userId="cb32f2bcca87feb4" providerId="LiveId" clId="{1233A14A-2740-4EAA-A5E3-DDFB1FAB4537}" dt="2025-09-25T09:07:47.344" v="4927" actId="1076"/>
          <ac:spMkLst>
            <pc:docMk/>
            <pc:sldMk cId="4235931439" sldId="14953"/>
            <ac:spMk id="7" creationId="{B62D8846-9624-590C-B73B-5B14531C2A2E}"/>
          </ac:spMkLst>
        </pc:spChg>
        <pc:spChg chg="mod">
          <ac:chgData name="kyuwon hwang" userId="cb32f2bcca87feb4" providerId="LiveId" clId="{1233A14A-2740-4EAA-A5E3-DDFB1FAB4537}" dt="2025-09-25T09:07:49.882" v="4928" actId="1076"/>
          <ac:spMkLst>
            <pc:docMk/>
            <pc:sldMk cId="4235931439" sldId="14953"/>
            <ac:spMk id="8" creationId="{08F589D4-0B3C-6061-3097-5180F39E63FE}"/>
          </ac:spMkLst>
        </pc:spChg>
        <pc:spChg chg="mod">
          <ac:chgData name="kyuwon hwang" userId="cb32f2bcca87feb4" providerId="LiveId" clId="{1233A14A-2740-4EAA-A5E3-DDFB1FAB4537}" dt="2025-09-25T09:07:52.646" v="4929" actId="1076"/>
          <ac:spMkLst>
            <pc:docMk/>
            <pc:sldMk cId="4235931439" sldId="14953"/>
            <ac:spMk id="9" creationId="{AEA772B9-F6DD-9997-45EB-BA0590E74EAE}"/>
          </ac:spMkLst>
        </pc:spChg>
        <pc:spChg chg="mod">
          <ac:chgData name="kyuwon hwang" userId="cb32f2bcca87feb4" providerId="LiveId" clId="{1233A14A-2740-4EAA-A5E3-DDFB1FAB4537}" dt="2025-09-25T09:07:55.333" v="4930" actId="1076"/>
          <ac:spMkLst>
            <pc:docMk/>
            <pc:sldMk cId="4235931439" sldId="14953"/>
            <ac:spMk id="10" creationId="{1494139A-AEB4-1C78-D669-71477E227A2F}"/>
          </ac:spMkLst>
        </pc:spChg>
        <pc:graphicFrameChg chg="mod modGraphic">
          <ac:chgData name="kyuwon hwang" userId="cb32f2bcca87feb4" providerId="LiveId" clId="{1233A14A-2740-4EAA-A5E3-DDFB1FAB4537}" dt="2025-09-25T09:07:27.183" v="4922" actId="14100"/>
          <ac:graphicFrameMkLst>
            <pc:docMk/>
            <pc:sldMk cId="4235931439" sldId="14953"/>
            <ac:graphicFrameMk id="4" creationId="{0C282610-6C86-1D16-3A5A-AF18D52998E1}"/>
          </ac:graphicFrameMkLst>
        </pc:graphicFrameChg>
        <pc:picChg chg="add mod">
          <ac:chgData name="kyuwon hwang" userId="cb32f2bcca87feb4" providerId="LiveId" clId="{1233A14A-2740-4EAA-A5E3-DDFB1FAB4537}" dt="2025-09-25T09:07:21.706" v="4921" actId="1076"/>
          <ac:picMkLst>
            <pc:docMk/>
            <pc:sldMk cId="4235931439" sldId="14953"/>
            <ac:picMk id="11" creationId="{35647182-B3A4-961E-740D-39082427508A}"/>
          </ac:picMkLst>
        </pc:picChg>
      </pc:sldChg>
      <pc:sldChg chg="addSp delSp modSp new mod ord">
        <pc:chgData name="kyuwon hwang" userId="cb32f2bcca87feb4" providerId="LiveId" clId="{1233A14A-2740-4EAA-A5E3-DDFB1FAB4537}" dt="2025-09-25T06:19:21.877" v="2291" actId="1035"/>
        <pc:sldMkLst>
          <pc:docMk/>
          <pc:sldMk cId="2769253006" sldId="14954"/>
        </pc:sldMkLst>
        <pc:spChg chg="add mod">
          <ac:chgData name="kyuwon hwang" userId="cb32f2bcca87feb4" providerId="LiveId" clId="{1233A14A-2740-4EAA-A5E3-DDFB1FAB4537}" dt="2025-09-25T05:56:43.042" v="2002" actId="20577"/>
          <ac:spMkLst>
            <pc:docMk/>
            <pc:sldMk cId="2769253006" sldId="14954"/>
            <ac:spMk id="2" creationId="{480519F7-E70E-E122-F287-B7AA359E33DD}"/>
          </ac:spMkLst>
        </pc:spChg>
        <pc:spChg chg="add mod">
          <ac:chgData name="kyuwon hwang" userId="cb32f2bcca87feb4" providerId="LiveId" clId="{1233A14A-2740-4EAA-A5E3-DDFB1FAB4537}" dt="2025-09-25T06:19:21.877" v="2291" actId="1035"/>
          <ac:spMkLst>
            <pc:docMk/>
            <pc:sldMk cId="2769253006" sldId="14954"/>
            <ac:spMk id="5" creationId="{9CFB2B41-64DD-2C66-B961-7F24E49B62AF}"/>
          </ac:spMkLst>
        </pc:spChg>
        <pc:picChg chg="add mod">
          <ac:chgData name="kyuwon hwang" userId="cb32f2bcca87feb4" providerId="LiveId" clId="{1233A14A-2740-4EAA-A5E3-DDFB1FAB4537}" dt="2025-09-25T06:19:11.851" v="2279" actId="1037"/>
          <ac:picMkLst>
            <pc:docMk/>
            <pc:sldMk cId="2769253006" sldId="14954"/>
            <ac:picMk id="9" creationId="{2F949CDE-3811-4535-9911-16010DAA0D2B}"/>
          </ac:picMkLst>
        </pc:picChg>
        <pc:picChg chg="add mod">
          <ac:chgData name="kyuwon hwang" userId="cb32f2bcca87feb4" providerId="LiveId" clId="{1233A14A-2740-4EAA-A5E3-DDFB1FAB4537}" dt="2025-09-25T06:17:20.605" v="2200" actId="1076"/>
          <ac:picMkLst>
            <pc:docMk/>
            <pc:sldMk cId="2769253006" sldId="14954"/>
            <ac:picMk id="11" creationId="{84770B92-E0A8-1058-D0FE-074E6BEEE723}"/>
          </ac:picMkLst>
        </pc:picChg>
        <pc:picChg chg="add mod">
          <ac:chgData name="kyuwon hwang" userId="cb32f2bcca87feb4" providerId="LiveId" clId="{1233A14A-2740-4EAA-A5E3-DDFB1FAB4537}" dt="2025-09-25T06:19:09.410" v="2273" actId="1035"/>
          <ac:picMkLst>
            <pc:docMk/>
            <pc:sldMk cId="2769253006" sldId="14954"/>
            <ac:picMk id="17" creationId="{88C70AEA-7A34-7969-8575-3D2360E8A8F6}"/>
          </ac:picMkLst>
        </pc:picChg>
        <pc:picChg chg="add mod">
          <ac:chgData name="kyuwon hwang" userId="cb32f2bcca87feb4" providerId="LiveId" clId="{1233A14A-2740-4EAA-A5E3-DDFB1FAB4537}" dt="2025-09-25T06:18:58.643" v="2260" actId="1036"/>
          <ac:picMkLst>
            <pc:docMk/>
            <pc:sldMk cId="2769253006" sldId="14954"/>
            <ac:picMk id="19" creationId="{E9476C86-7F97-5ECB-B25F-637678A65E43}"/>
          </ac:picMkLst>
        </pc:picChg>
        <pc:picChg chg="add mod">
          <ac:chgData name="kyuwon hwang" userId="cb32f2bcca87feb4" providerId="LiveId" clId="{1233A14A-2740-4EAA-A5E3-DDFB1FAB4537}" dt="2025-09-25T06:16:34.049" v="2184" actId="1035"/>
          <ac:picMkLst>
            <pc:docMk/>
            <pc:sldMk cId="2769253006" sldId="14954"/>
            <ac:picMk id="1026" creationId="{20EEBE68-E1B9-6B5C-C099-231B4DC894B3}"/>
          </ac:picMkLst>
        </pc:picChg>
        <pc:picChg chg="add mod">
          <ac:chgData name="kyuwon hwang" userId="cb32f2bcca87feb4" providerId="LiveId" clId="{1233A14A-2740-4EAA-A5E3-DDFB1FAB4537}" dt="2025-09-25T06:16:41.578" v="2191" actId="1035"/>
          <ac:picMkLst>
            <pc:docMk/>
            <pc:sldMk cId="2769253006" sldId="14954"/>
            <ac:picMk id="1028" creationId="{56CC3E98-0CC1-0B35-9584-BD633AD77A6B}"/>
          </ac:picMkLst>
        </pc:picChg>
      </pc:sldChg>
      <pc:sldChg chg="addSp delSp modSp new mod">
        <pc:chgData name="kyuwon hwang" userId="cb32f2bcca87feb4" providerId="LiveId" clId="{1233A14A-2740-4EAA-A5E3-DDFB1FAB4537}" dt="2025-09-25T08:50:58.654" v="4885" actId="207"/>
        <pc:sldMkLst>
          <pc:docMk/>
          <pc:sldMk cId="2771005541" sldId="14955"/>
        </pc:sldMkLst>
        <pc:spChg chg="add mod">
          <ac:chgData name="kyuwon hwang" userId="cb32f2bcca87feb4" providerId="LiveId" clId="{1233A14A-2740-4EAA-A5E3-DDFB1FAB4537}" dt="2025-09-25T08:20:23.747" v="4088" actId="20577"/>
          <ac:spMkLst>
            <pc:docMk/>
            <pc:sldMk cId="2771005541" sldId="14955"/>
            <ac:spMk id="2" creationId="{53A45A76-7284-9847-3FB3-A9DE5D3DFC9B}"/>
          </ac:spMkLst>
        </pc:spChg>
        <pc:spChg chg="add mod">
          <ac:chgData name="kyuwon hwang" userId="cb32f2bcca87feb4" providerId="LiveId" clId="{1233A14A-2740-4EAA-A5E3-DDFB1FAB4537}" dt="2025-09-25T08:17:44.314" v="3956" actId="1037"/>
          <ac:spMkLst>
            <pc:docMk/>
            <pc:sldMk cId="2771005541" sldId="14955"/>
            <ac:spMk id="9" creationId="{DFE2B045-C5D9-8C0D-506C-9DFC77D093A1}"/>
          </ac:spMkLst>
        </pc:spChg>
        <pc:spChg chg="add mod">
          <ac:chgData name="kyuwon hwang" userId="cb32f2bcca87feb4" providerId="LiveId" clId="{1233A14A-2740-4EAA-A5E3-DDFB1FAB4537}" dt="2025-09-25T08:18:12.334" v="3985" actId="404"/>
          <ac:spMkLst>
            <pc:docMk/>
            <pc:sldMk cId="2771005541" sldId="14955"/>
            <ac:spMk id="10" creationId="{209F55D9-0528-B0FD-CA17-D44AF4397C00}"/>
          </ac:spMkLst>
        </pc:spChg>
        <pc:spChg chg="add mod">
          <ac:chgData name="kyuwon hwang" userId="cb32f2bcca87feb4" providerId="LiveId" clId="{1233A14A-2740-4EAA-A5E3-DDFB1FAB4537}" dt="2025-09-25T08:18:12.334" v="3985" actId="404"/>
          <ac:spMkLst>
            <pc:docMk/>
            <pc:sldMk cId="2771005541" sldId="14955"/>
            <ac:spMk id="11" creationId="{C7085265-6568-22DB-68EB-ECF65B66D1AF}"/>
          </ac:spMkLst>
        </pc:spChg>
        <pc:spChg chg="add mod">
          <ac:chgData name="kyuwon hwang" userId="cb32f2bcca87feb4" providerId="LiveId" clId="{1233A14A-2740-4EAA-A5E3-DDFB1FAB4537}" dt="2025-09-25T08:17:51.813" v="3965" actId="1038"/>
          <ac:spMkLst>
            <pc:docMk/>
            <pc:sldMk cId="2771005541" sldId="14955"/>
            <ac:spMk id="12" creationId="{B38B313E-AAE2-9821-099A-F184B77E2576}"/>
          </ac:spMkLst>
        </pc:spChg>
        <pc:spChg chg="add mod ord">
          <ac:chgData name="kyuwon hwang" userId="cb32f2bcca87feb4" providerId="LiveId" clId="{1233A14A-2740-4EAA-A5E3-DDFB1FAB4537}" dt="2025-09-25T08:50:53.983" v="4883" actId="207"/>
          <ac:spMkLst>
            <pc:docMk/>
            <pc:sldMk cId="2771005541" sldId="14955"/>
            <ac:spMk id="13" creationId="{AFAB8EB0-F824-CEAF-1E64-FF3410AD1A15}"/>
          </ac:spMkLst>
        </pc:spChg>
        <pc:spChg chg="add mod ord">
          <ac:chgData name="kyuwon hwang" userId="cb32f2bcca87feb4" providerId="LiveId" clId="{1233A14A-2740-4EAA-A5E3-DDFB1FAB4537}" dt="2025-09-25T08:50:56.292" v="4884" actId="207"/>
          <ac:spMkLst>
            <pc:docMk/>
            <pc:sldMk cId="2771005541" sldId="14955"/>
            <ac:spMk id="14" creationId="{C294D606-2919-F909-9803-F71AD855C339}"/>
          </ac:spMkLst>
        </pc:spChg>
        <pc:spChg chg="add mod">
          <ac:chgData name="kyuwon hwang" userId="cb32f2bcca87feb4" providerId="LiveId" clId="{1233A14A-2740-4EAA-A5E3-DDFB1FAB4537}" dt="2025-09-25T08:50:58.654" v="4885" actId="207"/>
          <ac:spMkLst>
            <pc:docMk/>
            <pc:sldMk cId="2771005541" sldId="14955"/>
            <ac:spMk id="15" creationId="{5DD6605C-6E4F-1929-BAEF-9C0F8C1D600A}"/>
          </ac:spMkLst>
        </pc:spChg>
        <pc:spChg chg="add mod">
          <ac:chgData name="kyuwon hwang" userId="cb32f2bcca87feb4" providerId="LiveId" clId="{1233A14A-2740-4EAA-A5E3-DDFB1FAB4537}" dt="2025-09-25T08:18:12.334" v="3985" actId="404"/>
          <ac:spMkLst>
            <pc:docMk/>
            <pc:sldMk cId="2771005541" sldId="14955"/>
            <ac:spMk id="16" creationId="{B7BB20C2-51BF-D9F8-C6CF-2DEC8BF1B886}"/>
          </ac:spMkLst>
        </pc:spChg>
        <pc:spChg chg="add mod">
          <ac:chgData name="kyuwon hwang" userId="cb32f2bcca87feb4" providerId="LiveId" clId="{1233A14A-2740-4EAA-A5E3-DDFB1FAB4537}" dt="2025-09-25T08:17:56.820" v="3984" actId="1037"/>
          <ac:spMkLst>
            <pc:docMk/>
            <pc:sldMk cId="2771005541" sldId="14955"/>
            <ac:spMk id="17" creationId="{F8ECA23E-DCCB-0EE7-5751-B9F0E01E8524}"/>
          </ac:spMkLst>
        </pc:spChg>
        <pc:spChg chg="add mod">
          <ac:chgData name="kyuwon hwang" userId="cb32f2bcca87feb4" providerId="LiveId" clId="{1233A14A-2740-4EAA-A5E3-DDFB1FAB4537}" dt="2025-09-25T08:14:48.344" v="3873" actId="1035"/>
          <ac:spMkLst>
            <pc:docMk/>
            <pc:sldMk cId="2771005541" sldId="14955"/>
            <ac:spMk id="18" creationId="{82AFE772-4981-47AD-45B8-0D49D6E0D368}"/>
          </ac:spMkLst>
        </pc:spChg>
        <pc:spChg chg="add mod">
          <ac:chgData name="kyuwon hwang" userId="cb32f2bcca87feb4" providerId="LiveId" clId="{1233A14A-2740-4EAA-A5E3-DDFB1FAB4537}" dt="2025-09-25T08:06:44.137" v="3565" actId="1036"/>
          <ac:spMkLst>
            <pc:docMk/>
            <pc:sldMk cId="2771005541" sldId="14955"/>
            <ac:spMk id="19" creationId="{54FDE84A-1332-0DAE-05B1-19B60007FA88}"/>
          </ac:spMkLst>
        </pc:spChg>
        <pc:spChg chg="add mod">
          <ac:chgData name="kyuwon hwang" userId="cb32f2bcca87feb4" providerId="LiveId" clId="{1233A14A-2740-4EAA-A5E3-DDFB1FAB4537}" dt="2025-09-25T08:14:48.344" v="3873" actId="1035"/>
          <ac:spMkLst>
            <pc:docMk/>
            <pc:sldMk cId="2771005541" sldId="14955"/>
            <ac:spMk id="20" creationId="{A1AF4851-A54C-6844-9EC5-F139CCFFCD97}"/>
          </ac:spMkLst>
        </pc:spChg>
        <pc:spChg chg="add mod">
          <ac:chgData name="kyuwon hwang" userId="cb32f2bcca87feb4" providerId="LiveId" clId="{1233A14A-2740-4EAA-A5E3-DDFB1FAB4537}" dt="2025-09-25T08:26:15.344" v="4250" actId="1076"/>
          <ac:spMkLst>
            <pc:docMk/>
            <pc:sldMk cId="2771005541" sldId="14955"/>
            <ac:spMk id="21" creationId="{4211A086-D9F3-DB6E-6BE7-1C393A176A79}"/>
          </ac:spMkLst>
        </pc:spChg>
        <pc:grpChg chg="add mod">
          <ac:chgData name="kyuwon hwang" userId="cb32f2bcca87feb4" providerId="LiveId" clId="{1233A14A-2740-4EAA-A5E3-DDFB1FAB4537}" dt="2025-09-25T08:20:05.249" v="4038" actId="1036"/>
          <ac:grpSpMkLst>
            <pc:docMk/>
            <pc:sldMk cId="2771005541" sldId="14955"/>
            <ac:grpSpMk id="28" creationId="{B3FF8536-79E1-F81F-99CE-F4B1EE149DFB}"/>
          </ac:grpSpMkLst>
        </pc:grpChg>
        <pc:picChg chg="add mod">
          <ac:chgData name="kyuwon hwang" userId="cb32f2bcca87feb4" providerId="LiveId" clId="{1233A14A-2740-4EAA-A5E3-DDFB1FAB4537}" dt="2025-09-25T08:20:03.658" v="4034" actId="164"/>
          <ac:picMkLst>
            <pc:docMk/>
            <pc:sldMk cId="2771005541" sldId="14955"/>
            <ac:picMk id="23" creationId="{1C14DE45-6B76-FFFF-9626-C8F8491BC104}"/>
          </ac:picMkLst>
        </pc:picChg>
        <pc:picChg chg="add mod">
          <ac:chgData name="kyuwon hwang" userId="cb32f2bcca87feb4" providerId="LiveId" clId="{1233A14A-2740-4EAA-A5E3-DDFB1FAB4537}" dt="2025-09-25T08:20:03.658" v="4034" actId="164"/>
          <ac:picMkLst>
            <pc:docMk/>
            <pc:sldMk cId="2771005541" sldId="14955"/>
            <ac:picMk id="25" creationId="{C5F4A831-C11B-C043-8180-259117DF8018}"/>
          </ac:picMkLst>
        </pc:picChg>
        <pc:picChg chg="add mod">
          <ac:chgData name="kyuwon hwang" userId="cb32f2bcca87feb4" providerId="LiveId" clId="{1233A14A-2740-4EAA-A5E3-DDFB1FAB4537}" dt="2025-09-25T08:20:03.658" v="4034" actId="164"/>
          <ac:picMkLst>
            <pc:docMk/>
            <pc:sldMk cId="2771005541" sldId="14955"/>
            <ac:picMk id="27" creationId="{CB5E50D0-B63D-E7FE-B670-4150BE7AFA9A}"/>
          </ac:picMkLst>
        </pc:picChg>
      </pc:sldChg>
      <pc:sldChg chg="addSp modSp new mod">
        <pc:chgData name="kyuwon hwang" userId="cb32f2bcca87feb4" providerId="LiveId" clId="{1233A14A-2740-4EAA-A5E3-DDFB1FAB4537}" dt="2025-09-25T08:49:54.262" v="4880" actId="1035"/>
        <pc:sldMkLst>
          <pc:docMk/>
          <pc:sldMk cId="2176991686" sldId="14956"/>
        </pc:sldMkLst>
        <pc:spChg chg="add mod">
          <ac:chgData name="kyuwon hwang" userId="cb32f2bcca87feb4" providerId="LiveId" clId="{1233A14A-2740-4EAA-A5E3-DDFB1FAB4537}" dt="2025-09-25T08:46:22.267" v="4827" actId="6549"/>
          <ac:spMkLst>
            <pc:docMk/>
            <pc:sldMk cId="2176991686" sldId="14956"/>
            <ac:spMk id="2" creationId="{325E9E36-7CE7-D7B5-B0AD-6B9DE488CF04}"/>
          </ac:spMkLst>
        </pc:spChg>
        <pc:spChg chg="add mod">
          <ac:chgData name="kyuwon hwang" userId="cb32f2bcca87feb4" providerId="LiveId" clId="{1233A14A-2740-4EAA-A5E3-DDFB1FAB4537}" dt="2025-09-25T08:47:41.027" v="4846" actId="164"/>
          <ac:spMkLst>
            <pc:docMk/>
            <pc:sldMk cId="2176991686" sldId="14956"/>
            <ac:spMk id="11" creationId="{E8A4B9C2-FC0E-8417-7F09-A1B86D8F7F06}"/>
          </ac:spMkLst>
        </pc:spChg>
        <pc:grpChg chg="add mod">
          <ac:chgData name="kyuwon hwang" userId="cb32f2bcca87feb4" providerId="LiveId" clId="{1233A14A-2740-4EAA-A5E3-DDFB1FAB4537}" dt="2025-09-25T08:49:52.639" v="4879" actId="1035"/>
          <ac:grpSpMkLst>
            <pc:docMk/>
            <pc:sldMk cId="2176991686" sldId="14956"/>
            <ac:grpSpMk id="12" creationId="{3420CE8A-85F8-4378-65E6-A4DE23A79603}"/>
          </ac:grpSpMkLst>
        </pc:grpChg>
        <pc:grpChg chg="add mod">
          <ac:chgData name="kyuwon hwang" userId="cb32f2bcca87feb4" providerId="LiveId" clId="{1233A14A-2740-4EAA-A5E3-DDFB1FAB4537}" dt="2025-09-25T08:49:54.262" v="4880" actId="1035"/>
          <ac:grpSpMkLst>
            <pc:docMk/>
            <pc:sldMk cId="2176991686" sldId="14956"/>
            <ac:grpSpMk id="17" creationId="{AF269ACB-FA15-9FC5-2593-793BCC017C9B}"/>
          </ac:grpSpMkLst>
        </pc:grpChg>
        <pc:picChg chg="add mod">
          <ac:chgData name="kyuwon hwang" userId="cb32f2bcca87feb4" providerId="LiveId" clId="{1233A14A-2740-4EAA-A5E3-DDFB1FAB4537}" dt="2025-09-25T08:45:29.539" v="4768" actId="1035"/>
          <ac:picMkLst>
            <pc:docMk/>
            <pc:sldMk cId="2176991686" sldId="14956"/>
            <ac:picMk id="4" creationId="{D6D2DBD0-4BA3-636A-19B4-5F231B2D89D7}"/>
          </ac:picMkLst>
        </pc:picChg>
        <pc:picChg chg="add mod">
          <ac:chgData name="kyuwon hwang" userId="cb32f2bcca87feb4" providerId="LiveId" clId="{1233A14A-2740-4EAA-A5E3-DDFB1FAB4537}" dt="2025-09-25T08:45:29.539" v="4768" actId="1035"/>
          <ac:picMkLst>
            <pc:docMk/>
            <pc:sldMk cId="2176991686" sldId="14956"/>
            <ac:picMk id="6" creationId="{F9792987-E3D2-0A15-4B94-EB51AA38E765}"/>
          </ac:picMkLst>
        </pc:picChg>
        <pc:picChg chg="add mod">
          <ac:chgData name="kyuwon hwang" userId="cb32f2bcca87feb4" providerId="LiveId" clId="{1233A14A-2740-4EAA-A5E3-DDFB1FAB4537}" dt="2025-09-25T08:49:01.878" v="4857" actId="1035"/>
          <ac:picMkLst>
            <pc:docMk/>
            <pc:sldMk cId="2176991686" sldId="14956"/>
            <ac:picMk id="8" creationId="{441E6919-4E7D-8C03-E32D-1B61CBF129D4}"/>
          </ac:picMkLst>
        </pc:picChg>
        <pc:picChg chg="add mod">
          <ac:chgData name="kyuwon hwang" userId="cb32f2bcca87feb4" providerId="LiveId" clId="{1233A14A-2740-4EAA-A5E3-DDFB1FAB4537}" dt="2025-09-25T08:47:41.027" v="4846" actId="164"/>
          <ac:picMkLst>
            <pc:docMk/>
            <pc:sldMk cId="2176991686" sldId="14956"/>
            <ac:picMk id="10" creationId="{237D76D1-42F0-F58C-8E25-307BCAF39AA3}"/>
          </ac:picMkLst>
        </pc:picChg>
        <pc:picChg chg="add mod">
          <ac:chgData name="kyuwon hwang" userId="cb32f2bcca87feb4" providerId="LiveId" clId="{1233A14A-2740-4EAA-A5E3-DDFB1FAB4537}" dt="2025-09-25T08:49:50.456" v="4876" actId="164"/>
          <ac:picMkLst>
            <pc:docMk/>
            <pc:sldMk cId="2176991686" sldId="14956"/>
            <ac:picMk id="14" creationId="{03EBF566-8DF3-3681-79FE-130CA0B3A848}"/>
          </ac:picMkLst>
        </pc:picChg>
        <pc:picChg chg="add mod">
          <ac:chgData name="kyuwon hwang" userId="cb32f2bcca87feb4" providerId="LiveId" clId="{1233A14A-2740-4EAA-A5E3-DDFB1FAB4537}" dt="2025-09-25T08:49:50.456" v="4876" actId="164"/>
          <ac:picMkLst>
            <pc:docMk/>
            <pc:sldMk cId="2176991686" sldId="14956"/>
            <ac:picMk id="16" creationId="{50D20E04-904C-28E6-7072-5D38F63F460B}"/>
          </ac:picMkLst>
        </pc:picChg>
      </pc:sldChg>
      <pc:sldChg chg="addSp modSp new mod ord modAnim">
        <pc:chgData name="kyuwon hwang" userId="cb32f2bcca87feb4" providerId="LiveId" clId="{1233A14A-2740-4EAA-A5E3-DDFB1FAB4537}" dt="2025-09-29T01:16:03.680" v="5034"/>
        <pc:sldMkLst>
          <pc:docMk/>
          <pc:sldMk cId="1231712756" sldId="14957"/>
        </pc:sldMkLst>
        <pc:spChg chg="add mod">
          <ac:chgData name="kyuwon hwang" userId="cb32f2bcca87feb4" providerId="LiveId" clId="{1233A14A-2740-4EAA-A5E3-DDFB1FAB4537}" dt="2025-09-26T01:55:07.348" v="4952" actId="20577"/>
          <ac:spMkLst>
            <pc:docMk/>
            <pc:sldMk cId="1231712756" sldId="14957"/>
            <ac:spMk id="2" creationId="{BE77BB20-A0A0-938F-9157-F256C41504E6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7" creationId="{8ACEFDA7-E410-D1F3-E5B1-D277C8174759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8" creationId="{D75D5B25-773B-13C2-D8C0-2BB0ECBD9092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9" creationId="{B3DD9FA0-4746-62FD-438A-C7C1F498F1EA}"/>
          </ac:spMkLst>
        </pc:spChg>
        <pc:spChg chg="mod">
          <ac:chgData name="kyuwon hwang" userId="cb32f2bcca87feb4" providerId="LiveId" clId="{1233A14A-2740-4EAA-A5E3-DDFB1FAB4537}" dt="2025-09-26T01:56:44.732" v="5018" actId="1036"/>
          <ac:spMkLst>
            <pc:docMk/>
            <pc:sldMk cId="1231712756" sldId="14957"/>
            <ac:spMk id="10" creationId="{532AAA8A-2BD7-6B2F-1F58-402A078B4B27}"/>
          </ac:spMkLst>
        </pc:spChg>
        <pc:spChg chg="add mod">
          <ac:chgData name="kyuwon hwang" userId="cb32f2bcca87feb4" providerId="LiveId" clId="{1233A14A-2740-4EAA-A5E3-DDFB1FAB4537}" dt="2025-09-26T01:56:44.732" v="5018" actId="1036"/>
          <ac:spMkLst>
            <pc:docMk/>
            <pc:sldMk cId="1231712756" sldId="14957"/>
            <ac:spMk id="11" creationId="{9411AAF1-280E-2DA8-5A0E-61C288B04AB2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12" creationId="{8F0BF49E-5B72-B2F5-D8C2-E841155BA294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14" creationId="{ABF3BC35-917B-E24E-CE12-1C9D6E097346}"/>
          </ac:spMkLst>
        </pc:spChg>
        <pc:spChg chg="add mod">
          <ac:chgData name="kyuwon hwang" userId="cb32f2bcca87feb4" providerId="LiveId" clId="{1233A14A-2740-4EAA-A5E3-DDFB1FAB4537}" dt="2025-09-26T01:55:19.469" v="4954" actId="1076"/>
          <ac:spMkLst>
            <pc:docMk/>
            <pc:sldMk cId="1231712756" sldId="14957"/>
            <ac:spMk id="15" creationId="{6DA773A3-56FB-2D8C-5DB8-6D571AC5E34A}"/>
          </ac:spMkLst>
        </pc:spChg>
        <pc:spChg chg="add mod">
          <ac:chgData name="kyuwon hwang" userId="cb32f2bcca87feb4" providerId="LiveId" clId="{1233A14A-2740-4EAA-A5E3-DDFB1FAB4537}" dt="2025-09-26T01:57:13.066" v="5019" actId="207"/>
          <ac:spMkLst>
            <pc:docMk/>
            <pc:sldMk cId="1231712756" sldId="14957"/>
            <ac:spMk id="16" creationId="{C6980E80-6053-A88F-CC73-3E4565DA8840}"/>
          </ac:spMkLst>
        </pc:spChg>
        <pc:spChg chg="mod">
          <ac:chgData name="kyuwon hwang" userId="cb32f2bcca87feb4" providerId="LiveId" clId="{1233A14A-2740-4EAA-A5E3-DDFB1FAB4537}" dt="2025-09-26T01:57:13.066" v="5019" actId="207"/>
          <ac:spMkLst>
            <pc:docMk/>
            <pc:sldMk cId="1231712756" sldId="14957"/>
            <ac:spMk id="17" creationId="{A3EB05A3-AA09-238B-3EC5-1A2544FBC3A7}"/>
          </ac:spMkLst>
        </pc:spChg>
        <pc:spChg chg="add mod">
          <ac:chgData name="kyuwon hwang" userId="cb32f2bcca87feb4" providerId="LiveId" clId="{1233A14A-2740-4EAA-A5E3-DDFB1FAB4537}" dt="2025-09-26T01:57:13.066" v="5019" actId="207"/>
          <ac:spMkLst>
            <pc:docMk/>
            <pc:sldMk cId="1231712756" sldId="14957"/>
            <ac:spMk id="18" creationId="{D4085FAA-24C0-3AA0-31D7-CCD39AE85CA0}"/>
          </ac:spMkLst>
        </pc:spChg>
        <pc:spChg chg="add mod">
          <ac:chgData name="kyuwon hwang" userId="cb32f2bcca87feb4" providerId="LiveId" clId="{1233A14A-2740-4EAA-A5E3-DDFB1FAB4537}" dt="2025-09-26T01:57:13.066" v="5019" actId="207"/>
          <ac:spMkLst>
            <pc:docMk/>
            <pc:sldMk cId="1231712756" sldId="14957"/>
            <ac:spMk id="19" creationId="{A76A4CA1-9541-8BE4-1BF2-02942DF64728}"/>
          </ac:spMkLst>
        </pc:spChg>
        <pc:spChg chg="mod">
          <ac:chgData name="kyuwon hwang" userId="cb32f2bcca87feb4" providerId="LiveId" clId="{1233A14A-2740-4EAA-A5E3-DDFB1FAB4537}" dt="2025-09-26T01:56:44.732" v="5018" actId="1036"/>
          <ac:spMkLst>
            <pc:docMk/>
            <pc:sldMk cId="1231712756" sldId="14957"/>
            <ac:spMk id="20" creationId="{82601078-1FD6-CA45-B85F-CAE93B86A117}"/>
          </ac:spMkLst>
        </pc:spChg>
        <pc:spChg chg="add mod">
          <ac:chgData name="kyuwon hwang" userId="cb32f2bcca87feb4" providerId="LiveId" clId="{1233A14A-2740-4EAA-A5E3-DDFB1FAB4537}" dt="2025-09-26T01:58:02.825" v="5032" actId="20577"/>
          <ac:spMkLst>
            <pc:docMk/>
            <pc:sldMk cId="1231712756" sldId="14957"/>
            <ac:spMk id="24" creationId="{18DB60A6-0A5E-00A5-0F9B-35ACFDE9BB57}"/>
          </ac:spMkLst>
        </pc:spChg>
        <pc:spChg chg="add mod">
          <ac:chgData name="kyuwon hwang" userId="cb32f2bcca87feb4" providerId="LiveId" clId="{1233A14A-2740-4EAA-A5E3-DDFB1FAB4537}" dt="2025-09-26T01:57:41.645" v="5021" actId="1076"/>
          <ac:spMkLst>
            <pc:docMk/>
            <pc:sldMk cId="1231712756" sldId="14957"/>
            <ac:spMk id="25" creationId="{797AE463-F8D0-1D4B-F01A-D2B6916B3FE5}"/>
          </ac:spMkLst>
        </pc:spChg>
        <pc:grpChg chg="add mod">
          <ac:chgData name="kyuwon hwang" userId="cb32f2bcca87feb4" providerId="LiveId" clId="{1233A14A-2740-4EAA-A5E3-DDFB1FAB4537}" dt="2025-09-26T01:57:46.610" v="5022" actId="14100"/>
          <ac:grpSpMkLst>
            <pc:docMk/>
            <pc:sldMk cId="1231712756" sldId="14957"/>
            <ac:grpSpMk id="21" creationId="{E3C1D4ED-2820-D418-9C05-EC292B39D5ED}"/>
          </ac:grpSpMkLst>
        </pc:grpChg>
        <pc:picChg chg="mod">
          <ac:chgData name="kyuwon hwang" userId="cb32f2bcca87feb4" providerId="LiveId" clId="{1233A14A-2740-4EAA-A5E3-DDFB1FAB4537}" dt="2025-09-26T01:57:35.659" v="5020"/>
          <ac:picMkLst>
            <pc:docMk/>
            <pc:sldMk cId="1231712756" sldId="14957"/>
            <ac:picMk id="22" creationId="{4B2EA4C8-EDCC-2A51-53CC-89DCD9F96EFA}"/>
          </ac:picMkLst>
        </pc:picChg>
        <pc:picChg chg="mod">
          <ac:chgData name="kyuwon hwang" userId="cb32f2bcca87feb4" providerId="LiveId" clId="{1233A14A-2740-4EAA-A5E3-DDFB1FAB4537}" dt="2025-09-26T01:57:35.659" v="5020"/>
          <ac:picMkLst>
            <pc:docMk/>
            <pc:sldMk cId="1231712756" sldId="14957"/>
            <ac:picMk id="23" creationId="{4AA49B5B-4F55-DEFE-49C2-3F5D8E423969}"/>
          </ac:picMkLst>
        </pc:picChg>
      </pc:sldChg>
    </pc:docChg>
  </pc:docChgLst>
  <pc:docChgLst>
    <pc:chgData name="kyuwon hwang" userId="cb32f2bcca87feb4" providerId="LiveId" clId="{680F5A07-A978-4F56-BD52-CFF4FB5AB0AD}"/>
    <pc:docChg chg="modSld">
      <pc:chgData name="kyuwon hwang" userId="cb32f2bcca87feb4" providerId="LiveId" clId="{680F5A07-A978-4F56-BD52-CFF4FB5AB0AD}" dt="2025-02-27T05:19:13.695" v="9" actId="20577"/>
      <pc:docMkLst>
        <pc:docMk/>
      </pc:docMkLst>
      <pc:sldChg chg="modSp mod">
        <pc:chgData name="kyuwon hwang" userId="cb32f2bcca87feb4" providerId="LiveId" clId="{680F5A07-A978-4F56-BD52-CFF4FB5AB0AD}" dt="2025-02-27T05:19:13.695" v="9" actId="20577"/>
        <pc:sldMkLst>
          <pc:docMk/>
          <pc:sldMk cId="707881572" sldId="14721"/>
        </pc:sldMkLst>
      </pc:sldChg>
    </pc:docChg>
  </pc:docChgLst>
  <pc:docChgLst>
    <pc:chgData name="kyuwon hwang" userId="cb32f2bcca87feb4" providerId="LiveId" clId="{B9EEC40F-A208-4839-A9CA-45B6EDC38214}"/>
    <pc:docChg chg="undo custSel addSld delSld modSld sldOrd modSection">
      <pc:chgData name="kyuwon hwang" userId="cb32f2bcca87feb4" providerId="LiveId" clId="{B9EEC40F-A208-4839-A9CA-45B6EDC38214}" dt="2025-07-31T06:30:28.282" v="25331" actId="2084"/>
      <pc:docMkLst>
        <pc:docMk/>
      </pc:docMkLst>
      <pc:sldChg chg="modSp mod">
        <pc:chgData name="kyuwon hwang" userId="cb32f2bcca87feb4" providerId="LiveId" clId="{B9EEC40F-A208-4839-A9CA-45B6EDC38214}" dt="2025-07-23T07:45:18.728" v="3" actId="20577"/>
        <pc:sldMkLst>
          <pc:docMk/>
          <pc:sldMk cId="758422230" sldId="256"/>
        </pc:sldMkLst>
      </pc:sldChg>
      <pc:sldChg chg="addSp delSp modSp mod">
        <pc:chgData name="kyuwon hwang" userId="cb32f2bcca87feb4" providerId="LiveId" clId="{B9EEC40F-A208-4839-A9CA-45B6EDC38214}" dt="2025-07-24T06:26:34.650" v="3446" actId="404"/>
        <pc:sldMkLst>
          <pc:docMk/>
          <pc:sldMk cId="3155297931" sldId="257"/>
        </pc:sldMkLst>
      </pc:sldChg>
      <pc:sldChg chg="modSp mod">
        <pc:chgData name="kyuwon hwang" userId="cb32f2bcca87feb4" providerId="LiveId" clId="{B9EEC40F-A208-4839-A9CA-45B6EDC38214}" dt="2025-07-28T04:09:55.591" v="14455" actId="20577"/>
        <pc:sldMkLst>
          <pc:docMk/>
          <pc:sldMk cId="3902434725" sldId="14756"/>
        </pc:sldMkLst>
      </pc:sldChg>
      <pc:sldChg chg="modSp mod ord">
        <pc:chgData name="kyuwon hwang" userId="cb32f2bcca87feb4" providerId="LiveId" clId="{B9EEC40F-A208-4839-A9CA-45B6EDC38214}" dt="2025-07-28T12:37:45.460" v="21486" actId="20577"/>
        <pc:sldMkLst>
          <pc:docMk/>
          <pc:sldMk cId="1003343493" sldId="14831"/>
        </pc:sldMkLst>
      </pc:sldChg>
      <pc:sldChg chg="addSp delSp modSp mod">
        <pc:chgData name="kyuwon hwang" userId="cb32f2bcca87feb4" providerId="LiveId" clId="{B9EEC40F-A208-4839-A9CA-45B6EDC38214}" dt="2025-07-24T06:27:46.465" v="3494" actId="403"/>
        <pc:sldMkLst>
          <pc:docMk/>
          <pc:sldMk cId="2765111923" sldId="14862"/>
        </pc:sldMkLst>
      </pc:sldChg>
      <pc:sldChg chg="addSp delSp modSp mod">
        <pc:chgData name="kyuwon hwang" userId="cb32f2bcca87feb4" providerId="LiveId" clId="{B9EEC40F-A208-4839-A9CA-45B6EDC38214}" dt="2025-07-24T08:37:47.934" v="4321" actId="113"/>
        <pc:sldMkLst>
          <pc:docMk/>
          <pc:sldMk cId="1281841068" sldId="14871"/>
        </pc:sldMkLst>
      </pc:sldChg>
      <pc:sldChg chg="addSp delSp modSp mod">
        <pc:chgData name="kyuwon hwang" userId="cb32f2bcca87feb4" providerId="LiveId" clId="{B9EEC40F-A208-4839-A9CA-45B6EDC38214}" dt="2025-07-28T04:49:07.143" v="15863" actId="14100"/>
        <pc:sldMkLst>
          <pc:docMk/>
          <pc:sldMk cId="1641674540" sldId="14872"/>
        </pc:sldMkLst>
      </pc:sldChg>
      <pc:sldChg chg="modSp mod">
        <pc:chgData name="kyuwon hwang" userId="cb32f2bcca87feb4" providerId="LiveId" clId="{B9EEC40F-A208-4839-A9CA-45B6EDC38214}" dt="2025-07-24T06:28:38.420" v="3571" actId="20577"/>
        <pc:sldMkLst>
          <pc:docMk/>
          <pc:sldMk cId="3065619428" sldId="14874"/>
        </pc:sldMkLst>
      </pc:sldChg>
      <pc:sldChg chg="del">
        <pc:chgData name="kyuwon hwang" userId="cb32f2bcca87feb4" providerId="LiveId" clId="{B9EEC40F-A208-4839-A9CA-45B6EDC38214}" dt="2025-07-28T04:06:08.644" v="14290" actId="47"/>
        <pc:sldMkLst>
          <pc:docMk/>
          <pc:sldMk cId="3907711159" sldId="14883"/>
        </pc:sldMkLst>
      </pc:sldChg>
      <pc:sldChg chg="del">
        <pc:chgData name="kyuwon hwang" userId="cb32f2bcca87feb4" providerId="LiveId" clId="{B9EEC40F-A208-4839-A9CA-45B6EDC38214}" dt="2025-07-28T01:12:17.975" v="13190" actId="47"/>
        <pc:sldMkLst>
          <pc:docMk/>
          <pc:sldMk cId="2530100333" sldId="14885"/>
        </pc:sldMkLst>
      </pc:sldChg>
      <pc:sldChg chg="del">
        <pc:chgData name="kyuwon hwang" userId="cb32f2bcca87feb4" providerId="LiveId" clId="{B9EEC40F-A208-4839-A9CA-45B6EDC38214}" dt="2025-07-28T01:12:18.933" v="13191" actId="47"/>
        <pc:sldMkLst>
          <pc:docMk/>
          <pc:sldMk cId="3017746181" sldId="14886"/>
        </pc:sldMkLst>
      </pc:sldChg>
      <pc:sldChg chg="modSp del mod ord">
        <pc:chgData name="kyuwon hwang" userId="cb32f2bcca87feb4" providerId="LiveId" clId="{B9EEC40F-A208-4839-A9CA-45B6EDC38214}" dt="2025-07-28T01:11:33.094" v="13152" actId="47"/>
        <pc:sldMkLst>
          <pc:docMk/>
          <pc:sldMk cId="4247659591" sldId="14888"/>
        </pc:sldMkLst>
      </pc:sldChg>
      <pc:sldChg chg="del">
        <pc:chgData name="kyuwon hwang" userId="cb32f2bcca87feb4" providerId="LiveId" clId="{B9EEC40F-A208-4839-A9CA-45B6EDC38214}" dt="2025-07-28T04:06:08.644" v="14290" actId="47"/>
        <pc:sldMkLst>
          <pc:docMk/>
          <pc:sldMk cId="4290211273" sldId="14889"/>
        </pc:sldMkLst>
      </pc:sldChg>
      <pc:sldChg chg="del">
        <pc:chgData name="kyuwon hwang" userId="cb32f2bcca87feb4" providerId="LiveId" clId="{B9EEC40F-A208-4839-A9CA-45B6EDC38214}" dt="2025-07-28T04:06:08.644" v="14290" actId="47"/>
        <pc:sldMkLst>
          <pc:docMk/>
          <pc:sldMk cId="3747021584" sldId="14891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64150244" sldId="14892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4150996681" sldId="14893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1698209460" sldId="14894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3287745660" sldId="14895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3450468922" sldId="14896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758936951" sldId="14897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3863248799" sldId="14898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2966510552" sldId="14899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2858100112" sldId="14900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2997360302" sldId="14901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542281659" sldId="14902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4265068786" sldId="14903"/>
        </pc:sldMkLst>
      </pc:sldChg>
      <pc:sldChg chg="del">
        <pc:chgData name="kyuwon hwang" userId="cb32f2bcca87feb4" providerId="LiveId" clId="{B9EEC40F-A208-4839-A9CA-45B6EDC38214}" dt="2025-07-28T04:10:36.231" v="14500" actId="47"/>
        <pc:sldMkLst>
          <pc:docMk/>
          <pc:sldMk cId="438019186" sldId="14904"/>
        </pc:sldMkLst>
      </pc:sldChg>
      <pc:sldChg chg="modSp mod">
        <pc:chgData name="kyuwon hwang" userId="cb32f2bcca87feb4" providerId="LiveId" clId="{B9EEC40F-A208-4839-A9CA-45B6EDC38214}" dt="2025-07-28T00:12:31.084" v="10388" actId="1076"/>
        <pc:sldMkLst>
          <pc:docMk/>
          <pc:sldMk cId="1860261495" sldId="14905"/>
        </pc:sldMkLst>
      </pc:sldChg>
      <pc:sldChg chg="addSp delSp modSp mod">
        <pc:chgData name="kyuwon hwang" userId="cb32f2bcca87feb4" providerId="LiveId" clId="{B9EEC40F-A208-4839-A9CA-45B6EDC38214}" dt="2025-07-30T23:14:35.948" v="25312"/>
        <pc:sldMkLst>
          <pc:docMk/>
          <pc:sldMk cId="1141664895" sldId="14906"/>
        </pc:sldMkLst>
      </pc:sldChg>
      <pc:sldChg chg="addSp delSp modSp mod">
        <pc:chgData name="kyuwon hwang" userId="cb32f2bcca87feb4" providerId="LiveId" clId="{B9EEC40F-A208-4839-A9CA-45B6EDC38214}" dt="2025-07-24T09:04:44.959" v="5761" actId="1036"/>
        <pc:sldMkLst>
          <pc:docMk/>
          <pc:sldMk cId="4274194967" sldId="14907"/>
        </pc:sldMkLst>
      </pc:sldChg>
      <pc:sldChg chg="addSp modSp add mod">
        <pc:chgData name="kyuwon hwang" userId="cb32f2bcca87feb4" providerId="LiveId" clId="{B9EEC40F-A208-4839-A9CA-45B6EDC38214}" dt="2025-07-24T23:52:10.976" v="6250" actId="1076"/>
        <pc:sldMkLst>
          <pc:docMk/>
          <pc:sldMk cId="503581036" sldId="14908"/>
        </pc:sldMkLst>
      </pc:sldChg>
      <pc:sldChg chg="add del">
        <pc:chgData name="kyuwon hwang" userId="cb32f2bcca87feb4" providerId="LiveId" clId="{B9EEC40F-A208-4839-A9CA-45B6EDC38214}" dt="2025-07-24T07:03:17.868" v="3717"/>
        <pc:sldMkLst>
          <pc:docMk/>
          <pc:sldMk cId="1367083859" sldId="14909"/>
        </pc:sldMkLst>
      </pc:sldChg>
      <pc:sldChg chg="addSp delSp modSp add mod">
        <pc:chgData name="kyuwon hwang" userId="cb32f2bcca87feb4" providerId="LiveId" clId="{B9EEC40F-A208-4839-A9CA-45B6EDC38214}" dt="2025-07-24T07:10:31.792" v="4319" actId="1036"/>
        <pc:sldMkLst>
          <pc:docMk/>
          <pc:sldMk cId="1526776997" sldId="14909"/>
        </pc:sldMkLst>
      </pc:sldChg>
      <pc:sldChg chg="modSp add del mod">
        <pc:chgData name="kyuwon hwang" userId="cb32f2bcca87feb4" providerId="LiveId" clId="{B9EEC40F-A208-4839-A9CA-45B6EDC38214}" dt="2025-07-24T06:25:14.293" v="3442" actId="47"/>
        <pc:sldMkLst>
          <pc:docMk/>
          <pc:sldMk cId="3601231473" sldId="14909"/>
        </pc:sldMkLst>
      </pc:sldChg>
      <pc:sldChg chg="addSp modSp new mod">
        <pc:chgData name="kyuwon hwang" userId="cb32f2bcca87feb4" providerId="LiveId" clId="{B9EEC40F-A208-4839-A9CA-45B6EDC38214}" dt="2025-07-25T04:24:36.216" v="8481" actId="20577"/>
        <pc:sldMkLst>
          <pc:docMk/>
          <pc:sldMk cId="2132152180" sldId="14910"/>
        </pc:sldMkLst>
      </pc:sldChg>
      <pc:sldChg chg="addSp modSp new mod">
        <pc:chgData name="kyuwon hwang" userId="cb32f2bcca87feb4" providerId="LiveId" clId="{B9EEC40F-A208-4839-A9CA-45B6EDC38214}" dt="2025-07-25T00:05:52.509" v="6605" actId="1076"/>
        <pc:sldMkLst>
          <pc:docMk/>
          <pc:sldMk cId="363765285" sldId="14911"/>
        </pc:sldMkLst>
      </pc:sldChg>
      <pc:sldChg chg="addSp delSp modSp new mod">
        <pc:chgData name="kyuwon hwang" userId="cb32f2bcca87feb4" providerId="LiveId" clId="{B9EEC40F-A208-4839-A9CA-45B6EDC38214}" dt="2025-07-30T07:54:34.941" v="24681" actId="6549"/>
        <pc:sldMkLst>
          <pc:docMk/>
          <pc:sldMk cId="627415905" sldId="14912"/>
        </pc:sldMkLst>
      </pc:sldChg>
      <pc:sldChg chg="addSp delSp modSp new mod">
        <pc:chgData name="kyuwon hwang" userId="cb32f2bcca87feb4" providerId="LiveId" clId="{B9EEC40F-A208-4839-A9CA-45B6EDC38214}" dt="2025-07-29T05:32:02.699" v="23150" actId="20577"/>
        <pc:sldMkLst>
          <pc:docMk/>
          <pc:sldMk cId="2243518226" sldId="14913"/>
        </pc:sldMkLst>
      </pc:sldChg>
      <pc:sldChg chg="add del">
        <pc:chgData name="kyuwon hwang" userId="cb32f2bcca87feb4" providerId="LiveId" clId="{B9EEC40F-A208-4839-A9CA-45B6EDC38214}" dt="2025-07-25T06:18:34.136" v="10348"/>
        <pc:sldMkLst>
          <pc:docMk/>
          <pc:sldMk cId="474048344" sldId="14914"/>
        </pc:sldMkLst>
      </pc:sldChg>
      <pc:sldChg chg="modSp add mod">
        <pc:chgData name="kyuwon hwang" userId="cb32f2bcca87feb4" providerId="LiveId" clId="{B9EEC40F-A208-4839-A9CA-45B6EDC38214}" dt="2025-07-25T06:18:52.819" v="10384" actId="207"/>
        <pc:sldMkLst>
          <pc:docMk/>
          <pc:sldMk cId="1728292523" sldId="14914"/>
        </pc:sldMkLst>
      </pc:sldChg>
      <pc:sldChg chg="addSp delSp modSp new mod">
        <pc:chgData name="kyuwon hwang" userId="cb32f2bcca87feb4" providerId="LiveId" clId="{B9EEC40F-A208-4839-A9CA-45B6EDC38214}" dt="2025-07-28T01:14:42.231" v="13199" actId="20577"/>
        <pc:sldMkLst>
          <pc:docMk/>
          <pc:sldMk cId="1962017981" sldId="14915"/>
        </pc:sldMkLst>
      </pc:sldChg>
      <pc:sldChg chg="delSp modSp add mod">
        <pc:chgData name="kyuwon hwang" userId="cb32f2bcca87feb4" providerId="LiveId" clId="{B9EEC40F-A208-4839-A9CA-45B6EDC38214}" dt="2025-07-28T04:50:05.287" v="15926" actId="20577"/>
        <pc:sldMkLst>
          <pc:docMk/>
          <pc:sldMk cId="2644118348" sldId="14916"/>
        </pc:sldMkLst>
      </pc:sldChg>
      <pc:sldChg chg="add del">
        <pc:chgData name="kyuwon hwang" userId="cb32f2bcca87feb4" providerId="LiveId" clId="{B9EEC40F-A208-4839-A9CA-45B6EDC38214}" dt="2025-07-28T04:49:41.504" v="15865"/>
        <pc:sldMkLst>
          <pc:docMk/>
          <pc:sldMk cId="3720139037" sldId="14916"/>
        </pc:sldMkLst>
      </pc:sldChg>
      <pc:sldChg chg="add del">
        <pc:chgData name="kyuwon hwang" userId="cb32f2bcca87feb4" providerId="LiveId" clId="{B9EEC40F-A208-4839-A9CA-45B6EDC38214}" dt="2025-07-28T04:51:06.576" v="15928"/>
        <pc:sldMkLst>
          <pc:docMk/>
          <pc:sldMk cId="799329545" sldId="14917"/>
        </pc:sldMkLst>
      </pc:sldChg>
      <pc:sldChg chg="addSp delSp modSp add mod">
        <pc:chgData name="kyuwon hwang" userId="cb32f2bcca87feb4" providerId="LiveId" clId="{B9EEC40F-A208-4839-A9CA-45B6EDC38214}" dt="2025-07-28T06:17:37.470" v="17839" actId="14100"/>
        <pc:sldMkLst>
          <pc:docMk/>
          <pc:sldMk cId="2659212538" sldId="14917"/>
        </pc:sldMkLst>
      </pc:sldChg>
      <pc:sldChg chg="add del">
        <pc:chgData name="kyuwon hwang" userId="cb32f2bcca87feb4" providerId="LiveId" clId="{B9EEC40F-A208-4839-A9CA-45B6EDC38214}" dt="2025-07-28T04:51:12.294" v="15930"/>
        <pc:sldMkLst>
          <pc:docMk/>
          <pc:sldMk cId="3031242037" sldId="14917"/>
        </pc:sldMkLst>
      </pc:sldChg>
      <pc:sldChg chg="addSp modSp new mod">
        <pc:chgData name="kyuwon hwang" userId="cb32f2bcca87feb4" providerId="LiveId" clId="{B9EEC40F-A208-4839-A9CA-45B6EDC38214}" dt="2025-07-28T09:04:35.969" v="19120" actId="20577"/>
        <pc:sldMkLst>
          <pc:docMk/>
          <pc:sldMk cId="795043093" sldId="14918"/>
        </pc:sldMkLst>
      </pc:sldChg>
      <pc:sldChg chg="addSp delSp modSp new mod ord">
        <pc:chgData name="kyuwon hwang" userId="cb32f2bcca87feb4" providerId="LiveId" clId="{B9EEC40F-A208-4839-A9CA-45B6EDC38214}" dt="2025-07-29T06:18:58.973" v="24402" actId="1076"/>
        <pc:sldMkLst>
          <pc:docMk/>
          <pc:sldMk cId="3596119795" sldId="14919"/>
        </pc:sldMkLst>
      </pc:sldChg>
      <pc:sldChg chg="addSp delSp modSp new mod">
        <pc:chgData name="kyuwon hwang" userId="cb32f2bcca87feb4" providerId="LiveId" clId="{B9EEC40F-A208-4839-A9CA-45B6EDC38214}" dt="2025-07-28T12:09:36.044" v="20338" actId="14100"/>
        <pc:sldMkLst>
          <pc:docMk/>
          <pc:sldMk cId="2284518048" sldId="14920"/>
        </pc:sldMkLst>
      </pc:sldChg>
      <pc:sldChg chg="addSp modSp new mod">
        <pc:chgData name="kyuwon hwang" userId="cb32f2bcca87feb4" providerId="LiveId" clId="{B9EEC40F-A208-4839-A9CA-45B6EDC38214}" dt="2025-07-28T06:15:37.043" v="17831" actId="14100"/>
        <pc:sldMkLst>
          <pc:docMk/>
          <pc:sldMk cId="164580814" sldId="14921"/>
        </pc:sldMkLst>
      </pc:sldChg>
      <pc:sldChg chg="addSp delSp modSp new mod">
        <pc:chgData name="kyuwon hwang" userId="cb32f2bcca87feb4" providerId="LiveId" clId="{B9EEC40F-A208-4839-A9CA-45B6EDC38214}" dt="2025-07-28T08:35:30.520" v="18684" actId="14100"/>
        <pc:sldMkLst>
          <pc:docMk/>
          <pc:sldMk cId="3413188396" sldId="14922"/>
        </pc:sldMkLst>
      </pc:sldChg>
      <pc:sldChg chg="addSp modSp new mod">
        <pc:chgData name="kyuwon hwang" userId="cb32f2bcca87feb4" providerId="LiveId" clId="{B9EEC40F-A208-4839-A9CA-45B6EDC38214}" dt="2025-07-28T06:46:26.436" v="18003" actId="14100"/>
        <pc:sldMkLst>
          <pc:docMk/>
          <pc:sldMk cId="1140689666" sldId="14923"/>
        </pc:sldMkLst>
      </pc:sldChg>
      <pc:sldChg chg="addSp modSp new mod">
        <pc:chgData name="kyuwon hwang" userId="cb32f2bcca87feb4" providerId="LiveId" clId="{B9EEC40F-A208-4839-A9CA-45B6EDC38214}" dt="2025-07-28T08:58:14.638" v="18770" actId="1037"/>
        <pc:sldMkLst>
          <pc:docMk/>
          <pc:sldMk cId="1069713495" sldId="14924"/>
        </pc:sldMkLst>
      </pc:sldChg>
      <pc:sldChg chg="addSp modSp new mod">
        <pc:chgData name="kyuwon hwang" userId="cb32f2bcca87feb4" providerId="LiveId" clId="{B9EEC40F-A208-4839-A9CA-45B6EDC38214}" dt="2025-07-28T07:02:30.468" v="18317" actId="1035"/>
        <pc:sldMkLst>
          <pc:docMk/>
          <pc:sldMk cId="3900479694" sldId="14925"/>
        </pc:sldMkLst>
      </pc:sldChg>
      <pc:sldChg chg="addSp modSp new mod">
        <pc:chgData name="kyuwon hwang" userId="cb32f2bcca87feb4" providerId="LiveId" clId="{B9EEC40F-A208-4839-A9CA-45B6EDC38214}" dt="2025-07-28T08:13:55.090" v="18372" actId="14100"/>
        <pc:sldMkLst>
          <pc:docMk/>
          <pc:sldMk cId="3615752834" sldId="14926"/>
        </pc:sldMkLst>
      </pc:sldChg>
      <pc:sldChg chg="addSp modSp new mod">
        <pc:chgData name="kyuwon hwang" userId="cb32f2bcca87feb4" providerId="LiveId" clId="{B9EEC40F-A208-4839-A9CA-45B6EDC38214}" dt="2025-07-28T08:16:32.687" v="18545" actId="14100"/>
        <pc:sldMkLst>
          <pc:docMk/>
          <pc:sldMk cId="1216489174" sldId="14927"/>
        </pc:sldMkLst>
      </pc:sldChg>
      <pc:sldChg chg="addSp modSp new mod">
        <pc:chgData name="kyuwon hwang" userId="cb32f2bcca87feb4" providerId="LiveId" clId="{B9EEC40F-A208-4839-A9CA-45B6EDC38214}" dt="2025-07-28T08:27:35.636" v="18681" actId="1035"/>
        <pc:sldMkLst>
          <pc:docMk/>
          <pc:sldMk cId="1933896622" sldId="14928"/>
        </pc:sldMkLst>
      </pc:sldChg>
      <pc:sldChg chg="addSp modSp new mod ord">
        <pc:chgData name="kyuwon hwang" userId="cb32f2bcca87feb4" providerId="LiveId" clId="{B9EEC40F-A208-4839-A9CA-45B6EDC38214}" dt="2025-07-28T11:27:17.656" v="19177" actId="1035"/>
        <pc:sldMkLst>
          <pc:docMk/>
          <pc:sldMk cId="1814765871" sldId="14929"/>
        </pc:sldMkLst>
      </pc:sldChg>
      <pc:sldChg chg="addSp modSp new mod">
        <pc:chgData name="kyuwon hwang" userId="cb32f2bcca87feb4" providerId="LiveId" clId="{B9EEC40F-A208-4839-A9CA-45B6EDC38214}" dt="2025-07-29T05:50:36.775" v="23393" actId="20577"/>
        <pc:sldMkLst>
          <pc:docMk/>
          <pc:sldMk cId="2417996905" sldId="14930"/>
        </pc:sldMkLst>
      </pc:sldChg>
      <pc:sldChg chg="addSp modSp new mod">
        <pc:chgData name="kyuwon hwang" userId="cb32f2bcca87feb4" providerId="LiveId" clId="{B9EEC40F-A208-4839-A9CA-45B6EDC38214}" dt="2025-07-28T11:51:08.953" v="20242" actId="1076"/>
        <pc:sldMkLst>
          <pc:docMk/>
          <pc:sldMk cId="2281469246" sldId="14931"/>
        </pc:sldMkLst>
      </pc:sldChg>
      <pc:sldChg chg="addSp delSp modSp new mod">
        <pc:chgData name="kyuwon hwang" userId="cb32f2bcca87feb4" providerId="LiveId" clId="{B9EEC40F-A208-4839-A9CA-45B6EDC38214}" dt="2025-07-28T12:13:32.682" v="20544" actId="14100"/>
        <pc:sldMkLst>
          <pc:docMk/>
          <pc:sldMk cId="3524618754" sldId="14932"/>
        </pc:sldMkLst>
      </pc:sldChg>
      <pc:sldChg chg="addSp modSp new mod">
        <pc:chgData name="kyuwon hwang" userId="cb32f2bcca87feb4" providerId="LiveId" clId="{B9EEC40F-A208-4839-A9CA-45B6EDC38214}" dt="2025-07-30T07:38:15.932" v="24663" actId="1035"/>
        <pc:sldMkLst>
          <pc:docMk/>
          <pc:sldMk cId="1825312890" sldId="14933"/>
        </pc:sldMkLst>
      </pc:sldChg>
      <pc:sldChg chg="new del">
        <pc:chgData name="kyuwon hwang" userId="cb32f2bcca87feb4" providerId="LiveId" clId="{B9EEC40F-A208-4839-A9CA-45B6EDC38214}" dt="2025-07-28T12:22:03.740" v="20639" actId="47"/>
        <pc:sldMkLst>
          <pc:docMk/>
          <pc:sldMk cId="2033394446" sldId="14933"/>
        </pc:sldMkLst>
      </pc:sldChg>
      <pc:sldChg chg="new del">
        <pc:chgData name="kyuwon hwang" userId="cb32f2bcca87feb4" providerId="LiveId" clId="{B9EEC40F-A208-4839-A9CA-45B6EDC38214}" dt="2025-07-28T12:37:54.452" v="21488" actId="47"/>
        <pc:sldMkLst>
          <pc:docMk/>
          <pc:sldMk cId="37313055" sldId="14934"/>
        </pc:sldMkLst>
      </pc:sldChg>
      <pc:sldChg chg="add del">
        <pc:chgData name="kyuwon hwang" userId="cb32f2bcca87feb4" providerId="LiveId" clId="{B9EEC40F-A208-4839-A9CA-45B6EDC38214}" dt="2025-07-28T12:38:04.413" v="21492"/>
        <pc:sldMkLst>
          <pc:docMk/>
          <pc:sldMk cId="837270872" sldId="14934"/>
        </pc:sldMkLst>
      </pc:sldChg>
      <pc:sldChg chg="new del">
        <pc:chgData name="kyuwon hwang" userId="cb32f2bcca87feb4" providerId="LiveId" clId="{B9EEC40F-A208-4839-A9CA-45B6EDC38214}" dt="2025-07-28T12:38:00.005" v="21490" actId="2696"/>
        <pc:sldMkLst>
          <pc:docMk/>
          <pc:sldMk cId="2452549304" sldId="14934"/>
        </pc:sldMkLst>
      </pc:sldChg>
      <pc:sldChg chg="addSp delSp modSp add mod ord">
        <pc:chgData name="kyuwon hwang" userId="cb32f2bcca87feb4" providerId="LiveId" clId="{B9EEC40F-A208-4839-A9CA-45B6EDC38214}" dt="2025-07-31T06:30:28.282" v="25331" actId="2084"/>
        <pc:sldMkLst>
          <pc:docMk/>
          <pc:sldMk cId="3586355148" sldId="14934"/>
        </pc:sldMkLst>
      </pc:sldChg>
      <pc:sldChg chg="addSp delSp modSp add mod ord">
        <pc:chgData name="kyuwon hwang" userId="cb32f2bcca87feb4" providerId="LiveId" clId="{B9EEC40F-A208-4839-A9CA-45B6EDC38214}" dt="2025-07-28T12:40:39.408" v="21594"/>
        <pc:sldMkLst>
          <pc:docMk/>
          <pc:sldMk cId="4198614992" sldId="14935"/>
        </pc:sldMkLst>
      </pc:sldChg>
      <pc:sldChg chg="addSp modSp new mod">
        <pc:chgData name="kyuwon hwang" userId="cb32f2bcca87feb4" providerId="LiveId" clId="{B9EEC40F-A208-4839-A9CA-45B6EDC38214}" dt="2025-07-28T12:42:30.314" v="21721" actId="207"/>
        <pc:sldMkLst>
          <pc:docMk/>
          <pc:sldMk cId="3955757287" sldId="14936"/>
        </pc:sldMkLst>
      </pc:sldChg>
      <pc:sldChg chg="addSp modSp new mod ord">
        <pc:chgData name="kyuwon hwang" userId="cb32f2bcca87feb4" providerId="LiveId" clId="{B9EEC40F-A208-4839-A9CA-45B6EDC38214}" dt="2025-07-28T12:51:39.608" v="22382" actId="1037"/>
        <pc:sldMkLst>
          <pc:docMk/>
          <pc:sldMk cId="3446763820" sldId="14937"/>
        </pc:sldMkLst>
      </pc:sldChg>
      <pc:sldChg chg="addSp delSp modSp new mod ord">
        <pc:chgData name="kyuwon hwang" userId="cb32f2bcca87feb4" providerId="LiveId" clId="{B9EEC40F-A208-4839-A9CA-45B6EDC38214}" dt="2025-07-30T07:36:39.230" v="24617" actId="403"/>
        <pc:sldMkLst>
          <pc:docMk/>
          <pc:sldMk cId="448619902" sldId="14938"/>
        </pc:sldMkLst>
      </pc:sldChg>
      <pc:sldChg chg="addSp delSp modSp new mod">
        <pc:chgData name="kyuwon hwang" userId="cb32f2bcca87feb4" providerId="LiveId" clId="{B9EEC40F-A208-4839-A9CA-45B6EDC38214}" dt="2025-07-29T05:14:52.103" v="22845" actId="14100"/>
        <pc:sldMkLst>
          <pc:docMk/>
          <pc:sldMk cId="310816659" sldId="14939"/>
        </pc:sldMkLst>
      </pc:sldChg>
      <pc:sldChg chg="addSp delSp modSp new del mod">
        <pc:chgData name="kyuwon hwang" userId="cb32f2bcca87feb4" providerId="LiveId" clId="{B9EEC40F-A208-4839-A9CA-45B6EDC38214}" dt="2025-07-29T05:17:16.751" v="22858" actId="47"/>
        <pc:sldMkLst>
          <pc:docMk/>
          <pc:sldMk cId="2187604140" sldId="14940"/>
        </pc:sldMkLst>
      </pc:sldChg>
      <pc:sldChg chg="addSp delSp modSp new mod">
        <pc:chgData name="kyuwon hwang" userId="cb32f2bcca87feb4" providerId="LiveId" clId="{B9EEC40F-A208-4839-A9CA-45B6EDC38214}" dt="2025-07-29T05:51:11.140" v="23397" actId="20577"/>
        <pc:sldMkLst>
          <pc:docMk/>
          <pc:sldMk cId="4227015014" sldId="14940"/>
        </pc:sldMkLst>
      </pc:sldChg>
      <pc:sldChg chg="addSp modSp new mod">
        <pc:chgData name="kyuwon hwang" userId="cb32f2bcca87feb4" providerId="LiveId" clId="{B9EEC40F-A208-4839-A9CA-45B6EDC38214}" dt="2025-07-30T07:35:57.524" v="24609" actId="20577"/>
        <pc:sldMkLst>
          <pc:docMk/>
          <pc:sldMk cId="1240339223" sldId="14941"/>
        </pc:sldMkLst>
      </pc:sldChg>
      <pc:sldChg chg="addSp delSp modSp new mod">
        <pc:chgData name="kyuwon hwang" userId="cb32f2bcca87feb4" providerId="LiveId" clId="{B9EEC40F-A208-4839-A9CA-45B6EDC38214}" dt="2025-07-30T08:36:12.139" v="25278" actId="478"/>
        <pc:sldMkLst>
          <pc:docMk/>
          <pc:sldMk cId="1540845228" sldId="14942"/>
        </pc:sldMkLst>
      </pc:sldChg>
    </pc:docChg>
  </pc:docChgLst>
  <pc:docChgLst>
    <pc:chgData name="kyuwon hwang" userId="cb32f2bcca87feb4" providerId="LiveId" clId="{98ABD500-A210-49DA-A246-B57A9B7397E1}"/>
    <pc:docChg chg="modSld">
      <pc:chgData name="kyuwon hwang" userId="cb32f2bcca87feb4" providerId="LiveId" clId="{98ABD500-A210-49DA-A246-B57A9B7397E1}" dt="2025-06-29T06:53:09.078" v="0" actId="1076"/>
      <pc:docMkLst>
        <pc:docMk/>
      </pc:docMkLst>
      <pc:sldChg chg="modSp mod">
        <pc:chgData name="kyuwon hwang" userId="cb32f2bcca87feb4" providerId="LiveId" clId="{98ABD500-A210-49DA-A246-B57A9B7397E1}" dt="2025-06-29T06:53:09.078" v="0" actId="1076"/>
        <pc:sldMkLst>
          <pc:docMk/>
          <pc:sldMk cId="3017746181" sldId="14886"/>
        </pc:sldMkLst>
      </pc:sldChg>
    </pc:docChg>
  </pc:docChgLst>
  <pc:docChgLst>
    <pc:chgData name="kyuwon hwang" userId="cb32f2bcca87feb4" providerId="LiveId" clId="{88F80753-5936-4E30-8DE5-09614067E8F5}"/>
    <pc:docChg chg="undo custSel modSld">
      <pc:chgData name="kyuwon hwang" userId="cb32f2bcca87feb4" providerId="LiveId" clId="{88F80753-5936-4E30-8DE5-09614067E8F5}" dt="2025-07-26T13:03:56.123" v="350" actId="1076"/>
      <pc:docMkLst>
        <pc:docMk/>
      </pc:docMkLst>
      <pc:sldChg chg="addSp delSp modSp mod">
        <pc:chgData name="kyuwon hwang" userId="cb32f2bcca87feb4" providerId="LiveId" clId="{88F80753-5936-4E30-8DE5-09614067E8F5}" dt="2025-07-26T13:03:56.123" v="350" actId="1076"/>
        <pc:sldMkLst>
          <pc:docMk/>
          <pc:sldMk cId="1860261495" sldId="14905"/>
        </pc:sldMkLst>
      </pc:sldChg>
      <pc:sldChg chg="modSp mod">
        <pc:chgData name="kyuwon hwang" userId="cb32f2bcca87feb4" providerId="LiveId" clId="{88F80753-5936-4E30-8DE5-09614067E8F5}" dt="2025-07-25T23:59:12.581" v="1" actId="207"/>
        <pc:sldMkLst>
          <pc:docMk/>
          <pc:sldMk cId="1526776997" sldId="14909"/>
        </pc:sldMkLst>
      </pc:sldChg>
      <pc:sldChg chg="addSp delSp modSp mod">
        <pc:chgData name="kyuwon hwang" userId="cb32f2bcca87feb4" providerId="LiveId" clId="{88F80753-5936-4E30-8DE5-09614067E8F5}" dt="2025-07-26T12:57:46.708" v="7" actId="208"/>
        <pc:sldMkLst>
          <pc:docMk/>
          <pc:sldMk cId="2132152180" sldId="14910"/>
        </pc:sldMkLst>
      </pc:sldChg>
      <pc:sldChg chg="addSp delSp modSp mod">
        <pc:chgData name="kyuwon hwang" userId="cb32f2bcca87feb4" providerId="LiveId" clId="{88F80753-5936-4E30-8DE5-09614067E8F5}" dt="2025-07-26T12:58:35.241" v="14" actId="1076"/>
        <pc:sldMkLst>
          <pc:docMk/>
          <pc:sldMk cId="363765285" sldId="14911"/>
        </pc:sldMkLst>
      </pc:sldChg>
    </pc:docChg>
  </pc:docChgLst>
  <pc:docChgLst>
    <pc:chgData name="kyuwon hwang" userId="cb32f2bcca87feb4" providerId="LiveId" clId="{655286C4-AF1B-4584-AA8E-E41E1955FC05}"/>
    <pc:docChg chg="undo custSel addSld delSld modSld">
      <pc:chgData name="kyuwon hwang" userId="cb32f2bcca87feb4" providerId="LiveId" clId="{655286C4-AF1B-4584-AA8E-E41E1955FC05}" dt="2025-05-27T10:30:31.606" v="13510" actId="14100"/>
      <pc:docMkLst>
        <pc:docMk/>
      </pc:docMkLst>
      <pc:sldChg chg="modSp mod">
        <pc:chgData name="kyuwon hwang" userId="cb32f2bcca87feb4" providerId="LiveId" clId="{655286C4-AF1B-4584-AA8E-E41E1955FC05}" dt="2025-05-26T00:24:44.729" v="3" actId="20577"/>
        <pc:sldMkLst>
          <pc:docMk/>
          <pc:sldMk cId="758422230" sldId="256"/>
        </pc:sldMkLst>
      </pc:sldChg>
      <pc:sldChg chg="modSp mod">
        <pc:chgData name="kyuwon hwang" userId="cb32f2bcca87feb4" providerId="LiveId" clId="{655286C4-AF1B-4584-AA8E-E41E1955FC05}" dt="2025-05-26T05:30:23.112" v="6822" actId="1035"/>
        <pc:sldMkLst>
          <pc:docMk/>
          <pc:sldMk cId="3155297931" sldId="257"/>
        </pc:sldMkLst>
      </pc:sldChg>
      <pc:sldChg chg="del">
        <pc:chgData name="kyuwon hwang" userId="cb32f2bcca87feb4" providerId="LiveId" clId="{655286C4-AF1B-4584-AA8E-E41E1955FC05}" dt="2025-05-26T05:30:54.061" v="6823" actId="47"/>
        <pc:sldMkLst>
          <pc:docMk/>
          <pc:sldMk cId="447906358" sldId="14722"/>
        </pc:sldMkLst>
      </pc:sldChg>
      <pc:sldChg chg="modSp mod">
        <pc:chgData name="kyuwon hwang" userId="cb32f2bcca87feb4" providerId="LiveId" clId="{655286C4-AF1B-4584-AA8E-E41E1955FC05}" dt="2025-05-26T08:35:12.891" v="11445" actId="20577"/>
        <pc:sldMkLst>
          <pc:docMk/>
          <pc:sldMk cId="3902434725" sldId="14756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1347139356" sldId="14800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708750410" sldId="14801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1191783076" sldId="14805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2085285664" sldId="14811"/>
        </pc:sldMkLst>
      </pc:sldChg>
      <pc:sldChg chg="modSp mod">
        <pc:chgData name="kyuwon hwang" userId="cb32f2bcca87feb4" providerId="LiveId" clId="{655286C4-AF1B-4584-AA8E-E41E1955FC05}" dt="2025-05-26T05:33:06.818" v="6880" actId="20577"/>
        <pc:sldMkLst>
          <pc:docMk/>
          <pc:sldMk cId="1003343493" sldId="14831"/>
        </pc:sldMkLst>
      </pc:sldChg>
      <pc:sldChg chg="addSp delSp modSp mod">
        <pc:chgData name="kyuwon hwang" userId="cb32f2bcca87feb4" providerId="LiveId" clId="{655286C4-AF1B-4584-AA8E-E41E1955FC05}" dt="2025-05-27T10:30:31.606" v="13510" actId="14100"/>
        <pc:sldMkLst>
          <pc:docMk/>
          <pc:sldMk cId="1024745502" sldId="14842"/>
        </pc:sldMkLst>
      </pc:sldChg>
      <pc:sldChg chg="del">
        <pc:chgData name="kyuwon hwang" userId="cb32f2bcca87feb4" providerId="LiveId" clId="{655286C4-AF1B-4584-AA8E-E41E1955FC05}" dt="2025-05-26T09:09:42.570" v="11705" actId="47"/>
        <pc:sldMkLst>
          <pc:docMk/>
          <pc:sldMk cId="2566302008" sldId="14843"/>
        </pc:sldMkLst>
      </pc:sldChg>
      <pc:sldChg chg="del">
        <pc:chgData name="kyuwon hwang" userId="cb32f2bcca87feb4" providerId="LiveId" clId="{655286C4-AF1B-4584-AA8E-E41E1955FC05}" dt="2025-05-26T09:09:43.650" v="11706" actId="47"/>
        <pc:sldMkLst>
          <pc:docMk/>
          <pc:sldMk cId="3621053674" sldId="14845"/>
        </pc:sldMkLst>
      </pc:sldChg>
      <pc:sldChg chg="del">
        <pc:chgData name="kyuwon hwang" userId="cb32f2bcca87feb4" providerId="LiveId" clId="{655286C4-AF1B-4584-AA8E-E41E1955FC05}" dt="2025-05-26T08:55:31.737" v="11481" actId="47"/>
        <pc:sldMkLst>
          <pc:docMk/>
          <pc:sldMk cId="2259817235" sldId="14846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2074191911" sldId="14847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1397412105" sldId="14848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1429897356" sldId="14849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696352197" sldId="14850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2332747378" sldId="14851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4283348731" sldId="14852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531350766" sldId="14853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694741127" sldId="14854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1834643866" sldId="14855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110937854" sldId="14856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1944578768" sldId="14857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183595989" sldId="14858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3220393325" sldId="14859"/>
        </pc:sldMkLst>
      </pc:sldChg>
      <pc:sldChg chg="del">
        <pc:chgData name="kyuwon hwang" userId="cb32f2bcca87feb4" providerId="LiveId" clId="{655286C4-AF1B-4584-AA8E-E41E1955FC05}" dt="2025-05-26T11:43:38.239" v="11976" actId="47"/>
        <pc:sldMkLst>
          <pc:docMk/>
          <pc:sldMk cId="3675771060" sldId="14860"/>
        </pc:sldMkLst>
      </pc:sldChg>
      <pc:sldChg chg="del">
        <pc:chgData name="kyuwon hwang" userId="cb32f2bcca87feb4" providerId="LiveId" clId="{655286C4-AF1B-4584-AA8E-E41E1955FC05}" dt="2025-05-26T11:43:38.239" v="11976" actId="47"/>
        <pc:sldMkLst>
          <pc:docMk/>
          <pc:sldMk cId="1114933376" sldId="14861"/>
        </pc:sldMkLst>
      </pc:sldChg>
      <pc:sldChg chg="addSp delSp modSp mod">
        <pc:chgData name="kyuwon hwang" userId="cb32f2bcca87feb4" providerId="LiveId" clId="{655286C4-AF1B-4584-AA8E-E41E1955FC05}" dt="2025-05-26T05:37:32.709" v="7244" actId="207"/>
        <pc:sldMkLst>
          <pc:docMk/>
          <pc:sldMk cId="2765111923" sldId="14862"/>
        </pc:sldMkLst>
      </pc:sldChg>
      <pc:sldChg chg="del">
        <pc:chgData name="kyuwon hwang" userId="cb32f2bcca87feb4" providerId="LiveId" clId="{655286C4-AF1B-4584-AA8E-E41E1955FC05}" dt="2025-05-26T23:33:35.451" v="11990" actId="47"/>
        <pc:sldMkLst>
          <pc:docMk/>
          <pc:sldMk cId="1108954708" sldId="14863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3181447459" sldId="14864"/>
        </pc:sldMkLst>
      </pc:sldChg>
      <pc:sldChg chg="del">
        <pc:chgData name="kyuwon hwang" userId="cb32f2bcca87feb4" providerId="LiveId" clId="{655286C4-AF1B-4584-AA8E-E41E1955FC05}" dt="2025-05-26T23:32:46.944" v="11989" actId="47"/>
        <pc:sldMkLst>
          <pc:docMk/>
          <pc:sldMk cId="2065269371" sldId="14865"/>
        </pc:sldMkLst>
      </pc:sldChg>
      <pc:sldChg chg="modSp add mod">
        <pc:chgData name="kyuwon hwang" userId="cb32f2bcca87feb4" providerId="LiveId" clId="{655286C4-AF1B-4584-AA8E-E41E1955FC05}" dt="2025-05-26T00:37:30.499" v="154" actId="207"/>
        <pc:sldMkLst>
          <pc:docMk/>
          <pc:sldMk cId="3828054942" sldId="14866"/>
        </pc:sldMkLst>
      </pc:sldChg>
      <pc:sldChg chg="addSp delSp modSp add mod">
        <pc:chgData name="kyuwon hwang" userId="cb32f2bcca87feb4" providerId="LiveId" clId="{655286C4-AF1B-4584-AA8E-E41E1955FC05}" dt="2025-05-26T02:11:23.492" v="3421"/>
        <pc:sldMkLst>
          <pc:docMk/>
          <pc:sldMk cId="2141549234" sldId="14867"/>
        </pc:sldMkLst>
      </pc:sldChg>
      <pc:sldChg chg="add del">
        <pc:chgData name="kyuwon hwang" userId="cb32f2bcca87feb4" providerId="LiveId" clId="{655286C4-AF1B-4584-AA8E-E41E1955FC05}" dt="2025-05-26T00:37:44.185" v="156"/>
        <pc:sldMkLst>
          <pc:docMk/>
          <pc:sldMk cId="3159709364" sldId="14867"/>
        </pc:sldMkLst>
      </pc:sldChg>
      <pc:sldChg chg="addSp delSp modSp new mod">
        <pc:chgData name="kyuwon hwang" userId="cb32f2bcca87feb4" providerId="LiveId" clId="{655286C4-AF1B-4584-AA8E-E41E1955FC05}" dt="2025-05-26T04:28:13.289" v="4637" actId="20577"/>
        <pc:sldMkLst>
          <pc:docMk/>
          <pc:sldMk cId="2627370439" sldId="14868"/>
        </pc:sldMkLst>
      </pc:sldChg>
      <pc:sldChg chg="addSp delSp modSp new mod">
        <pc:chgData name="kyuwon hwang" userId="cb32f2bcca87feb4" providerId="LiveId" clId="{655286C4-AF1B-4584-AA8E-E41E1955FC05}" dt="2025-05-26T04:29:10.321" v="4694" actId="1036"/>
        <pc:sldMkLst>
          <pc:docMk/>
          <pc:sldMk cId="986677877" sldId="14869"/>
        </pc:sldMkLst>
      </pc:sldChg>
      <pc:sldChg chg="addSp delSp modSp new mod">
        <pc:chgData name="kyuwon hwang" userId="cb32f2bcca87feb4" providerId="LiveId" clId="{655286C4-AF1B-4584-AA8E-E41E1955FC05}" dt="2025-05-26T05:48:16.146" v="7495" actId="1037"/>
        <pc:sldMkLst>
          <pc:docMk/>
          <pc:sldMk cId="3385205062" sldId="14870"/>
        </pc:sldMkLst>
      </pc:sldChg>
      <pc:sldChg chg="addSp delSp modSp add mod">
        <pc:chgData name="kyuwon hwang" userId="cb32f2bcca87feb4" providerId="LiveId" clId="{655286C4-AF1B-4584-AA8E-E41E1955FC05}" dt="2025-05-27T04:22:30.053" v="13482" actId="20577"/>
        <pc:sldMkLst>
          <pc:docMk/>
          <pc:sldMk cId="1281841068" sldId="14871"/>
        </pc:sldMkLst>
      </pc:sldChg>
      <pc:sldChg chg="addSp delSp modSp new mod">
        <pc:chgData name="kyuwon hwang" userId="cb32f2bcca87feb4" providerId="LiveId" clId="{655286C4-AF1B-4584-AA8E-E41E1955FC05}" dt="2025-05-27T05:09:44.301" v="13495" actId="20577"/>
        <pc:sldMkLst>
          <pc:docMk/>
          <pc:sldMk cId="1641674540" sldId="14872"/>
        </pc:sldMkLst>
      </pc:sldChg>
      <pc:sldChg chg="addSp modSp new mod">
        <pc:chgData name="kyuwon hwang" userId="cb32f2bcca87feb4" providerId="LiveId" clId="{655286C4-AF1B-4584-AA8E-E41E1955FC05}" dt="2025-05-27T00:15:37.685" v="11998" actId="20577"/>
        <pc:sldMkLst>
          <pc:docMk/>
          <pc:sldMk cId="2797278319" sldId="14873"/>
        </pc:sldMkLst>
      </pc:sldChg>
      <pc:sldChg chg="add del">
        <pc:chgData name="kyuwon hwang" userId="cb32f2bcca87feb4" providerId="LiveId" clId="{655286C4-AF1B-4584-AA8E-E41E1955FC05}" dt="2025-05-26T06:52:05.205" v="11094"/>
        <pc:sldMkLst>
          <pc:docMk/>
          <pc:sldMk cId="698986623" sldId="14874"/>
        </pc:sldMkLst>
      </pc:sldChg>
      <pc:sldChg chg="modSp add mod">
        <pc:chgData name="kyuwon hwang" userId="cb32f2bcca87feb4" providerId="LiveId" clId="{655286C4-AF1B-4584-AA8E-E41E1955FC05}" dt="2025-05-26T06:52:33.468" v="11189" actId="20577"/>
        <pc:sldMkLst>
          <pc:docMk/>
          <pc:sldMk cId="3065619428" sldId="14874"/>
        </pc:sldMkLst>
      </pc:sldChg>
      <pc:sldChg chg="addSp delSp modSp new mod">
        <pc:chgData name="kyuwon hwang" userId="cb32f2bcca87feb4" providerId="LiveId" clId="{655286C4-AF1B-4584-AA8E-E41E1955FC05}" dt="2025-05-27T10:29:39.514" v="13504" actId="14100"/>
        <pc:sldMkLst>
          <pc:docMk/>
          <pc:sldMk cId="1505452065" sldId="14875"/>
        </pc:sldMkLst>
      </pc:sldChg>
      <pc:sldChg chg="addSp delSp modSp new mod">
        <pc:chgData name="kyuwon hwang" userId="cb32f2bcca87feb4" providerId="LiveId" clId="{655286C4-AF1B-4584-AA8E-E41E1955FC05}" dt="2025-05-26T23:32:17.655" v="11988" actId="1038"/>
        <pc:sldMkLst>
          <pc:docMk/>
          <pc:sldMk cId="2033418902" sldId="14876"/>
        </pc:sldMkLst>
      </pc:sldChg>
      <pc:sldChg chg="addSp modSp new mod">
        <pc:chgData name="kyuwon hwang" userId="cb32f2bcca87feb4" providerId="LiveId" clId="{655286C4-AF1B-4584-AA8E-E41E1955FC05}" dt="2025-05-26T11:37:43.731" v="11945" actId="164"/>
        <pc:sldMkLst>
          <pc:docMk/>
          <pc:sldMk cId="921988865" sldId="14877"/>
        </pc:sldMkLst>
      </pc:sldChg>
      <pc:sldChg chg="addSp modSp new del mod">
        <pc:chgData name="kyuwon hwang" userId="cb32f2bcca87feb4" providerId="LiveId" clId="{655286C4-AF1B-4584-AA8E-E41E1955FC05}" dt="2025-05-27T06:01:08.934" v="13496" actId="47"/>
        <pc:sldMkLst>
          <pc:docMk/>
          <pc:sldMk cId="1257954202" sldId="14878"/>
        </pc:sldMkLst>
      </pc:sldChg>
      <pc:sldChg chg="addSp delSp modSp new mod">
        <pc:chgData name="kyuwon hwang" userId="cb32f2bcca87feb4" providerId="LiveId" clId="{655286C4-AF1B-4584-AA8E-E41E1955FC05}" dt="2025-05-27T01:14:54.345" v="12800" actId="1076"/>
        <pc:sldMkLst>
          <pc:docMk/>
          <pc:sldMk cId="1384539011" sldId="14879"/>
        </pc:sldMkLst>
      </pc:sldChg>
      <pc:sldChg chg="add del">
        <pc:chgData name="kyuwon hwang" userId="cb32f2bcca87feb4" providerId="LiveId" clId="{655286C4-AF1B-4584-AA8E-E41E1955FC05}" dt="2025-05-27T01:24:40.200" v="12802"/>
        <pc:sldMkLst>
          <pc:docMk/>
          <pc:sldMk cId="1141104770" sldId="14880"/>
        </pc:sldMkLst>
      </pc:sldChg>
      <pc:sldChg chg="delSp modSp add mod">
        <pc:chgData name="kyuwon hwang" userId="cb32f2bcca87feb4" providerId="LiveId" clId="{655286C4-AF1B-4584-AA8E-E41E1955FC05}" dt="2025-05-27T01:29:50.023" v="13477" actId="403"/>
        <pc:sldMkLst>
          <pc:docMk/>
          <pc:sldMk cId="2195382598" sldId="14880"/>
        </pc:sldMkLst>
      </pc:sldChg>
      <pc:sldChg chg="addSp delSp modSp add mod">
        <pc:chgData name="kyuwon hwang" userId="cb32f2bcca87feb4" providerId="LiveId" clId="{655286C4-AF1B-4584-AA8E-E41E1955FC05}" dt="2025-05-27T01:29:33.564" v="13475" actId="207"/>
        <pc:sldMkLst>
          <pc:docMk/>
          <pc:sldMk cId="906752467" sldId="14881"/>
        </pc:sldMkLst>
      </pc:sldChg>
      <pc:sldChg chg="add del">
        <pc:chgData name="kyuwon hwang" userId="cb32f2bcca87feb4" providerId="LiveId" clId="{655286C4-AF1B-4584-AA8E-E41E1955FC05}" dt="2025-05-27T01:25:08.427" v="12887"/>
        <pc:sldMkLst>
          <pc:docMk/>
          <pc:sldMk cId="3184138793" sldId="14881"/>
        </pc:sldMkLst>
      </pc:sldChg>
    </pc:docChg>
  </pc:docChgLst>
  <pc:docChgLst>
    <pc:chgData name="kyuwon hwang" userId="cb32f2bcca87feb4" providerId="LiveId" clId="{BF72ABB9-B1EC-4FE0-901D-66C0E2E9DFBB}"/>
    <pc:docChg chg="undo custSel addSld delSld modSld sldOrd addSection delSection modSection">
      <pc:chgData name="kyuwon hwang" userId="cb32f2bcca87feb4" providerId="LiveId" clId="{BF72ABB9-B1EC-4FE0-901D-66C0E2E9DFBB}" dt="2025-07-09T02:07:50.144" v="14768" actId="1076"/>
      <pc:docMkLst>
        <pc:docMk/>
      </pc:docMkLst>
      <pc:sldChg chg="modSp mod">
        <pc:chgData name="kyuwon hwang" userId="cb32f2bcca87feb4" providerId="LiveId" clId="{BF72ABB9-B1EC-4FE0-901D-66C0E2E9DFBB}" dt="2025-06-25T06:30:06.958" v="7" actId="20577"/>
        <pc:sldMkLst>
          <pc:docMk/>
          <pc:sldMk cId="758422230" sldId="256"/>
        </pc:sldMkLst>
      </pc:sldChg>
      <pc:sldChg chg="addSp delSp modSp mod ord">
        <pc:chgData name="kyuwon hwang" userId="cb32f2bcca87feb4" providerId="LiveId" clId="{BF72ABB9-B1EC-4FE0-901D-66C0E2E9DFBB}" dt="2025-06-27T02:27:06.081" v="14700" actId="207"/>
        <pc:sldMkLst>
          <pc:docMk/>
          <pc:sldMk cId="3155297931" sldId="257"/>
        </pc:sldMkLst>
      </pc:sldChg>
      <pc:sldChg chg="modSp mod ord">
        <pc:chgData name="kyuwon hwang" userId="cb32f2bcca87feb4" providerId="LiveId" clId="{BF72ABB9-B1EC-4FE0-901D-66C0E2E9DFBB}" dt="2025-06-26T15:36:20.985" v="13464" actId="20577"/>
        <pc:sldMkLst>
          <pc:docMk/>
          <pc:sldMk cId="3902434725" sldId="14756"/>
        </pc:sldMkLst>
      </pc:sldChg>
      <pc:sldChg chg="addSp modSp mod ord">
        <pc:chgData name="kyuwon hwang" userId="cb32f2bcca87feb4" providerId="LiveId" clId="{BF72ABB9-B1EC-4FE0-901D-66C0E2E9DFBB}" dt="2025-06-27T04:10:29.788" v="14707" actId="1037"/>
        <pc:sldMkLst>
          <pc:docMk/>
          <pc:sldMk cId="1003343493" sldId="14831"/>
        </pc:sldMkLst>
      </pc:sldChg>
      <pc:sldChg chg="del">
        <pc:chgData name="kyuwon hwang" userId="cb32f2bcca87feb4" providerId="LiveId" clId="{BF72ABB9-B1EC-4FE0-901D-66C0E2E9DFBB}" dt="2025-06-26T07:37:52.667" v="10143" actId="47"/>
        <pc:sldMkLst>
          <pc:docMk/>
          <pc:sldMk cId="1024745502" sldId="14842"/>
        </pc:sldMkLst>
      </pc:sldChg>
      <pc:sldChg chg="delSp modSp mod">
        <pc:chgData name="kyuwon hwang" userId="cb32f2bcca87feb4" providerId="LiveId" clId="{BF72ABB9-B1EC-4FE0-901D-66C0E2E9DFBB}" dt="2025-06-26T13:23:49.952" v="13221" actId="20577"/>
        <pc:sldMkLst>
          <pc:docMk/>
          <pc:sldMk cId="2765111923" sldId="14862"/>
        </pc:sldMkLst>
      </pc:sldChg>
      <pc:sldChg chg="del">
        <pc:chgData name="kyuwon hwang" userId="cb32f2bcca87feb4" providerId="LiveId" clId="{BF72ABB9-B1EC-4FE0-901D-66C0E2E9DFBB}" dt="2025-06-26T06:14:30.108" v="7629" actId="47"/>
        <pc:sldMkLst>
          <pc:docMk/>
          <pc:sldMk cId="3828054942" sldId="14866"/>
        </pc:sldMkLst>
      </pc:sldChg>
      <pc:sldChg chg="del">
        <pc:chgData name="kyuwon hwang" userId="cb32f2bcca87feb4" providerId="LiveId" clId="{BF72ABB9-B1EC-4FE0-901D-66C0E2E9DFBB}" dt="2025-06-26T03:58:24.660" v="1784" actId="47"/>
        <pc:sldMkLst>
          <pc:docMk/>
          <pc:sldMk cId="2141549234" sldId="14867"/>
        </pc:sldMkLst>
      </pc:sldChg>
      <pc:sldChg chg="del">
        <pc:chgData name="kyuwon hwang" userId="cb32f2bcca87feb4" providerId="LiveId" clId="{BF72ABB9-B1EC-4FE0-901D-66C0E2E9DFBB}" dt="2025-06-26T03:58:24.660" v="1784" actId="47"/>
        <pc:sldMkLst>
          <pc:docMk/>
          <pc:sldMk cId="2627370439" sldId="14868"/>
        </pc:sldMkLst>
      </pc:sldChg>
      <pc:sldChg chg="del">
        <pc:chgData name="kyuwon hwang" userId="cb32f2bcca87feb4" providerId="LiveId" clId="{BF72ABB9-B1EC-4FE0-901D-66C0E2E9DFBB}" dt="2025-06-26T03:58:24.660" v="1784" actId="47"/>
        <pc:sldMkLst>
          <pc:docMk/>
          <pc:sldMk cId="986677877" sldId="14869"/>
        </pc:sldMkLst>
      </pc:sldChg>
      <pc:sldChg chg="del">
        <pc:chgData name="kyuwon hwang" userId="cb32f2bcca87feb4" providerId="LiveId" clId="{BF72ABB9-B1EC-4FE0-901D-66C0E2E9DFBB}" dt="2025-06-26T03:58:24.660" v="1784" actId="47"/>
        <pc:sldMkLst>
          <pc:docMk/>
          <pc:sldMk cId="3385205062" sldId="14870"/>
        </pc:sldMkLst>
      </pc:sldChg>
      <pc:sldChg chg="addSp delSp modSp mod ord">
        <pc:chgData name="kyuwon hwang" userId="cb32f2bcca87feb4" providerId="LiveId" clId="{BF72ABB9-B1EC-4FE0-901D-66C0E2E9DFBB}" dt="2025-06-26T13:05:06.521" v="13189" actId="403"/>
        <pc:sldMkLst>
          <pc:docMk/>
          <pc:sldMk cId="1281841068" sldId="14871"/>
        </pc:sldMkLst>
      </pc:sldChg>
      <pc:sldChg chg="addSp delSp modSp mod">
        <pc:chgData name="kyuwon hwang" userId="cb32f2bcca87feb4" providerId="LiveId" clId="{BF72ABB9-B1EC-4FE0-901D-66C0E2E9DFBB}" dt="2025-07-09T02:07:50.144" v="14768" actId="1076"/>
        <pc:sldMkLst>
          <pc:docMk/>
          <pc:sldMk cId="1641674540" sldId="14872"/>
        </pc:sldMkLst>
      </pc:sldChg>
      <pc:sldChg chg="del">
        <pc:chgData name="kyuwon hwang" userId="cb32f2bcca87feb4" providerId="LiveId" clId="{BF72ABB9-B1EC-4FE0-901D-66C0E2E9DFBB}" dt="2025-06-26T07:37:47.682" v="10140" actId="47"/>
        <pc:sldMkLst>
          <pc:docMk/>
          <pc:sldMk cId="2797278319" sldId="14873"/>
        </pc:sldMkLst>
      </pc:sldChg>
      <pc:sldChg chg="modSp mod ord">
        <pc:chgData name="kyuwon hwang" userId="cb32f2bcca87feb4" providerId="LiveId" clId="{BF72ABB9-B1EC-4FE0-901D-66C0E2E9DFBB}" dt="2025-06-26T07:41:37.937" v="10147" actId="20577"/>
        <pc:sldMkLst>
          <pc:docMk/>
          <pc:sldMk cId="3065619428" sldId="14874"/>
        </pc:sldMkLst>
      </pc:sldChg>
      <pc:sldChg chg="del">
        <pc:chgData name="kyuwon hwang" userId="cb32f2bcca87feb4" providerId="LiveId" clId="{BF72ABB9-B1EC-4FE0-901D-66C0E2E9DFBB}" dt="2025-06-26T07:37:48.585" v="10141" actId="47"/>
        <pc:sldMkLst>
          <pc:docMk/>
          <pc:sldMk cId="1505452065" sldId="14875"/>
        </pc:sldMkLst>
      </pc:sldChg>
      <pc:sldChg chg="del">
        <pc:chgData name="kyuwon hwang" userId="cb32f2bcca87feb4" providerId="LiveId" clId="{BF72ABB9-B1EC-4FE0-901D-66C0E2E9DFBB}" dt="2025-06-26T07:37:54.436" v="10144" actId="47"/>
        <pc:sldMkLst>
          <pc:docMk/>
          <pc:sldMk cId="2033418902" sldId="14876"/>
        </pc:sldMkLst>
      </pc:sldChg>
      <pc:sldChg chg="del">
        <pc:chgData name="kyuwon hwang" userId="cb32f2bcca87feb4" providerId="LiveId" clId="{BF72ABB9-B1EC-4FE0-901D-66C0E2E9DFBB}" dt="2025-06-26T07:37:56.854" v="10145" actId="47"/>
        <pc:sldMkLst>
          <pc:docMk/>
          <pc:sldMk cId="921988865" sldId="14877"/>
        </pc:sldMkLst>
      </pc:sldChg>
      <pc:sldChg chg="del">
        <pc:chgData name="kyuwon hwang" userId="cb32f2bcca87feb4" providerId="LiveId" clId="{BF72ABB9-B1EC-4FE0-901D-66C0E2E9DFBB}" dt="2025-06-26T07:37:49.556" v="10142" actId="47"/>
        <pc:sldMkLst>
          <pc:docMk/>
          <pc:sldMk cId="1384539011" sldId="14879"/>
        </pc:sldMkLst>
      </pc:sldChg>
      <pc:sldChg chg="del">
        <pc:chgData name="kyuwon hwang" userId="cb32f2bcca87feb4" providerId="LiveId" clId="{BF72ABB9-B1EC-4FE0-901D-66C0E2E9DFBB}" dt="2025-06-26T07:42:20.474" v="10151" actId="47"/>
        <pc:sldMkLst>
          <pc:docMk/>
          <pc:sldMk cId="2195382598" sldId="14880"/>
        </pc:sldMkLst>
      </pc:sldChg>
      <pc:sldChg chg="del">
        <pc:chgData name="kyuwon hwang" userId="cb32f2bcca87feb4" providerId="LiveId" clId="{BF72ABB9-B1EC-4FE0-901D-66C0E2E9DFBB}" dt="2025-06-26T07:42:19.061" v="10150" actId="47"/>
        <pc:sldMkLst>
          <pc:docMk/>
          <pc:sldMk cId="906752467" sldId="14881"/>
        </pc:sldMkLst>
      </pc:sldChg>
      <pc:sldChg chg="addSp delSp modSp add del mod">
        <pc:chgData name="kyuwon hwang" userId="cb32f2bcca87feb4" providerId="LiveId" clId="{BF72ABB9-B1EC-4FE0-901D-66C0E2E9DFBB}" dt="2025-06-27T00:45:42.126" v="13465" actId="47"/>
        <pc:sldMkLst>
          <pc:docMk/>
          <pc:sldMk cId="680877987" sldId="14882"/>
        </pc:sldMkLst>
      </pc:sldChg>
      <pc:sldChg chg="add del">
        <pc:chgData name="kyuwon hwang" userId="cb32f2bcca87feb4" providerId="LiveId" clId="{BF72ABB9-B1EC-4FE0-901D-66C0E2E9DFBB}" dt="2025-06-26T04:04:27.599" v="1870"/>
        <pc:sldMkLst>
          <pc:docMk/>
          <pc:sldMk cId="928424176" sldId="14882"/>
        </pc:sldMkLst>
      </pc:sldChg>
      <pc:sldChg chg="new del">
        <pc:chgData name="kyuwon hwang" userId="cb32f2bcca87feb4" providerId="LiveId" clId="{BF72ABB9-B1EC-4FE0-901D-66C0E2E9DFBB}" dt="2025-06-26T01:49:59.038" v="1295" actId="2696"/>
        <pc:sldMkLst>
          <pc:docMk/>
          <pc:sldMk cId="1415963214" sldId="14882"/>
        </pc:sldMkLst>
      </pc:sldChg>
      <pc:sldChg chg="addSp modSp add del mod">
        <pc:chgData name="kyuwon hwang" userId="cb32f2bcca87feb4" providerId="LiveId" clId="{BF72ABB9-B1EC-4FE0-901D-66C0E2E9DFBB}" dt="2025-06-26T04:04:22.022" v="1868" actId="2696"/>
        <pc:sldMkLst>
          <pc:docMk/>
          <pc:sldMk cId="3612264046" sldId="14882"/>
        </pc:sldMkLst>
      </pc:sldChg>
      <pc:sldChg chg="add del">
        <pc:chgData name="kyuwon hwang" userId="cb32f2bcca87feb4" providerId="LiveId" clId="{BF72ABB9-B1EC-4FE0-901D-66C0E2E9DFBB}" dt="2025-06-26T01:50:03.389" v="1297"/>
        <pc:sldMkLst>
          <pc:docMk/>
          <pc:sldMk cId="4256750773" sldId="14882"/>
        </pc:sldMkLst>
      </pc:sldChg>
      <pc:sldChg chg="addSp modSp new del mod">
        <pc:chgData name="kyuwon hwang" userId="cb32f2bcca87feb4" providerId="LiveId" clId="{BF72ABB9-B1EC-4FE0-901D-66C0E2E9DFBB}" dt="2025-06-26T04:04:22.022" v="1868" actId="2696"/>
        <pc:sldMkLst>
          <pc:docMk/>
          <pc:sldMk cId="2018378642" sldId="14883"/>
        </pc:sldMkLst>
      </pc:sldChg>
      <pc:sldChg chg="add del">
        <pc:chgData name="kyuwon hwang" userId="cb32f2bcca87feb4" providerId="LiveId" clId="{BF72ABB9-B1EC-4FE0-901D-66C0E2E9DFBB}" dt="2025-06-26T04:04:27.599" v="1870"/>
        <pc:sldMkLst>
          <pc:docMk/>
          <pc:sldMk cId="2983636623" sldId="14883"/>
        </pc:sldMkLst>
      </pc:sldChg>
      <pc:sldChg chg="addSp delSp modSp add mod">
        <pc:chgData name="kyuwon hwang" userId="cb32f2bcca87feb4" providerId="LiveId" clId="{BF72ABB9-B1EC-4FE0-901D-66C0E2E9DFBB}" dt="2025-06-27T04:14:29.439" v="14766" actId="1076"/>
        <pc:sldMkLst>
          <pc:docMk/>
          <pc:sldMk cId="3907711159" sldId="14883"/>
        </pc:sldMkLst>
      </pc:sldChg>
      <pc:sldChg chg="add del">
        <pc:chgData name="kyuwon hwang" userId="cb32f2bcca87feb4" providerId="LiveId" clId="{BF72ABB9-B1EC-4FE0-901D-66C0E2E9DFBB}" dt="2025-06-26T06:49:45.162" v="9306" actId="47"/>
        <pc:sldMkLst>
          <pc:docMk/>
          <pc:sldMk cId="787031668" sldId="14884"/>
        </pc:sldMkLst>
      </pc:sldChg>
      <pc:sldChg chg="add del">
        <pc:chgData name="kyuwon hwang" userId="cb32f2bcca87feb4" providerId="LiveId" clId="{BF72ABB9-B1EC-4FE0-901D-66C0E2E9DFBB}" dt="2025-06-26T04:04:27.599" v="1870"/>
        <pc:sldMkLst>
          <pc:docMk/>
          <pc:sldMk cId="1168235220" sldId="14884"/>
        </pc:sldMkLst>
      </pc:sldChg>
      <pc:sldChg chg="addSp modSp new del mod">
        <pc:chgData name="kyuwon hwang" userId="cb32f2bcca87feb4" providerId="LiveId" clId="{BF72ABB9-B1EC-4FE0-901D-66C0E2E9DFBB}" dt="2025-06-26T04:04:22.022" v="1868" actId="2696"/>
        <pc:sldMkLst>
          <pc:docMk/>
          <pc:sldMk cId="1635726081" sldId="14884"/>
        </pc:sldMkLst>
      </pc:sldChg>
      <pc:sldChg chg="addSp modSp add mod">
        <pc:chgData name="kyuwon hwang" userId="cb32f2bcca87feb4" providerId="LiveId" clId="{BF72ABB9-B1EC-4FE0-901D-66C0E2E9DFBB}" dt="2025-06-26T06:50:45.349" v="9330" actId="20577"/>
        <pc:sldMkLst>
          <pc:docMk/>
          <pc:sldMk cId="2530100333" sldId="14885"/>
        </pc:sldMkLst>
      </pc:sldChg>
      <pc:sldChg chg="add del">
        <pc:chgData name="kyuwon hwang" userId="cb32f2bcca87feb4" providerId="LiveId" clId="{BF72ABB9-B1EC-4FE0-901D-66C0E2E9DFBB}" dt="2025-06-26T04:04:27.599" v="1870"/>
        <pc:sldMkLst>
          <pc:docMk/>
          <pc:sldMk cId="2761159768" sldId="14885"/>
        </pc:sldMkLst>
      </pc:sldChg>
      <pc:sldChg chg="addSp modSp new del">
        <pc:chgData name="kyuwon hwang" userId="cb32f2bcca87feb4" providerId="LiveId" clId="{BF72ABB9-B1EC-4FE0-901D-66C0E2E9DFBB}" dt="2025-06-26T04:04:22.022" v="1868" actId="2696"/>
        <pc:sldMkLst>
          <pc:docMk/>
          <pc:sldMk cId="3884385170" sldId="14885"/>
        </pc:sldMkLst>
      </pc:sldChg>
      <pc:sldChg chg="addSp modSp new del">
        <pc:chgData name="kyuwon hwang" userId="cb32f2bcca87feb4" providerId="LiveId" clId="{BF72ABB9-B1EC-4FE0-901D-66C0E2E9DFBB}" dt="2025-06-26T04:04:22.022" v="1868" actId="2696"/>
        <pc:sldMkLst>
          <pc:docMk/>
          <pc:sldMk cId="1805362256" sldId="14886"/>
        </pc:sldMkLst>
      </pc:sldChg>
      <pc:sldChg chg="addSp modSp add mod modAnim">
        <pc:chgData name="kyuwon hwang" userId="cb32f2bcca87feb4" providerId="LiveId" clId="{BF72ABB9-B1EC-4FE0-901D-66C0E2E9DFBB}" dt="2025-06-26T06:51:19.849" v="9336"/>
        <pc:sldMkLst>
          <pc:docMk/>
          <pc:sldMk cId="3017746181" sldId="14886"/>
        </pc:sldMkLst>
      </pc:sldChg>
      <pc:sldChg chg="add del">
        <pc:chgData name="kyuwon hwang" userId="cb32f2bcca87feb4" providerId="LiveId" clId="{BF72ABB9-B1EC-4FE0-901D-66C0E2E9DFBB}" dt="2025-06-26T04:04:27.599" v="1870"/>
        <pc:sldMkLst>
          <pc:docMk/>
          <pc:sldMk cId="3575399256" sldId="14886"/>
        </pc:sldMkLst>
      </pc:sldChg>
      <pc:sldChg chg="addSp modSp new del mod modClrScheme chgLayout">
        <pc:chgData name="kyuwon hwang" userId="cb32f2bcca87feb4" providerId="LiveId" clId="{BF72ABB9-B1EC-4FE0-901D-66C0E2E9DFBB}" dt="2025-06-26T10:10:32.876" v="12678" actId="47"/>
        <pc:sldMkLst>
          <pc:docMk/>
          <pc:sldMk cId="71863375" sldId="14887"/>
        </pc:sldMkLst>
      </pc:sldChg>
      <pc:sldChg chg="addSp delSp modSp new add del mod">
        <pc:chgData name="kyuwon hwang" userId="cb32f2bcca87feb4" providerId="LiveId" clId="{BF72ABB9-B1EC-4FE0-901D-66C0E2E9DFBB}" dt="2025-06-27T04:13:55.476" v="14757"/>
        <pc:sldMkLst>
          <pc:docMk/>
          <pc:sldMk cId="4247659591" sldId="14888"/>
        </pc:sldMkLst>
      </pc:sldChg>
      <pc:sldChg chg="addSp delSp modSp new add del mod ord">
        <pc:chgData name="kyuwon hwang" userId="cb32f2bcca87feb4" providerId="LiveId" clId="{BF72ABB9-B1EC-4FE0-901D-66C0E2E9DFBB}" dt="2025-06-27T00:46:01.201" v="13468"/>
        <pc:sldMkLst>
          <pc:docMk/>
          <pc:sldMk cId="4290211273" sldId="14889"/>
        </pc:sldMkLst>
      </pc:sldChg>
      <pc:sldChg chg="addSp delSp modSp new del mod">
        <pc:chgData name="kyuwon hwang" userId="cb32f2bcca87feb4" providerId="LiveId" clId="{BF72ABB9-B1EC-4FE0-901D-66C0E2E9DFBB}" dt="2025-06-27T00:45:42.126" v="13465" actId="47"/>
        <pc:sldMkLst>
          <pc:docMk/>
          <pc:sldMk cId="2711951779" sldId="14890"/>
        </pc:sldMkLst>
      </pc:sldChg>
      <pc:sldChg chg="addSp delSp modSp new add del mod">
        <pc:chgData name="kyuwon hwang" userId="cb32f2bcca87feb4" providerId="LiveId" clId="{BF72ABB9-B1EC-4FE0-901D-66C0E2E9DFBB}" dt="2025-06-27T00:46:01.201" v="13468"/>
        <pc:sldMkLst>
          <pc:docMk/>
          <pc:sldMk cId="3747021584" sldId="14891"/>
        </pc:sldMkLst>
      </pc:sldChg>
      <pc:sldChg chg="modSp add mod ord">
        <pc:chgData name="kyuwon hwang" userId="cb32f2bcca87feb4" providerId="LiveId" clId="{BF72ABB9-B1EC-4FE0-901D-66C0E2E9DFBB}" dt="2025-06-26T07:44:58.924" v="10294"/>
        <pc:sldMkLst>
          <pc:docMk/>
          <pc:sldMk cId="64150244" sldId="14892"/>
        </pc:sldMkLst>
      </pc:sldChg>
      <pc:sldChg chg="add del">
        <pc:chgData name="kyuwon hwang" userId="cb32f2bcca87feb4" providerId="LiveId" clId="{BF72ABB9-B1EC-4FE0-901D-66C0E2E9DFBB}" dt="2025-06-26T07:42:26.714" v="10153"/>
        <pc:sldMkLst>
          <pc:docMk/>
          <pc:sldMk cId="3830975919" sldId="14892"/>
        </pc:sldMkLst>
      </pc:sldChg>
      <pc:sldChg chg="addSp delSp modSp add mod delAnim">
        <pc:chgData name="kyuwon hwang" userId="cb32f2bcca87feb4" providerId="LiveId" clId="{BF72ABB9-B1EC-4FE0-901D-66C0E2E9DFBB}" dt="2025-06-26T08:07:20.122" v="10380" actId="1037"/>
        <pc:sldMkLst>
          <pc:docMk/>
          <pc:sldMk cId="4150996681" sldId="14893"/>
        </pc:sldMkLst>
      </pc:sldChg>
      <pc:sldChg chg="addSp modSp new mod">
        <pc:chgData name="kyuwon hwang" userId="cb32f2bcca87feb4" providerId="LiveId" clId="{BF72ABB9-B1EC-4FE0-901D-66C0E2E9DFBB}" dt="2025-06-26T14:33:54.254" v="13276" actId="20577"/>
        <pc:sldMkLst>
          <pc:docMk/>
          <pc:sldMk cId="1698209460" sldId="14894"/>
        </pc:sldMkLst>
      </pc:sldChg>
      <pc:sldChg chg="add del">
        <pc:chgData name="kyuwon hwang" userId="cb32f2bcca87feb4" providerId="LiveId" clId="{BF72ABB9-B1EC-4FE0-901D-66C0E2E9DFBB}" dt="2025-06-26T08:09:05.571" v="10413"/>
        <pc:sldMkLst>
          <pc:docMk/>
          <pc:sldMk cId="618068682" sldId="14895"/>
        </pc:sldMkLst>
      </pc:sldChg>
      <pc:sldChg chg="delSp modSp add mod">
        <pc:chgData name="kyuwon hwang" userId="cb32f2bcca87feb4" providerId="LiveId" clId="{BF72ABB9-B1EC-4FE0-901D-66C0E2E9DFBB}" dt="2025-06-26T08:09:15.959" v="10430" actId="207"/>
        <pc:sldMkLst>
          <pc:docMk/>
          <pc:sldMk cId="3287745660" sldId="14895"/>
        </pc:sldMkLst>
      </pc:sldChg>
      <pc:sldChg chg="add del">
        <pc:chgData name="kyuwon hwang" userId="cb32f2bcca87feb4" providerId="LiveId" clId="{BF72ABB9-B1EC-4FE0-901D-66C0E2E9DFBB}" dt="2025-06-26T08:09:21.114" v="10432"/>
        <pc:sldMkLst>
          <pc:docMk/>
          <pc:sldMk cId="256833273" sldId="14896"/>
        </pc:sldMkLst>
      </pc:sldChg>
      <pc:sldChg chg="addSp delSp modSp add mod">
        <pc:chgData name="kyuwon hwang" userId="cb32f2bcca87feb4" providerId="LiveId" clId="{BF72ABB9-B1EC-4FE0-901D-66C0E2E9DFBB}" dt="2025-06-26T12:48:42.046" v="12700" actId="14734"/>
        <pc:sldMkLst>
          <pc:docMk/>
          <pc:sldMk cId="3450468922" sldId="14896"/>
        </pc:sldMkLst>
      </pc:sldChg>
      <pc:sldChg chg="addSp modSp new mod">
        <pc:chgData name="kyuwon hwang" userId="cb32f2bcca87feb4" providerId="LiveId" clId="{BF72ABB9-B1EC-4FE0-901D-66C0E2E9DFBB}" dt="2025-06-26T09:38:59.412" v="11921" actId="164"/>
        <pc:sldMkLst>
          <pc:docMk/>
          <pc:sldMk cId="758936951" sldId="14897"/>
        </pc:sldMkLst>
      </pc:sldChg>
      <pc:sldChg chg="addSp delSp modSp new mod">
        <pc:chgData name="kyuwon hwang" userId="cb32f2bcca87feb4" providerId="LiveId" clId="{BF72ABB9-B1EC-4FE0-901D-66C0E2E9DFBB}" dt="2025-06-26T09:19:33.997" v="11636" actId="1076"/>
        <pc:sldMkLst>
          <pc:docMk/>
          <pc:sldMk cId="3863248799" sldId="14898"/>
        </pc:sldMkLst>
      </pc:sldChg>
      <pc:sldChg chg="addSp modSp new mod">
        <pc:chgData name="kyuwon hwang" userId="cb32f2bcca87feb4" providerId="LiveId" clId="{BF72ABB9-B1EC-4FE0-901D-66C0E2E9DFBB}" dt="2025-06-26T09:32:45.294" v="11890" actId="14100"/>
        <pc:sldMkLst>
          <pc:docMk/>
          <pc:sldMk cId="2966510552" sldId="14899"/>
        </pc:sldMkLst>
      </pc:sldChg>
      <pc:sldChg chg="addSp modSp new mod">
        <pc:chgData name="kyuwon hwang" userId="cb32f2bcca87feb4" providerId="LiveId" clId="{BF72ABB9-B1EC-4FE0-901D-66C0E2E9DFBB}" dt="2025-06-26T09:38:53.582" v="11920" actId="164"/>
        <pc:sldMkLst>
          <pc:docMk/>
          <pc:sldMk cId="2858100112" sldId="14900"/>
        </pc:sldMkLst>
      </pc:sldChg>
      <pc:sldChg chg="addSp modSp new mod">
        <pc:chgData name="kyuwon hwang" userId="cb32f2bcca87feb4" providerId="LiveId" clId="{BF72ABB9-B1EC-4FE0-901D-66C0E2E9DFBB}" dt="2025-06-26T09:32:01.609" v="11803" actId="14100"/>
        <pc:sldMkLst>
          <pc:docMk/>
          <pc:sldMk cId="2997360302" sldId="14901"/>
        </pc:sldMkLst>
      </pc:sldChg>
      <pc:sldChg chg="addSp delSp modSp new mod">
        <pc:chgData name="kyuwon hwang" userId="cb32f2bcca87feb4" providerId="LiveId" clId="{BF72ABB9-B1EC-4FE0-901D-66C0E2E9DFBB}" dt="2025-06-26T09:38:45.481" v="11919" actId="164"/>
        <pc:sldMkLst>
          <pc:docMk/>
          <pc:sldMk cId="542281659" sldId="14902"/>
        </pc:sldMkLst>
      </pc:sldChg>
      <pc:sldChg chg="addSp delSp modSp new mod ord">
        <pc:chgData name="kyuwon hwang" userId="cb32f2bcca87feb4" providerId="LiveId" clId="{BF72ABB9-B1EC-4FE0-901D-66C0E2E9DFBB}" dt="2025-06-26T09:54:11.161" v="11992" actId="1076"/>
        <pc:sldMkLst>
          <pc:docMk/>
          <pc:sldMk cId="4265068786" sldId="14903"/>
        </pc:sldMkLst>
      </pc:sldChg>
      <pc:sldChg chg="addSp delSp modSp new mod">
        <pc:chgData name="kyuwon hwang" userId="cb32f2bcca87feb4" providerId="LiveId" clId="{BF72ABB9-B1EC-4FE0-901D-66C0E2E9DFBB}" dt="2025-06-27T04:15:38.314" v="14767" actId="1076"/>
        <pc:sldMkLst>
          <pc:docMk/>
          <pc:sldMk cId="438019186" sldId="14904"/>
        </pc:sldMkLst>
      </pc:sldChg>
      <pc:sldChg chg="modSp add del mod">
        <pc:chgData name="kyuwon hwang" userId="cb32f2bcca87feb4" providerId="LiveId" clId="{BF72ABB9-B1EC-4FE0-901D-66C0E2E9DFBB}" dt="2025-06-27T00:48:38.492" v="13490" actId="20577"/>
        <pc:sldMkLst>
          <pc:docMk/>
          <pc:sldMk cId="1860261495" sldId="14905"/>
        </pc:sldMkLst>
      </pc:sldChg>
      <pc:sldChg chg="add del">
        <pc:chgData name="kyuwon hwang" userId="cb32f2bcca87feb4" providerId="LiveId" clId="{BF72ABB9-B1EC-4FE0-901D-66C0E2E9DFBB}" dt="2025-06-27T00:46:01.201" v="13468"/>
        <pc:sldMkLst>
          <pc:docMk/>
          <pc:sldMk cId="1141664895" sldId="14906"/>
        </pc:sldMkLst>
      </pc:sldChg>
      <pc:sldChg chg="addSp delSp modSp new mod ord">
        <pc:chgData name="kyuwon hwang" userId="cb32f2bcca87feb4" providerId="LiveId" clId="{BF72ABB9-B1EC-4FE0-901D-66C0E2E9DFBB}" dt="2025-06-27T02:19:30.656" v="14694" actId="1037"/>
        <pc:sldMkLst>
          <pc:docMk/>
          <pc:sldMk cId="4274194967" sldId="14907"/>
        </pc:sldMkLst>
      </pc:sldChg>
    </pc:docChg>
  </pc:docChgLst>
  <pc:docChgLst>
    <pc:chgData name="kyuwon hwang" userId="cb32f2bcca87feb4" providerId="LiveId" clId="{4A36033F-ED0B-48CF-8F63-7CAE2CE27FB6}"/>
    <pc:docChg chg="modSld">
      <pc:chgData name="kyuwon hwang" userId="cb32f2bcca87feb4" providerId="LiveId" clId="{4A36033F-ED0B-48CF-8F63-7CAE2CE27FB6}" dt="2025-09-28T08:35:48.420" v="62" actId="14100"/>
      <pc:docMkLst>
        <pc:docMk/>
      </pc:docMkLst>
      <pc:sldChg chg="modSp mod">
        <pc:chgData name="kyuwon hwang" userId="cb32f2bcca87feb4" providerId="LiveId" clId="{4A36033F-ED0B-48CF-8F63-7CAE2CE27FB6}" dt="2025-09-28T08:34:35.785" v="24" actId="1036"/>
        <pc:sldMkLst>
          <pc:docMk/>
          <pc:sldMk cId="1281841068" sldId="14871"/>
        </pc:sldMkLst>
        <pc:spChg chg="mod">
          <ac:chgData name="kyuwon hwang" userId="cb32f2bcca87feb4" providerId="LiveId" clId="{4A36033F-ED0B-48CF-8F63-7CAE2CE27FB6}" dt="2025-09-28T08:34:33.372" v="17" actId="1036"/>
          <ac:spMkLst>
            <pc:docMk/>
            <pc:sldMk cId="1281841068" sldId="14871"/>
            <ac:spMk id="6" creationId="{8B6576DB-72EE-427F-3543-495D34200F85}"/>
          </ac:spMkLst>
        </pc:spChg>
        <pc:spChg chg="mod">
          <ac:chgData name="kyuwon hwang" userId="cb32f2bcca87feb4" providerId="LiveId" clId="{4A36033F-ED0B-48CF-8F63-7CAE2CE27FB6}" dt="2025-09-28T08:34:35.785" v="24" actId="1036"/>
          <ac:spMkLst>
            <pc:docMk/>
            <pc:sldMk cId="1281841068" sldId="14871"/>
            <ac:spMk id="7" creationId="{A61F50BD-5488-42A5-C99C-CE2E6A365E12}"/>
          </ac:spMkLst>
        </pc:spChg>
      </pc:sldChg>
      <pc:sldChg chg="modSp mod">
        <pc:chgData name="kyuwon hwang" userId="cb32f2bcca87feb4" providerId="LiveId" clId="{4A36033F-ED0B-48CF-8F63-7CAE2CE27FB6}" dt="2025-09-28T08:35:48.420" v="62" actId="14100"/>
        <pc:sldMkLst>
          <pc:docMk/>
          <pc:sldMk cId="503581036" sldId="14908"/>
        </pc:sldMkLst>
        <pc:spChg chg="mod">
          <ac:chgData name="kyuwon hwang" userId="cb32f2bcca87feb4" providerId="LiveId" clId="{4A36033F-ED0B-48CF-8F63-7CAE2CE27FB6}" dt="2025-09-28T08:34:46.682" v="27" actId="1038"/>
          <ac:spMkLst>
            <pc:docMk/>
            <pc:sldMk cId="503581036" sldId="14908"/>
            <ac:spMk id="5" creationId="{8F0D0E33-2363-9A65-32C4-22A73C600BA7}"/>
          </ac:spMkLst>
        </pc:spChg>
        <pc:spChg chg="mod">
          <ac:chgData name="kyuwon hwang" userId="cb32f2bcca87feb4" providerId="LiveId" clId="{4A36033F-ED0B-48CF-8F63-7CAE2CE27FB6}" dt="2025-09-28T08:35:48.420" v="62" actId="14100"/>
          <ac:spMkLst>
            <pc:docMk/>
            <pc:sldMk cId="503581036" sldId="14908"/>
            <ac:spMk id="7" creationId="{7F379CED-4DAD-F792-6742-BFFA1ED8677C}"/>
          </ac:spMkLst>
        </pc:spChg>
      </pc:sldChg>
      <pc:sldChg chg="modSp mod">
        <pc:chgData name="kyuwon hwang" userId="cb32f2bcca87feb4" providerId="LiveId" clId="{4A36033F-ED0B-48CF-8F63-7CAE2CE27FB6}" dt="2025-09-28T07:59:45.782" v="0" actId="1076"/>
        <pc:sldMkLst>
          <pc:docMk/>
          <pc:sldMk cId="4235931439" sldId="14953"/>
        </pc:sldMkLst>
        <pc:picChg chg="mod">
          <ac:chgData name="kyuwon hwang" userId="cb32f2bcca87feb4" providerId="LiveId" clId="{4A36033F-ED0B-48CF-8F63-7CAE2CE27FB6}" dt="2025-09-28T07:59:45.782" v="0" actId="1076"/>
          <ac:picMkLst>
            <pc:docMk/>
            <pc:sldMk cId="4235931439" sldId="14953"/>
            <ac:picMk id="11" creationId="{35647182-B3A4-961E-740D-39082427508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208AE-B8D5-41D2-8234-65E858FF9FE7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A9395-1C25-4B92-B5E4-F961FB62C2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2759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8CEF9F-15C1-02EF-E500-6EB2AF1CC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90DC75-20CE-A9C2-185E-2DAEA1CAD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B12DDDB-5849-0599-CCDF-53CCBD1A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텍스트, 만화 영화, 클립아트, 디자인이(가) 표시된 사진&#10;&#10;자동 생성된 설명">
            <a:extLst>
              <a:ext uri="{FF2B5EF4-FFF2-40B4-BE49-F238E27FC236}">
                <a16:creationId xmlns:a16="http://schemas.microsoft.com/office/drawing/2014/main" id="{99DB378E-6E6B-E1A7-56FB-B2A00574F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1B8748-F320-CC8F-8279-67969DF0B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3DE3FE7-44AA-2C8B-9A16-876361C68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2661AAB-DCE9-2CA0-45E6-1A0CA9490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3353CFD-C01B-4C02-7F88-4ED4FBB64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FC97211-D00A-A37F-6065-E2D992C0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46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6000481-788B-F28F-595F-ABA131A562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6EEFD38-B701-3167-D69C-019233A84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4EBC73-176D-7159-F118-9FF8CB9AF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2B81AB-F61E-56D6-3EA3-961B2ED1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750EEB-1BD0-2A2C-D207-F299D84C5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818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31D717B-75A9-206B-3D2C-45C91A5ADD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D471212C-9718-9B37-E0DF-C187ED2D9736}"/>
              </a:ext>
            </a:extLst>
          </p:cNvPr>
          <p:cNvSpPr/>
          <p:nvPr userDrawn="1"/>
        </p:nvSpPr>
        <p:spPr>
          <a:xfrm>
            <a:off x="-1123948" y="6449614"/>
            <a:ext cx="8109526" cy="283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 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본 자료는 사내교육용 자료이므로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고객에게 제시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·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교부할 수 없으며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보험안내자료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(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광고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선전물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)</a:t>
            </a:r>
            <a:r>
              <a:rPr lang="ko-KR" altLang="en-US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의 사용을 엄격히 금지합니다 </a:t>
            </a:r>
            <a:r>
              <a:rPr lang="en-US" altLang="ko-KR" sz="689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</a:t>
            </a:r>
            <a:endParaRPr lang="ko-KR" altLang="en-US" sz="689" dirty="0">
              <a:solidFill>
                <a:schemeClr val="bg1">
                  <a:alpha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F2B31D0A-0FCB-E8B9-FDCE-DB90C36672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42879" y="303452"/>
            <a:ext cx="1286077" cy="20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3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1" indent="0" algn="ctr">
              <a:buNone/>
              <a:defRPr sz="2000"/>
            </a:lvl2pPr>
            <a:lvl3pPr marL="914303" indent="0" algn="ctr">
              <a:buNone/>
              <a:defRPr sz="1800"/>
            </a:lvl3pPr>
            <a:lvl4pPr marL="1371454" indent="0" algn="ctr">
              <a:buNone/>
              <a:defRPr sz="1600"/>
            </a:lvl4pPr>
            <a:lvl5pPr marL="1828605" indent="0" algn="ctr">
              <a:buNone/>
              <a:defRPr sz="1600"/>
            </a:lvl5pPr>
            <a:lvl6pPr marL="2285757" indent="0" algn="ctr">
              <a:buNone/>
              <a:defRPr sz="1600"/>
            </a:lvl6pPr>
            <a:lvl7pPr marL="2742908" indent="0" algn="ctr">
              <a:buNone/>
              <a:defRPr sz="1600"/>
            </a:lvl7pPr>
            <a:lvl8pPr marL="3200059" indent="0" algn="ctr">
              <a:buNone/>
              <a:defRPr sz="1600"/>
            </a:lvl8pPr>
            <a:lvl9pPr marL="365721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537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2644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329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947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1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4" indent="0">
              <a:buNone/>
              <a:defRPr sz="1600" b="1"/>
            </a:lvl4pPr>
            <a:lvl5pPr marL="1828605" indent="0">
              <a:buNone/>
              <a:defRPr sz="1600" b="1"/>
            </a:lvl5pPr>
            <a:lvl6pPr marL="2285757" indent="0">
              <a:buNone/>
              <a:defRPr sz="1600" b="1"/>
            </a:lvl6pPr>
            <a:lvl7pPr marL="2742908" indent="0">
              <a:buNone/>
              <a:defRPr sz="1600" b="1"/>
            </a:lvl7pPr>
            <a:lvl8pPr marL="3200059" indent="0">
              <a:buNone/>
              <a:defRPr sz="1600" b="1"/>
            </a:lvl8pPr>
            <a:lvl9pPr marL="365721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1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4" indent="0">
              <a:buNone/>
              <a:defRPr sz="1600" b="1"/>
            </a:lvl4pPr>
            <a:lvl5pPr marL="1828605" indent="0">
              <a:buNone/>
              <a:defRPr sz="1600" b="1"/>
            </a:lvl5pPr>
            <a:lvl6pPr marL="2285757" indent="0">
              <a:buNone/>
              <a:defRPr sz="1600" b="1"/>
            </a:lvl6pPr>
            <a:lvl7pPr marL="2742908" indent="0">
              <a:buNone/>
              <a:defRPr sz="1600" b="1"/>
            </a:lvl7pPr>
            <a:lvl8pPr marL="3200059" indent="0">
              <a:buNone/>
              <a:defRPr sz="1600" b="1"/>
            </a:lvl8pPr>
            <a:lvl9pPr marL="365721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130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5048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797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스크린샷, 직사각형, 노랑, 텍스트이(가) 표시된 사진&#10;&#10;자동 생성된 설명">
            <a:extLst>
              <a:ext uri="{FF2B5EF4-FFF2-40B4-BE49-F238E27FC236}">
                <a16:creationId xmlns:a16="http://schemas.microsoft.com/office/drawing/2014/main" id="{122D1551-A1A6-77B7-B431-86CAF70FB8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71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1" indent="0">
              <a:buNone/>
              <a:defRPr sz="1400"/>
            </a:lvl2pPr>
            <a:lvl3pPr marL="914303" indent="0">
              <a:buNone/>
              <a:defRPr sz="1200"/>
            </a:lvl3pPr>
            <a:lvl4pPr marL="1371454" indent="0">
              <a:buNone/>
              <a:defRPr sz="1000"/>
            </a:lvl4pPr>
            <a:lvl5pPr marL="1828605" indent="0">
              <a:buNone/>
              <a:defRPr sz="1000"/>
            </a:lvl5pPr>
            <a:lvl6pPr marL="2285757" indent="0">
              <a:buNone/>
              <a:defRPr sz="1000"/>
            </a:lvl6pPr>
            <a:lvl7pPr marL="2742908" indent="0">
              <a:buNone/>
              <a:defRPr sz="1000"/>
            </a:lvl7pPr>
            <a:lvl8pPr marL="3200059" indent="0">
              <a:buNone/>
              <a:defRPr sz="1000"/>
            </a:lvl8pPr>
            <a:lvl9pPr marL="365721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324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1" indent="0">
              <a:buNone/>
              <a:defRPr sz="2800"/>
            </a:lvl2pPr>
            <a:lvl3pPr marL="914303" indent="0">
              <a:buNone/>
              <a:defRPr sz="2400"/>
            </a:lvl3pPr>
            <a:lvl4pPr marL="1371454" indent="0">
              <a:buNone/>
              <a:defRPr sz="2000"/>
            </a:lvl4pPr>
            <a:lvl5pPr marL="1828605" indent="0">
              <a:buNone/>
              <a:defRPr sz="2000"/>
            </a:lvl5pPr>
            <a:lvl6pPr marL="2285757" indent="0">
              <a:buNone/>
              <a:defRPr sz="2000"/>
            </a:lvl6pPr>
            <a:lvl7pPr marL="2742908" indent="0">
              <a:buNone/>
              <a:defRPr sz="2000"/>
            </a:lvl7pPr>
            <a:lvl8pPr marL="3200059" indent="0">
              <a:buNone/>
              <a:defRPr sz="2000"/>
            </a:lvl8pPr>
            <a:lvl9pPr marL="365721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1" indent="0">
              <a:buNone/>
              <a:defRPr sz="1400"/>
            </a:lvl2pPr>
            <a:lvl3pPr marL="914303" indent="0">
              <a:buNone/>
              <a:defRPr sz="1200"/>
            </a:lvl3pPr>
            <a:lvl4pPr marL="1371454" indent="0">
              <a:buNone/>
              <a:defRPr sz="1000"/>
            </a:lvl4pPr>
            <a:lvl5pPr marL="1828605" indent="0">
              <a:buNone/>
              <a:defRPr sz="1000"/>
            </a:lvl5pPr>
            <a:lvl6pPr marL="2285757" indent="0">
              <a:buNone/>
              <a:defRPr sz="1000"/>
            </a:lvl6pPr>
            <a:lvl7pPr marL="2742908" indent="0">
              <a:buNone/>
              <a:defRPr sz="1000"/>
            </a:lvl7pPr>
            <a:lvl8pPr marL="3200059" indent="0">
              <a:buNone/>
              <a:defRPr sz="1000"/>
            </a:lvl8pPr>
            <a:lvl9pPr marL="365721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00360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7412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5825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D471212C-9718-9B37-E0DF-C187ED2D9736}"/>
              </a:ext>
            </a:extLst>
          </p:cNvPr>
          <p:cNvSpPr/>
          <p:nvPr userDrawn="1"/>
        </p:nvSpPr>
        <p:spPr>
          <a:xfrm>
            <a:off x="3" y="6449614"/>
            <a:ext cx="12192000" cy="283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 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본 자료는 사내교육용 자료이므로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고객에게 제시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·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교부할 수 없으며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보험안내자료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(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광고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선전물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)</a:t>
            </a:r>
            <a:r>
              <a:rPr lang="ko-KR" altLang="en-US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의 사용을 엄격히 금지합니다 </a:t>
            </a:r>
            <a:r>
              <a:rPr lang="en-US" altLang="ko-KR" sz="689">
                <a:solidFill>
                  <a:schemeClr val="tx2">
                    <a:lumMod val="75000"/>
                    <a:lumOff val="25000"/>
                    <a:alpha val="80000"/>
                  </a:schemeClr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</a:t>
            </a:r>
            <a:endParaRPr lang="ko-KR" altLang="en-US" sz="689">
              <a:solidFill>
                <a:schemeClr val="tx2">
                  <a:lumMod val="75000"/>
                  <a:lumOff val="25000"/>
                  <a:alpha val="80000"/>
                </a:schemeClr>
              </a:solidFill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B3DB06C-6C65-6E70-D284-59820E5EBC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82" y="204247"/>
            <a:ext cx="1699443" cy="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624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0D5B1802-05B3-765B-BDBA-831427C8E5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930" y="302069"/>
            <a:ext cx="1170997" cy="193005"/>
          </a:xfrm>
          <a:prstGeom prst="rect">
            <a:avLst/>
          </a:prstGeom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98E676C9-D5FB-766F-55B3-D1E80D80EB08}"/>
              </a:ext>
            </a:extLst>
          </p:cNvPr>
          <p:cNvSpPr/>
          <p:nvPr userDrawn="1"/>
        </p:nvSpPr>
        <p:spPr>
          <a:xfrm>
            <a:off x="158626" y="3"/>
            <a:ext cx="11867117" cy="176733"/>
          </a:xfrm>
          <a:prstGeom prst="round2Same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51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FBC1B87D-2377-25B1-AB19-97080E6D88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620" y="361627"/>
            <a:ext cx="11867125" cy="35361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D471212C-9718-9B37-E0DF-C187ED2D9736}"/>
              </a:ext>
            </a:extLst>
          </p:cNvPr>
          <p:cNvSpPr/>
          <p:nvPr userDrawn="1"/>
        </p:nvSpPr>
        <p:spPr>
          <a:xfrm>
            <a:off x="2273647" y="6556708"/>
            <a:ext cx="8109526" cy="283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 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본 자료는 사내교육용 자료이므로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고객에게 제시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·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교부할 수 없으며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 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보험안내자료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(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광고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,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선전물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)</a:t>
            </a:r>
            <a:r>
              <a:rPr lang="ko-KR" altLang="en-US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의 사용을 엄격히 금지합니다 </a:t>
            </a:r>
            <a:r>
              <a:rPr lang="en-US" altLang="ko-KR" sz="689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effectLst/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t>※</a:t>
            </a:r>
            <a:endParaRPr lang="ko-KR" altLang="en-US" sz="689" dirty="0">
              <a:solidFill>
                <a:schemeClr val="tx1">
                  <a:lumMod val="95000"/>
                  <a:lumOff val="5000"/>
                  <a:alpha val="80000"/>
                </a:schemeClr>
              </a:solidFill>
              <a:effectLst/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4581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6">
          <p15:clr>
            <a:srgbClr val="FBAE40"/>
          </p15:clr>
        </p15:guide>
        <p15:guide id="2" pos="385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노랑, 로고, 그래픽, 클립아트이(가) 표시된 사진&#10;&#10;자동 생성된 설명">
            <a:extLst>
              <a:ext uri="{FF2B5EF4-FFF2-40B4-BE49-F238E27FC236}">
                <a16:creationId xmlns:a16="http://schemas.microsoft.com/office/drawing/2014/main" id="{417FEFCD-9D87-C794-CB86-5A7BD7F0EE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78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44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467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1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노랑, 로고, 그래픽, 클립아트이(가) 표시된 사진&#10;&#10;자동 생성된 설명">
            <a:extLst>
              <a:ext uri="{FF2B5EF4-FFF2-40B4-BE49-F238E27FC236}">
                <a16:creationId xmlns:a16="http://schemas.microsoft.com/office/drawing/2014/main" id="{417FEFCD-9D87-C794-CB86-5A7BD7F0EE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855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311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700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65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76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332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213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341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137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44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4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A5FA4E-35BA-BF6C-64D2-EC7DFE2CA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F1B9D3-717E-2A03-A6DC-6D6F1294A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1A5403D-07B7-3FC1-4DEC-0470B22A55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01E8825-A4DD-1F9A-087B-C4130AA2B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24653AB-5F72-A84C-54F1-2DBD0C46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98072C-373B-2FF4-4DE0-1E0765BFC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38059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13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31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700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654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762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332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2132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341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F02E33-870D-4A0D-8768-3B7799470939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1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4F86CF-3789-C87F-DD14-2A37F912D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D722BA2-D21F-BB21-9884-955B775C4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5915994-BE4F-1840-9F28-498EC06A29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CD75A8B-2086-6D9C-16F5-452D4AAE4C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FF9AAED-7ADA-26BD-A645-BA8B238E99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23ADD86-ECAF-0B39-197B-433D7DDDC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8DC0E38-EE01-C16C-84B9-E4904BC27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A76893D-EA7E-A880-5500-CCB300A1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20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D63A75-D15B-5A53-334B-A02CE1CEC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32DB554-4154-0F89-C625-DCBD5ED5F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9543AE-2819-BF46-1AAB-43F6825D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F6E2D4-F589-1C2C-B784-45E098731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14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E6D8E15-6289-8F65-8DF4-C3858CF2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36578A0-1DF7-6B28-0446-CD2500FA0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A20950-DEFA-F831-CA6D-10B1B1AD8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9500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958609-3E86-8A79-5E14-473A985F2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8C1AD7-E567-78FE-EC48-DB5834F2F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C4C717-ACAD-69A8-0C07-B87E74C58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C2EFCC4-9725-24A4-B33F-FC0EEDE44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B5BEBF4-9F63-DBCA-10B9-EE20589DB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EDF13C-0836-3E4F-6856-DA011E387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79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940B39-2A0D-8133-9C57-0C0ECD3C9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9A68CB6-61CD-A8BD-0A99-710FB1228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BA4024-FA46-D837-EDF6-D18E165A1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D83D048-27CC-03A9-DB23-931D112A1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642100-AEFF-74E2-9DAA-A6FFDC43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64706DA-DEE7-4DC2-458A-EEBB64DE7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493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3B2497D-597C-A2DB-12EA-0B5BFD314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F680E2E-D770-82E3-8998-458F213E9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1315A5D-49B5-9459-0060-5510C3AB08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305151-18FA-48F9-A54D-4A97585DF19F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969E62-362F-820A-5E7B-ED478550C9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B10E29-0F36-7D98-B20D-CF3B111FD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F73010-D707-4825-9A00-D1C68DA2EE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30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3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00630-0D4E-401B-A7A6-84CE61C80694}" type="datetimeFigureOut">
              <a:rPr lang="ko-KR" altLang="en-US" smtClean="0"/>
              <a:t>2025-09-29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901AA-555E-435D-9699-F778158991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92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714" r:id="rId14"/>
  </p:sldLayoutIdLst>
  <p:txStyles>
    <p:titleStyle>
      <a:lvl1pPr algn="l" defTabSz="91430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6" indent="-228576" algn="l" defTabSz="914303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27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9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0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1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33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4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5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7" indent="-228576" algn="l" defTabSz="91430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1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3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4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5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7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08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59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0" algn="l" defTabSz="91430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4"/>
            <a:ext cx="12192000" cy="6856552"/>
          </a:xfrm>
          <a:prstGeom prst="rect">
            <a:avLst/>
          </a:prstGeom>
        </p:spPr>
      </p:pic>
      <p:cxnSp>
        <p:nvCxnSpPr>
          <p:cNvPr id="8" name="직선 연결선 7"/>
          <p:cNvCxnSpPr/>
          <p:nvPr/>
        </p:nvCxnSpPr>
        <p:spPr>
          <a:xfrm>
            <a:off x="407631" y="6544394"/>
            <a:ext cx="1136935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757" y="6628975"/>
            <a:ext cx="1196308" cy="162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 txBox="1">
            <a:spLocks/>
          </p:cNvSpPr>
          <p:nvPr/>
        </p:nvSpPr>
        <p:spPr>
          <a:xfrm>
            <a:off x="6075210" y="6532960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6438661-5651-43DE-9F49-2DC4C0EBEDCD}" type="slidenum">
              <a:rPr lang="ko-KR" altLang="en-US" sz="1400" smtClean="0">
                <a:solidFill>
                  <a:prstClr val="black"/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pPr>
                <a:defRPr/>
              </a:pPr>
              <a:t>‹#›</a:t>
            </a:fld>
            <a:endParaRPr lang="ko-KR" altLang="en-US" sz="1400" dirty="0">
              <a:solidFill>
                <a:prstClr val="black"/>
              </a:solidFill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831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682B6-0DB5-4A95-883E-2DF45162D4C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2025-09-29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4"/>
            <a:ext cx="12192000" cy="6856552"/>
          </a:xfrm>
          <a:prstGeom prst="rect">
            <a:avLst/>
          </a:prstGeom>
        </p:spPr>
      </p:pic>
      <p:cxnSp>
        <p:nvCxnSpPr>
          <p:cNvPr id="8" name="직선 연결선 7"/>
          <p:cNvCxnSpPr/>
          <p:nvPr/>
        </p:nvCxnSpPr>
        <p:spPr>
          <a:xfrm>
            <a:off x="407631" y="6544394"/>
            <a:ext cx="1136935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757" y="6628975"/>
            <a:ext cx="1196308" cy="162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 txBox="1">
            <a:spLocks/>
          </p:cNvSpPr>
          <p:nvPr/>
        </p:nvSpPr>
        <p:spPr>
          <a:xfrm>
            <a:off x="6075210" y="6532960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6438661-5651-43DE-9F49-2DC4C0EBEDCD}" type="slidenum">
              <a:rPr lang="ko-KR" altLang="en-US" sz="1400" smtClean="0">
                <a:solidFill>
                  <a:prstClr val="black"/>
                </a:solidFill>
                <a:latin typeface="KB금융 본문체 Light" panose="020B0303000000000000" pitchFamily="50" charset="-127"/>
                <a:ea typeface="KB금융 본문체 Light" panose="020B0303000000000000" pitchFamily="50" charset="-127"/>
              </a:rPr>
              <a:pPr>
                <a:defRPr/>
              </a:pPr>
              <a:t>‹#›</a:t>
            </a:fld>
            <a:endParaRPr lang="ko-KR" altLang="en-US" sz="1400" dirty="0">
              <a:solidFill>
                <a:prstClr val="black"/>
              </a:solidFill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831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0BBD01E-16CB-D270-146F-6D4356B6E610}"/>
              </a:ext>
            </a:extLst>
          </p:cNvPr>
          <p:cNvSpPr txBox="1"/>
          <p:nvPr/>
        </p:nvSpPr>
        <p:spPr>
          <a:xfrm>
            <a:off x="6138447" y="1491343"/>
            <a:ext cx="691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rgbClr val="002060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10</a:t>
            </a:r>
            <a:endParaRPr lang="ko-KR" altLang="en-US" sz="2800" b="1" dirty="0">
              <a:solidFill>
                <a:srgbClr val="002060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E02D0-1274-4AC2-41D9-03A34177AFF3}"/>
              </a:ext>
            </a:extLst>
          </p:cNvPr>
          <p:cNvSpPr txBox="1"/>
          <p:nvPr/>
        </p:nvSpPr>
        <p:spPr>
          <a:xfrm>
            <a:off x="1175655" y="5791201"/>
            <a:ext cx="3251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GA</a:t>
            </a:r>
            <a:r>
              <a:rPr lang="ko-KR" altLang="en-US" sz="200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마케팅파트</a:t>
            </a:r>
            <a:r>
              <a:rPr lang="en-US" altLang="ko-KR" sz="200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-202510-02</a:t>
            </a:r>
            <a:endParaRPr lang="ko-KR" altLang="en-US" sz="2000" b="1" dirty="0"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8422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5E9E36-7CE7-D7B5-B0AD-6B9DE488CF04}"/>
              </a:ext>
            </a:extLst>
          </p:cNvPr>
          <p:cNvSpPr txBox="1"/>
          <p:nvPr/>
        </p:nvSpPr>
        <p:spPr>
          <a:xfrm>
            <a:off x="412931" y="241521"/>
            <a:ext cx="4055919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암주요치료비 경쟁력 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/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비급여치료비 플랜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6D2DBD0-4BA3-636A-19B4-5F231B2D8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81" y="801385"/>
            <a:ext cx="4704141" cy="281026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792987-E3D2-0A15-4B94-EB51AA38E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81" y="3700213"/>
            <a:ext cx="4704141" cy="287635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41E6919-4E7D-8C03-E32D-1B61CBF12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422" y="750015"/>
            <a:ext cx="7178212" cy="78489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3420CE8A-85F8-4378-65E6-A4DE23A79603}"/>
              </a:ext>
            </a:extLst>
          </p:cNvPr>
          <p:cNvGrpSpPr/>
          <p:nvPr/>
        </p:nvGrpSpPr>
        <p:grpSpPr>
          <a:xfrm>
            <a:off x="5948737" y="1592890"/>
            <a:ext cx="5486399" cy="955103"/>
            <a:chOff x="5486399" y="1644259"/>
            <a:chExt cx="6253537" cy="1306279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237D76D1-42F0-F58C-8E25-307BCAF39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6399" y="1654533"/>
              <a:ext cx="6253537" cy="1296005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8A4B9C2-FC0E-8417-7F09-A1B86D8F7F06}"/>
                </a:ext>
              </a:extLst>
            </p:cNvPr>
            <p:cNvSpPr/>
            <p:nvPr/>
          </p:nvSpPr>
          <p:spPr>
            <a:xfrm>
              <a:off x="5558319" y="1644259"/>
              <a:ext cx="1510301" cy="81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F269ACB-FA15-9FC5-2593-793BCC017C9B}"/>
              </a:ext>
            </a:extLst>
          </p:cNvPr>
          <p:cNvGrpSpPr/>
          <p:nvPr/>
        </p:nvGrpSpPr>
        <p:grpSpPr>
          <a:xfrm>
            <a:off x="5697855" y="2586327"/>
            <a:ext cx="6164494" cy="3969695"/>
            <a:chOff x="5697855" y="2596601"/>
            <a:chExt cx="6164494" cy="3969695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03EBF566-8DF3-3681-79FE-130CA0B3A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97855" y="2596601"/>
              <a:ext cx="6164494" cy="3318379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0D20E04-904C-28E6-7072-5D38F63F4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97856" y="5922493"/>
              <a:ext cx="6164493" cy="6438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6991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53E70-F84D-5517-6E43-47D462F0B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4A911C-ADC1-8B00-D79B-C2182B432C67}"/>
              </a:ext>
            </a:extLst>
          </p:cNvPr>
          <p:cNvSpPr txBox="1"/>
          <p:nvPr/>
        </p:nvSpPr>
        <p:spPr>
          <a:xfrm>
            <a:off x="651986" y="2631723"/>
            <a:ext cx="112651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『</a:t>
            </a:r>
            <a:r>
              <a:rPr lang="ko-KR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순환계</a:t>
            </a:r>
            <a:r>
              <a:rPr lang="ko-KR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주요치료비</a:t>
            </a: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』 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47DA79-6752-9AB0-45CA-B684F8DD3D37}"/>
              </a:ext>
            </a:extLst>
          </p:cNvPr>
          <p:cNvSpPr txBox="1"/>
          <p:nvPr/>
        </p:nvSpPr>
        <p:spPr>
          <a:xfrm>
            <a:off x="711817" y="2031602"/>
            <a:ext cx="4168408" cy="583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92" b="1" i="0" u="none" strike="noStrike" kern="1200" cap="none" spc="0" normalizeH="0" baseline="0" noProof="0" dirty="0">
                <a:ln>
                  <a:noFill/>
                </a:ln>
                <a:solidFill>
                  <a:srgbClr val="39302A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만기보장 </a:t>
            </a:r>
            <a:endParaRPr kumimoji="0" lang="en-US" altLang="ko-KR" sz="3192" b="1" i="0" u="none" strike="noStrike" kern="1200" cap="none" spc="0" normalizeH="0" baseline="0" noProof="0" dirty="0">
              <a:ln>
                <a:noFill/>
              </a:ln>
              <a:solidFill>
                <a:srgbClr val="39302A">
                  <a:lumMod val="90000"/>
                  <a:lumOff val="1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Medium" panose="020B0603000000000000" pitchFamily="50" charset="-127"/>
              <a:ea typeface="KB금융 제목체 Medium" panose="020B06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292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0DB848-A000-D1B4-B50D-8A9A58E88FE6}"/>
              </a:ext>
            </a:extLst>
          </p:cNvPr>
          <p:cNvSpPr txBox="1"/>
          <p:nvPr/>
        </p:nvSpPr>
        <p:spPr>
          <a:xfrm>
            <a:off x="429418" y="265119"/>
            <a:ext cx="3478837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만기보장 </a:t>
            </a: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신특정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순환계 주요치료비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D830AF1-FF4A-DC98-0128-E0D382CF5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2" y="864085"/>
            <a:ext cx="5712431" cy="120102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70B12B7-ADD7-1B51-D7E2-CA07E615F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18" y="2065106"/>
            <a:ext cx="5175668" cy="439733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C4D3C86F-E3B7-D39A-F2F0-EDF665ED5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704" y="864085"/>
            <a:ext cx="5581878" cy="120102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2C1965A5-93CD-978B-D0A6-93924FCE3F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218" y="2065106"/>
            <a:ext cx="4717378" cy="440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61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6D414-5BD1-E790-1371-F1C1F11CFB4E}"/>
              </a:ext>
            </a:extLst>
          </p:cNvPr>
          <p:cNvSpPr txBox="1"/>
          <p:nvPr/>
        </p:nvSpPr>
        <p:spPr>
          <a:xfrm>
            <a:off x="429418" y="265119"/>
            <a:ext cx="1728358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KB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심장추천플랜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C282610-6C86-1D16-3A5A-AF18D5299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775434"/>
              </p:ext>
            </p:extLst>
          </p:nvPr>
        </p:nvGraphicFramePr>
        <p:xfrm>
          <a:off x="226220" y="2650731"/>
          <a:ext cx="7494986" cy="4057396"/>
        </p:xfrm>
        <a:graphic>
          <a:graphicData uri="http://schemas.openxmlformats.org/drawingml/2006/table">
            <a:tbl>
              <a:tblPr/>
              <a:tblGrid>
                <a:gridCol w="803900">
                  <a:extLst>
                    <a:ext uri="{9D8B030D-6E8A-4147-A177-3AD203B41FA5}">
                      <a16:colId xmlns:a16="http://schemas.microsoft.com/office/drawing/2014/main" val="794281056"/>
                    </a:ext>
                  </a:extLst>
                </a:gridCol>
                <a:gridCol w="5675481">
                  <a:extLst>
                    <a:ext uri="{9D8B030D-6E8A-4147-A177-3AD203B41FA5}">
                      <a16:colId xmlns:a16="http://schemas.microsoft.com/office/drawing/2014/main" val="1808612447"/>
                    </a:ext>
                  </a:extLst>
                </a:gridCol>
                <a:gridCol w="1015605">
                  <a:extLst>
                    <a:ext uri="{9D8B030D-6E8A-4147-A177-3AD203B41FA5}">
                      <a16:colId xmlns:a16="http://schemas.microsoft.com/office/drawing/2014/main" val="2788945399"/>
                    </a:ext>
                  </a:extLst>
                </a:gridCol>
              </a:tblGrid>
              <a:tr h="44606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구분</a:t>
                      </a:r>
                      <a:endParaRPr lang="en-GB" sz="1400" b="1" i="0" u="none" strike="noStrike" dirty="0">
                        <a:solidFill>
                          <a:srgbClr val="212121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 err="1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담보명</a:t>
                      </a:r>
                      <a:endParaRPr lang="en-GB" sz="1400" b="1" i="0" u="none" strike="noStrike" dirty="0">
                        <a:solidFill>
                          <a:srgbClr val="212121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가입금액</a:t>
                      </a:r>
                      <a:endParaRPr lang="en-GB" altLang="ko-KR" sz="1400" b="1" i="0" u="none" strike="noStrike" dirty="0">
                        <a:solidFill>
                          <a:srgbClr val="212121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400" b="1" i="0" u="none" strike="noStrike" dirty="0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1" i="0" u="none" strike="noStrike" dirty="0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만원</a:t>
                      </a:r>
                      <a:r>
                        <a:rPr lang="en-US" altLang="ko-KR" sz="1400" b="1" i="0" u="none" strike="noStrike" dirty="0">
                          <a:solidFill>
                            <a:srgbClr val="212121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843835"/>
                  </a:ext>
                </a:extLst>
              </a:tr>
              <a:tr h="317826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진단비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심장질환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특정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Ⅰ) </a:t>
                      </a: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진단비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713438"/>
                  </a:ext>
                </a:extLst>
              </a:tr>
              <a:tr h="317826">
                <a:tc v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심장질환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특정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Ⅱ) </a:t>
                      </a: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진단비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882624"/>
                  </a:ext>
                </a:extLst>
              </a:tr>
              <a:tr h="317826">
                <a:tc v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부정맥질환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(Ⅰ49)</a:t>
                      </a: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진단비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75726"/>
                  </a:ext>
                </a:extLst>
              </a:tr>
              <a:tr h="317826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수술비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부정맥포함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심장질환수술비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2,000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048202"/>
                  </a:ext>
                </a:extLst>
              </a:tr>
              <a:tr h="317826">
                <a:tc v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심장부정맥 고주파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·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냉각절제술 보장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회한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322957"/>
                  </a:ext>
                </a:extLst>
              </a:tr>
              <a:tr h="317826">
                <a:tc v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관상동맥성형술 보장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회한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072473"/>
                  </a:ext>
                </a:extLst>
              </a:tr>
              <a:tr h="3178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치료비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만기보장 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신특정순환계질환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주요치료비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각 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회한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)(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감액있음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34181"/>
                  </a:ext>
                </a:extLst>
              </a:tr>
              <a:tr h="317826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검사비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2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대질환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CT,MRI,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심장초음파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뇌파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뇌척수액검사지원비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갱신형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501715"/>
                  </a:ext>
                </a:extLst>
              </a:tr>
              <a:tr h="317826">
                <a:tc v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2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대질환혈관조영술검사지원비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갱신형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268787"/>
                  </a:ext>
                </a:extLst>
              </a:tr>
              <a:tr h="3178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에크모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에크모치료비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체외순환막형산화요법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회한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2,000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62441"/>
                  </a:ext>
                </a:extLst>
              </a:tr>
              <a:tr h="3178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재활치료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34" charset="-127"/>
                        <a:ea typeface="KB금융 본문체 Light" panose="020B0303000000000000" pitchFamily="34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 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.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심특정재활치료비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(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급여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일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1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,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연간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90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회한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34" charset="-127"/>
                          <a:ea typeface="KB금융 본문체 Light" panose="020B0303000000000000" pitchFamily="34" charset="-127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031268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2DD6F30-2B96-662E-D2BC-AC5D51797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059"/>
              </p:ext>
            </p:extLst>
          </p:nvPr>
        </p:nvGraphicFramePr>
        <p:xfrm>
          <a:off x="8079469" y="5357018"/>
          <a:ext cx="3895836" cy="1054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8612">
                  <a:extLst>
                    <a:ext uri="{9D8B030D-6E8A-4147-A177-3AD203B41FA5}">
                      <a16:colId xmlns:a16="http://schemas.microsoft.com/office/drawing/2014/main" val="1926312883"/>
                    </a:ext>
                  </a:extLst>
                </a:gridCol>
                <a:gridCol w="1298612">
                  <a:extLst>
                    <a:ext uri="{9D8B030D-6E8A-4147-A177-3AD203B41FA5}">
                      <a16:colId xmlns:a16="http://schemas.microsoft.com/office/drawing/2014/main" val="2741445825"/>
                    </a:ext>
                  </a:extLst>
                </a:gridCol>
                <a:gridCol w="1298612">
                  <a:extLst>
                    <a:ext uri="{9D8B030D-6E8A-4147-A177-3AD203B41FA5}">
                      <a16:colId xmlns:a16="http://schemas.microsoft.com/office/drawing/2014/main" val="1564890396"/>
                    </a:ext>
                  </a:extLst>
                </a:gridCol>
              </a:tblGrid>
              <a:tr h="527037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구분</a:t>
                      </a:r>
                      <a:endParaRPr lang="en-GB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여성</a:t>
                      </a:r>
                      <a:endParaRPr lang="en-GB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남성</a:t>
                      </a:r>
                      <a:endParaRPr lang="en-GB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907291"/>
                  </a:ext>
                </a:extLst>
              </a:tr>
              <a:tr h="527037">
                <a:tc>
                  <a:txBody>
                    <a:bodyPr/>
                    <a:lstStyle/>
                    <a:p>
                      <a:pPr algn="ctr"/>
                      <a:r>
                        <a:rPr lang="en-GB" altLang="ko-KR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41</a:t>
                      </a:r>
                      <a:r>
                        <a:rPr lang="ko-KR" altLang="en-US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세</a:t>
                      </a:r>
                      <a:endParaRPr lang="en-GB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22,912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36,781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197671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8756E7B-9FC5-D60C-84CE-984529765AFB}"/>
              </a:ext>
            </a:extLst>
          </p:cNvPr>
          <p:cNvSpPr txBox="1"/>
          <p:nvPr/>
        </p:nvSpPr>
        <p:spPr>
          <a:xfrm>
            <a:off x="7858668" y="4628786"/>
            <a:ext cx="4284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기본담보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: 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일반상해사망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100 / 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일반상해후유장해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(20~100%) 100 /</a:t>
            </a:r>
          </a:p>
          <a:p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                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보험료납입면제대상보장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(13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대기본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) 10 / 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오텐텐플러스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 무해지</a:t>
            </a:r>
            <a:endParaRPr lang="en-GB" altLang="ko-KR" sz="1000" dirty="0">
              <a:latin typeface="KB금융 본문체 Light" panose="020B0303000000000000" charset="-127"/>
              <a:ea typeface="KB금융 본문체 Light" panose="020B0303000000000000" charset="-127"/>
            </a:endParaRPr>
          </a:p>
          <a:p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                30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년납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100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세만기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/ 10</a:t>
            </a:r>
            <a:r>
              <a:rPr lang="ko-KR" altLang="en-US" sz="1000" dirty="0" err="1">
                <a:latin typeface="KB금융 본문체 Light" panose="020B0303000000000000" charset="-127"/>
                <a:ea typeface="KB금융 본문체 Light" panose="020B0303000000000000" charset="-127"/>
              </a:rPr>
              <a:t>년고지형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/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 직업급수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1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급 </a:t>
            </a:r>
            <a:r>
              <a:rPr lang="en-GB" altLang="ko-KR" sz="1000" dirty="0">
                <a:latin typeface="KB금융 본문체 Light" panose="020B0303000000000000" charset="-127"/>
                <a:ea typeface="KB금융 본문체 Light" panose="020B0303000000000000" charset="-127"/>
              </a:rPr>
              <a:t> / </a:t>
            </a:r>
            <a:r>
              <a:rPr lang="ko-KR" altLang="en-US" sz="1000" dirty="0">
                <a:latin typeface="KB금융 본문체 Light" panose="020B0303000000000000" charset="-127"/>
                <a:ea typeface="KB금융 본문체 Light" panose="020B0303000000000000" charset="-127"/>
              </a:rPr>
              <a:t>납입면제 적용형</a:t>
            </a:r>
            <a:endParaRPr lang="en-GB" altLang="ko-KR" sz="1000" dirty="0">
              <a:latin typeface="KB금융 본문체 Light" panose="020B0303000000000000" charset="-127"/>
              <a:ea typeface="KB금융 본문체 Light" panose="020B0303000000000000" charset="-127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B62D8846-9624-590C-B73B-5B14531C2A2E}"/>
              </a:ext>
            </a:extLst>
          </p:cNvPr>
          <p:cNvSpPr/>
          <p:nvPr/>
        </p:nvSpPr>
        <p:spPr>
          <a:xfrm>
            <a:off x="8079469" y="906002"/>
            <a:ext cx="4407806" cy="7362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진단 </a:t>
            </a:r>
            <a:r>
              <a:rPr kumimoji="0" lang="en-GB" altLang="ko-KR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+ </a:t>
            </a:r>
            <a:r>
              <a:rPr kumimoji="0" lang="ko-KR" altLang="en-US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매회수술 </a:t>
            </a:r>
            <a:r>
              <a:rPr kumimoji="0" lang="en-GB" altLang="ko-KR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+ </a:t>
            </a:r>
            <a:r>
              <a:rPr kumimoji="0" lang="ko-KR" altLang="en-US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치료 </a:t>
            </a:r>
            <a:r>
              <a:rPr kumimoji="0" lang="en-GB" altLang="ko-KR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+ </a:t>
            </a:r>
            <a:r>
              <a:rPr kumimoji="0" lang="ko-KR" altLang="en-US" sz="2400" b="0" i="0" u="none" strike="noStrike" kern="0" cap="none" spc="-23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재활</a:t>
            </a:r>
            <a:endParaRPr kumimoji="0" lang="en-GB" altLang="ko-KR" sz="2400" b="0" i="0" u="none" strike="noStrike" kern="0" cap="none" spc="-23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08F589D4-0B3C-6061-3097-5180F39E63FE}"/>
              </a:ext>
            </a:extLst>
          </p:cNvPr>
          <p:cNvSpPr/>
          <p:nvPr/>
        </p:nvSpPr>
        <p:spPr>
          <a:xfrm>
            <a:off x="8273304" y="1418122"/>
            <a:ext cx="3455306" cy="7362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다 담은 </a:t>
            </a:r>
            <a:r>
              <a:rPr lang="ko-KR" altLang="en-US" sz="4400" kern="0" spc="-232" dirty="0">
                <a:solidFill>
                  <a:srgbClr val="C0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심장 플랜</a:t>
            </a:r>
            <a:endParaRPr kumimoji="0" lang="en-GB" altLang="ko-KR" sz="2800" b="0" i="0" u="none" strike="noStrike" kern="0" cap="none" spc="-232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AEA772B9-F6DD-9997-45EB-BA0590E74EAE}"/>
              </a:ext>
            </a:extLst>
          </p:cNvPr>
          <p:cNvSpPr/>
          <p:nvPr/>
        </p:nvSpPr>
        <p:spPr>
          <a:xfrm>
            <a:off x="8163048" y="2328560"/>
            <a:ext cx="3728677" cy="9513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부정맥 진단</a:t>
            </a:r>
            <a:r>
              <a:rPr lang="en-GB" altLang="ko-KR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/</a:t>
            </a:r>
            <a:r>
              <a:rPr lang="ko-KR" altLang="en-US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수술 시 </a:t>
            </a:r>
            <a:endParaRPr lang="en-GB" altLang="ko-KR" sz="2800" kern="0" spc="-232" dirty="0">
              <a:solidFill>
                <a:srgbClr val="00206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3200" kern="0" spc="-232" dirty="0">
                <a:solidFill>
                  <a:srgbClr val="C0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4</a:t>
            </a:r>
            <a:r>
              <a:rPr lang="ko-KR" altLang="en-US" sz="3200" kern="0" spc="-232" dirty="0">
                <a:solidFill>
                  <a:srgbClr val="C0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천만원 보장</a:t>
            </a:r>
            <a:endParaRPr lang="en-GB" altLang="ko-KR" sz="32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10" name="Text 3">
            <a:extLst>
              <a:ext uri="{FF2B5EF4-FFF2-40B4-BE49-F238E27FC236}">
                <a16:creationId xmlns:a16="http://schemas.microsoft.com/office/drawing/2014/main" id="{1494139A-AEB4-1C78-D669-71477E227A2F}"/>
              </a:ext>
            </a:extLst>
          </p:cNvPr>
          <p:cNvSpPr/>
          <p:nvPr/>
        </p:nvSpPr>
        <p:spPr>
          <a:xfrm>
            <a:off x="8136618" y="3429000"/>
            <a:ext cx="3728677" cy="9513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기타부정맥</a:t>
            </a:r>
            <a:r>
              <a:rPr lang="en-GB" altLang="ko-KR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(I49) </a:t>
            </a:r>
            <a:r>
              <a:rPr lang="ko-KR" altLang="en-US" sz="2800" kern="0" spc="-232" dirty="0">
                <a:solidFill>
                  <a:srgbClr val="00206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진단 </a:t>
            </a:r>
            <a:endParaRPr lang="en-GB" altLang="ko-KR" sz="2800" kern="0" spc="-232" dirty="0">
              <a:solidFill>
                <a:srgbClr val="00206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3200" kern="0" spc="-232" dirty="0">
                <a:solidFill>
                  <a:srgbClr val="C0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1</a:t>
            </a:r>
            <a:r>
              <a:rPr lang="ko-KR" altLang="en-US" sz="3200" kern="0" spc="-232" dirty="0">
                <a:solidFill>
                  <a:srgbClr val="C0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천만원 보장</a:t>
            </a:r>
            <a:endParaRPr lang="en-GB" altLang="ko-KR" sz="32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5647182-B3A4-961E-740D-390824275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75" y="768057"/>
            <a:ext cx="5832215" cy="174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31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E3E203-B53C-6951-9F7D-185D8AF88D02}"/>
              </a:ext>
            </a:extLst>
          </p:cNvPr>
          <p:cNvSpPr txBox="1"/>
          <p:nvPr/>
        </p:nvSpPr>
        <p:spPr>
          <a:xfrm>
            <a:off x="2983652" y="2137449"/>
            <a:ext cx="7754017" cy="19325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789659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감사합니다</a:t>
            </a:r>
            <a:r>
              <a:rPr kumimoji="0" lang="en-US" altLang="ko-KR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  <a:endParaRPr kumimoji="0" lang="ko-KR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174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77BB20-A0A0-938F-9157-F256C41504E6}"/>
              </a:ext>
            </a:extLst>
          </p:cNvPr>
          <p:cNvSpPr txBox="1"/>
          <p:nvPr/>
        </p:nvSpPr>
        <p:spPr>
          <a:xfrm>
            <a:off x="412931" y="241521"/>
            <a:ext cx="1221809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메리츠약관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B5B6284-9935-D056-1420-6CE0F5C7CC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945" b="4785"/>
          <a:stretch>
            <a:fillRect/>
          </a:stretch>
        </p:blipFill>
        <p:spPr>
          <a:xfrm>
            <a:off x="3793695" y="1010399"/>
            <a:ext cx="3759200" cy="368312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8C48337F-C1A0-354F-6B89-8E505B3939B5}"/>
              </a:ext>
            </a:extLst>
          </p:cNvPr>
          <p:cNvGrpSpPr/>
          <p:nvPr/>
        </p:nvGrpSpPr>
        <p:grpSpPr>
          <a:xfrm>
            <a:off x="354711" y="802757"/>
            <a:ext cx="3359150" cy="5727930"/>
            <a:chOff x="4222750" y="698270"/>
            <a:chExt cx="3473450" cy="6324808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EBC66CDD-ACF9-64FA-1FBC-F3D29FA2A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05300" y="698270"/>
              <a:ext cx="3390900" cy="3508639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C9BBC698-E59A-F484-879D-6E88E262B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1611" b="55523"/>
            <a:stretch>
              <a:fillRect/>
            </a:stretch>
          </p:blipFill>
          <p:spPr>
            <a:xfrm>
              <a:off x="4222750" y="4172576"/>
              <a:ext cx="3473450" cy="2850502"/>
            </a:xfrm>
            <a:prstGeom prst="rect">
              <a:avLst/>
            </a:prstGeom>
          </p:spPr>
        </p:pic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8ACEFDA7-E410-D1F3-E5B1-D277C8174759}"/>
              </a:ext>
            </a:extLst>
          </p:cNvPr>
          <p:cNvSpPr/>
          <p:nvPr/>
        </p:nvSpPr>
        <p:spPr>
          <a:xfrm>
            <a:off x="858027" y="4500960"/>
            <a:ext cx="2766934" cy="328964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75D5B25-773B-13C2-D8C0-2BB0ECBD9092}"/>
              </a:ext>
            </a:extLst>
          </p:cNvPr>
          <p:cNvSpPr/>
          <p:nvPr/>
        </p:nvSpPr>
        <p:spPr>
          <a:xfrm>
            <a:off x="858027" y="5176595"/>
            <a:ext cx="2766934" cy="328964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3DD9FA0-4746-62FD-438A-C7C1F498F1EA}"/>
              </a:ext>
            </a:extLst>
          </p:cNvPr>
          <p:cNvSpPr/>
          <p:nvPr/>
        </p:nvSpPr>
        <p:spPr>
          <a:xfrm>
            <a:off x="858027" y="5852230"/>
            <a:ext cx="2766934" cy="328964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2AAA8A-2BD7-6B2F-1F58-402A078B4B27}"/>
              </a:ext>
            </a:extLst>
          </p:cNvPr>
          <p:cNvSpPr txBox="1"/>
          <p:nvPr/>
        </p:nvSpPr>
        <p:spPr>
          <a:xfrm>
            <a:off x="3668374" y="4803062"/>
            <a:ext cx="4206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err="1">
                <a:solidFill>
                  <a:srgbClr val="002060"/>
                </a:solidFill>
                <a:ea typeface="KBFG Display Bold" panose="020B0803000000000000"/>
              </a:rPr>
              <a:t>유사암</a:t>
            </a:r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 치료 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2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백만원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 </a:t>
            </a:r>
            <a:r>
              <a:rPr lang="en-US" altLang="ko-KR" sz="2000" b="1" dirty="0">
                <a:solidFill>
                  <a:srgbClr val="002060"/>
                </a:solidFill>
                <a:ea typeface="KBFG Display Bold" panose="020B0803000000000000"/>
              </a:rPr>
              <a:t>/</a:t>
            </a:r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수술만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(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기갑경제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)</a:t>
            </a:r>
          </a:p>
          <a:p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항암방사선</a:t>
            </a:r>
            <a:r>
              <a:rPr lang="en-US" altLang="ko-KR" sz="2000" b="1" dirty="0">
                <a:solidFill>
                  <a:srgbClr val="002060"/>
                </a:solidFill>
                <a:ea typeface="KBFG Display Bold" panose="020B0803000000000000"/>
              </a:rPr>
              <a:t>/</a:t>
            </a:r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약물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(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기갑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1AAF1-280E-2DA8-5A0E-61C288B04AB2}"/>
              </a:ext>
            </a:extLst>
          </p:cNvPr>
          <p:cNvSpPr txBox="1"/>
          <p:nvPr/>
        </p:nvSpPr>
        <p:spPr>
          <a:xfrm>
            <a:off x="3668374" y="5587566"/>
            <a:ext cx="5575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rgbClr val="002060"/>
                </a:solidFill>
                <a:ea typeface="KBFG Display Bold" panose="020B0803000000000000"/>
              </a:rPr>
              <a:t>1</a:t>
            </a:r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억원 보장인데 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주요치료 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1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천만원 </a:t>
            </a:r>
            <a:r>
              <a:rPr lang="en-US" altLang="ko-KR" sz="2000" b="1" dirty="0">
                <a:solidFill>
                  <a:srgbClr val="C00000"/>
                </a:solidFill>
                <a:ea typeface="KBFG Display Bold" panose="020B0803000000000000"/>
              </a:rPr>
              <a:t>/ </a:t>
            </a:r>
            <a:r>
              <a:rPr lang="ko-KR" altLang="en-US" sz="2000" b="1" dirty="0">
                <a:solidFill>
                  <a:srgbClr val="C00000"/>
                </a:solidFill>
                <a:ea typeface="KBFG Display Bold" panose="020B0803000000000000"/>
              </a:rPr>
              <a:t>중환자 치료 없음</a:t>
            </a:r>
            <a:endParaRPr lang="en-US" altLang="ko-KR" sz="2000" b="1" dirty="0">
              <a:solidFill>
                <a:srgbClr val="C00000"/>
              </a:solidFill>
              <a:ea typeface="KBFG Display Bold" panose="020B080300000000000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F0BF49E-5B72-B2F5-D8C2-E841155BA294}"/>
              </a:ext>
            </a:extLst>
          </p:cNvPr>
          <p:cNvSpPr/>
          <p:nvPr/>
        </p:nvSpPr>
        <p:spPr>
          <a:xfrm>
            <a:off x="869685" y="4162574"/>
            <a:ext cx="2755275" cy="328964"/>
          </a:xfrm>
          <a:prstGeom prst="rect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C8F99AC-42C3-58A0-290E-8D95546886A2}"/>
              </a:ext>
            </a:extLst>
          </p:cNvPr>
          <p:cNvSpPr/>
          <p:nvPr/>
        </p:nvSpPr>
        <p:spPr>
          <a:xfrm>
            <a:off x="858027" y="4827102"/>
            <a:ext cx="2755275" cy="328964"/>
          </a:xfrm>
          <a:prstGeom prst="rect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BF3BC35-917B-E24E-CE12-1C9D6E097346}"/>
              </a:ext>
            </a:extLst>
          </p:cNvPr>
          <p:cNvSpPr/>
          <p:nvPr/>
        </p:nvSpPr>
        <p:spPr>
          <a:xfrm>
            <a:off x="869684" y="5514412"/>
            <a:ext cx="2755275" cy="328964"/>
          </a:xfrm>
          <a:prstGeom prst="rect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DA773A3-56FB-2D8C-5DB8-6D571AC5E34A}"/>
              </a:ext>
            </a:extLst>
          </p:cNvPr>
          <p:cNvSpPr/>
          <p:nvPr/>
        </p:nvSpPr>
        <p:spPr>
          <a:xfrm>
            <a:off x="860159" y="6177923"/>
            <a:ext cx="2755275" cy="328964"/>
          </a:xfrm>
          <a:prstGeom prst="rect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C6980E80-6053-A88F-CC73-3E4565DA8840}"/>
              </a:ext>
            </a:extLst>
          </p:cNvPr>
          <p:cNvSpPr/>
          <p:nvPr/>
        </p:nvSpPr>
        <p:spPr>
          <a:xfrm>
            <a:off x="4373007" y="2062702"/>
            <a:ext cx="3081003" cy="376447"/>
          </a:xfrm>
          <a:prstGeom prst="rect">
            <a:avLst/>
          </a:prstGeom>
          <a:solidFill>
            <a:srgbClr val="0070C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3EB05A3-AA09-238B-3EC5-1A2544FBC3A7}"/>
              </a:ext>
            </a:extLst>
          </p:cNvPr>
          <p:cNvSpPr/>
          <p:nvPr/>
        </p:nvSpPr>
        <p:spPr>
          <a:xfrm>
            <a:off x="4373007" y="1010399"/>
            <a:ext cx="3081003" cy="628211"/>
          </a:xfrm>
          <a:prstGeom prst="rect">
            <a:avLst/>
          </a:prstGeom>
          <a:solidFill>
            <a:srgbClr val="0070C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4085FAA-24C0-3AA0-31D7-CCD39AE85CA0}"/>
              </a:ext>
            </a:extLst>
          </p:cNvPr>
          <p:cNvSpPr/>
          <p:nvPr/>
        </p:nvSpPr>
        <p:spPr>
          <a:xfrm>
            <a:off x="4373007" y="2462344"/>
            <a:ext cx="3081003" cy="400897"/>
          </a:xfrm>
          <a:prstGeom prst="rect">
            <a:avLst/>
          </a:prstGeom>
          <a:solidFill>
            <a:srgbClr val="0070C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76A4CA1-9541-8BE4-1BF2-02942DF64728}"/>
              </a:ext>
            </a:extLst>
          </p:cNvPr>
          <p:cNvSpPr/>
          <p:nvPr/>
        </p:nvSpPr>
        <p:spPr>
          <a:xfrm>
            <a:off x="4373007" y="2886436"/>
            <a:ext cx="3081003" cy="354337"/>
          </a:xfrm>
          <a:prstGeom prst="rect">
            <a:avLst/>
          </a:prstGeom>
          <a:solidFill>
            <a:srgbClr val="0070C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601078-1FD6-CA45-B85F-CAE93B86A117}"/>
              </a:ext>
            </a:extLst>
          </p:cNvPr>
          <p:cNvSpPr txBox="1"/>
          <p:nvPr/>
        </p:nvSpPr>
        <p:spPr>
          <a:xfrm>
            <a:off x="3668374" y="6064294"/>
            <a:ext cx="5723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002060"/>
                </a:solidFill>
                <a:ea typeface="KBFG Display Bold" panose="020B0803000000000000"/>
              </a:rPr>
              <a:t>비급여 치료를 정해 놓음</a:t>
            </a:r>
            <a:r>
              <a:rPr lang="en-US" altLang="ko-KR" sz="2000" b="1" dirty="0">
                <a:solidFill>
                  <a:srgbClr val="002060"/>
                </a:solidFill>
                <a:ea typeface="KBFG Display Bold" panose="020B0803000000000000"/>
              </a:rPr>
              <a:t>?</a:t>
            </a:r>
            <a:r>
              <a:rPr lang="en-US" altLang="ko-KR" b="1" dirty="0">
                <a:solidFill>
                  <a:srgbClr val="C00000"/>
                </a:solidFill>
                <a:ea typeface="KBFG Display Bold" panose="020B0803000000000000"/>
              </a:rPr>
              <a:t>(</a:t>
            </a:r>
            <a:r>
              <a:rPr lang="ko-KR" altLang="en-US" b="1" dirty="0">
                <a:solidFill>
                  <a:srgbClr val="C00000"/>
                </a:solidFill>
                <a:ea typeface="KBFG Display Bold" panose="020B0803000000000000"/>
              </a:rPr>
              <a:t>다빈치</a:t>
            </a:r>
            <a:r>
              <a:rPr lang="en-US" altLang="ko-KR" b="1" dirty="0">
                <a:solidFill>
                  <a:srgbClr val="C00000"/>
                </a:solidFill>
                <a:ea typeface="KBFG Display Bold" panose="020B0803000000000000"/>
              </a:rPr>
              <a:t>/</a:t>
            </a:r>
            <a:r>
              <a:rPr lang="ko-KR" altLang="en-US" b="1" dirty="0" err="1">
                <a:solidFill>
                  <a:srgbClr val="C00000"/>
                </a:solidFill>
                <a:ea typeface="KBFG Display Bold" panose="020B0803000000000000"/>
              </a:rPr>
              <a:t>표적항암</a:t>
            </a:r>
            <a:r>
              <a:rPr lang="en-US" altLang="ko-KR" b="1" dirty="0">
                <a:solidFill>
                  <a:srgbClr val="C00000"/>
                </a:solidFill>
                <a:ea typeface="KBFG Display Bold" panose="020B080300000000000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ea typeface="KBFG Display Bold" panose="020B0803000000000000"/>
              </a:rPr>
              <a:t>면역</a:t>
            </a:r>
            <a:r>
              <a:rPr lang="en-US" altLang="ko-KR" b="1" dirty="0">
                <a:solidFill>
                  <a:srgbClr val="C00000"/>
                </a:solidFill>
                <a:ea typeface="KBFG Display Bold" panose="020B080300000000000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ea typeface="KBFG Display Bold" panose="020B0803000000000000"/>
              </a:rPr>
              <a:t>양성자</a:t>
            </a:r>
            <a:r>
              <a:rPr lang="en-US" altLang="ko-KR" b="1" dirty="0">
                <a:solidFill>
                  <a:srgbClr val="C00000"/>
                </a:solidFill>
                <a:ea typeface="KBFG Display Bold" panose="020B0803000000000000"/>
              </a:rPr>
              <a:t>)</a:t>
            </a:r>
            <a:endParaRPr lang="en-US" altLang="ko-KR" sz="2000" b="1" dirty="0">
              <a:solidFill>
                <a:srgbClr val="C00000"/>
              </a:solidFill>
              <a:ea typeface="KBFG Display Bold" panose="020B0803000000000000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3C1D4ED-2820-D418-9C05-EC292B39D5ED}"/>
              </a:ext>
            </a:extLst>
          </p:cNvPr>
          <p:cNvGrpSpPr/>
          <p:nvPr/>
        </p:nvGrpSpPr>
        <p:grpSpPr>
          <a:xfrm>
            <a:off x="7999535" y="1010399"/>
            <a:ext cx="2889642" cy="3816703"/>
            <a:chOff x="251491" y="1624611"/>
            <a:chExt cx="3511730" cy="5602086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4B2EA4C8-EDCC-2A51-53CC-89DCD9F96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491" y="1624611"/>
              <a:ext cx="3511730" cy="844593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4AA49B5B-4F55-DEFE-49C2-3F5D8E423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491" y="2540219"/>
              <a:ext cx="3406109" cy="4686478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8DB60A6-0A5E-00A5-0F9B-35ACFDE9BB57}"/>
              </a:ext>
            </a:extLst>
          </p:cNvPr>
          <p:cNvSpPr txBox="1"/>
          <p:nvPr/>
        </p:nvSpPr>
        <p:spPr>
          <a:xfrm>
            <a:off x="7999535" y="4811329"/>
            <a:ext cx="363753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>
                <a:solidFill>
                  <a:srgbClr val="FF0000"/>
                </a:solidFill>
              </a:rPr>
              <a:t>→ 강원대학교병원 </a:t>
            </a:r>
            <a:r>
              <a:rPr lang="en-GB" altLang="ko-KR" sz="1100" b="1" dirty="0">
                <a:solidFill>
                  <a:srgbClr val="FF0000"/>
                </a:solidFill>
              </a:rPr>
              <a:t>/ </a:t>
            </a:r>
            <a:r>
              <a:rPr lang="ko-KR" altLang="en-US" sz="1100" b="1" dirty="0">
                <a:solidFill>
                  <a:srgbClr val="FF0000"/>
                </a:solidFill>
              </a:rPr>
              <a:t>제주대학교 </a:t>
            </a:r>
            <a:r>
              <a:rPr lang="ko-KR" altLang="en-US" sz="1100" b="1" dirty="0" err="1">
                <a:solidFill>
                  <a:srgbClr val="FF0000"/>
                </a:solidFill>
              </a:rPr>
              <a:t>병원빼고</a:t>
            </a:r>
            <a:r>
              <a:rPr lang="en-GB" altLang="ko-KR" sz="1100" b="1" dirty="0">
                <a:solidFill>
                  <a:srgbClr val="FF0000"/>
                </a:solidFill>
              </a:rPr>
              <a:t> </a:t>
            </a:r>
            <a:r>
              <a:rPr lang="ko-KR" altLang="en-US" sz="1100" b="1" dirty="0">
                <a:solidFill>
                  <a:srgbClr val="FF0000"/>
                </a:solidFill>
              </a:rPr>
              <a:t>원래 상급병원</a:t>
            </a:r>
            <a:endParaRPr lang="en-GB" altLang="ko-KR" sz="1100" b="1" dirty="0">
              <a:solidFill>
                <a:srgbClr val="FF0000"/>
              </a:solidFill>
            </a:endParaRPr>
          </a:p>
          <a:p>
            <a:r>
              <a:rPr lang="en-GB" altLang="ko-KR" sz="1100" b="1">
                <a:solidFill>
                  <a:srgbClr val="FF0000"/>
                </a:solidFill>
              </a:rPr>
              <a:t>     </a:t>
            </a:r>
            <a:r>
              <a:rPr lang="ko-KR" altLang="en-US" sz="1100" b="1">
                <a:solidFill>
                  <a:srgbClr val="FF0000"/>
                </a:solidFill>
              </a:rPr>
              <a:t>결국 </a:t>
            </a:r>
            <a:r>
              <a:rPr lang="ko-KR" altLang="en-US" sz="1100" b="1" dirty="0">
                <a:solidFill>
                  <a:srgbClr val="FF0000"/>
                </a:solidFill>
              </a:rPr>
              <a:t>대상병원은 </a:t>
            </a:r>
            <a:endParaRPr lang="en-GB" altLang="ko-KR" sz="1100" b="1" dirty="0">
              <a:solidFill>
                <a:srgbClr val="FF0000"/>
              </a:solidFill>
            </a:endParaRPr>
          </a:p>
          <a:p>
            <a:r>
              <a:rPr lang="en-GB" sz="1100" b="1" dirty="0">
                <a:solidFill>
                  <a:srgbClr val="FF0000"/>
                </a:solidFill>
              </a:rPr>
              <a:t>    </a:t>
            </a:r>
            <a:r>
              <a:rPr lang="ko-KR" altLang="en-US" sz="1100" b="1" dirty="0">
                <a:solidFill>
                  <a:srgbClr val="FF0000"/>
                </a:solidFill>
              </a:rPr>
              <a:t>▶ 상급 </a:t>
            </a:r>
            <a:r>
              <a:rPr lang="en-GB" altLang="ko-KR" sz="1100" b="1" dirty="0">
                <a:solidFill>
                  <a:srgbClr val="FF0000"/>
                </a:solidFill>
              </a:rPr>
              <a:t>+ </a:t>
            </a:r>
            <a:r>
              <a:rPr lang="ko-KR" altLang="en-US" sz="1100" b="1" dirty="0">
                <a:solidFill>
                  <a:srgbClr val="FF0000"/>
                </a:solidFill>
              </a:rPr>
              <a:t>원자력 </a:t>
            </a:r>
            <a:r>
              <a:rPr lang="en-GB" altLang="ko-KR" sz="1100" b="1" dirty="0">
                <a:solidFill>
                  <a:srgbClr val="FF0000"/>
                </a:solidFill>
              </a:rPr>
              <a:t>+ </a:t>
            </a:r>
            <a:r>
              <a:rPr lang="ko-KR" altLang="en-US" sz="1100" b="1" dirty="0" err="1">
                <a:solidFill>
                  <a:srgbClr val="FF0000"/>
                </a:solidFill>
              </a:rPr>
              <a:t>국립암</a:t>
            </a:r>
            <a:r>
              <a:rPr lang="ko-KR" altLang="en-US" sz="1100" b="1" dirty="0">
                <a:solidFill>
                  <a:srgbClr val="FF0000"/>
                </a:solidFill>
              </a:rPr>
              <a:t> </a:t>
            </a:r>
            <a:r>
              <a:rPr lang="en-GB" altLang="ko-KR" sz="1100" b="1" dirty="0">
                <a:solidFill>
                  <a:srgbClr val="FF0000"/>
                </a:solidFill>
              </a:rPr>
              <a:t>+ </a:t>
            </a:r>
            <a:r>
              <a:rPr lang="ko-KR" altLang="en-US" sz="1100" b="1" dirty="0">
                <a:solidFill>
                  <a:srgbClr val="FF0000"/>
                </a:solidFill>
              </a:rPr>
              <a:t>강원</a:t>
            </a:r>
            <a:r>
              <a:rPr lang="en-GB" altLang="ko-KR" sz="1100" b="1" dirty="0">
                <a:solidFill>
                  <a:srgbClr val="FF0000"/>
                </a:solidFill>
              </a:rPr>
              <a:t>/</a:t>
            </a:r>
            <a:r>
              <a:rPr lang="ko-KR" altLang="en-US" sz="1100" b="1" dirty="0">
                <a:solidFill>
                  <a:srgbClr val="FF0000"/>
                </a:solidFill>
              </a:rPr>
              <a:t>제주 대학교 병원임</a:t>
            </a:r>
            <a:endParaRPr lang="en-GB" sz="1100" b="1" dirty="0">
              <a:solidFill>
                <a:srgbClr val="FF0000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97AE463-F8D0-1D4B-F01A-D2B6916B3FE5}"/>
              </a:ext>
            </a:extLst>
          </p:cNvPr>
          <p:cNvSpPr/>
          <p:nvPr/>
        </p:nvSpPr>
        <p:spPr>
          <a:xfrm>
            <a:off x="8434706" y="2970453"/>
            <a:ext cx="2019300" cy="1651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71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9E51B-1217-4969-D51A-159BD63A4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E993608-9C5A-D14A-8DB3-4F3BCA98E866}"/>
              </a:ext>
            </a:extLst>
          </p:cNvPr>
          <p:cNvSpPr/>
          <p:nvPr/>
        </p:nvSpPr>
        <p:spPr>
          <a:xfrm>
            <a:off x="800467" y="452491"/>
            <a:ext cx="1691477" cy="5379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5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49277-D955-A6E8-BB30-E7595B4E0FCD}"/>
              </a:ext>
            </a:extLst>
          </p:cNvPr>
          <p:cNvSpPr txBox="1"/>
          <p:nvPr/>
        </p:nvSpPr>
        <p:spPr>
          <a:xfrm>
            <a:off x="776150" y="519901"/>
            <a:ext cx="1691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종합형</a:t>
            </a: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A707AFAC-6885-DF7A-D825-AE147110D290}"/>
              </a:ext>
            </a:extLst>
          </p:cNvPr>
          <p:cNvSpPr/>
          <p:nvPr/>
        </p:nvSpPr>
        <p:spPr>
          <a:xfrm>
            <a:off x="412195" y="950918"/>
            <a:ext cx="11279829" cy="18055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종합</a:t>
            </a:r>
            <a:r>
              <a:rPr lang="en-GB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KB </a:t>
            </a:r>
            <a:r>
              <a:rPr lang="ko-KR" altLang="en-US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대표상품 </a:t>
            </a:r>
            <a:r>
              <a:rPr lang="en-US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5400" kern="0" spc="-232" dirty="0" err="1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오텐텐</a:t>
            </a:r>
            <a:r>
              <a:rPr lang="en-GB" altLang="ko-KR" sz="54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/</a:t>
            </a:r>
            <a:r>
              <a:rPr lang="ko-KR" altLang="en-US" sz="5400" kern="0" spc="-232" dirty="0" err="1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금텐텐</a:t>
            </a:r>
            <a:r>
              <a:rPr lang="en-US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 </a:t>
            </a:r>
            <a:endParaRPr lang="en-US" altLang="ko-KR" sz="54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6658C2E0-8EC4-27E4-BF6D-A1BC01C58F4B}"/>
              </a:ext>
            </a:extLst>
          </p:cNvPr>
          <p:cNvSpPr/>
          <p:nvPr/>
        </p:nvSpPr>
        <p:spPr>
          <a:xfrm>
            <a:off x="371984" y="3812464"/>
            <a:ext cx="11380106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② </a:t>
            </a:r>
            <a:r>
              <a:rPr lang="en-GB" altLang="ko-KR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월에도 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최저 보험료 </a:t>
            </a:r>
            <a:r>
              <a:rPr lang="en-GB" altLang="ko-KR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 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유지  </a:t>
            </a:r>
            <a:endParaRPr lang="en-US" altLang="ko-KR" sz="36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B2557192-014B-32D7-D2BF-13C365D40AE4}"/>
              </a:ext>
            </a:extLst>
          </p:cNvPr>
          <p:cNvSpPr/>
          <p:nvPr/>
        </p:nvSpPr>
        <p:spPr>
          <a:xfrm>
            <a:off x="371984" y="4459758"/>
            <a:ext cx="11001509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③ 오직 </a:t>
            </a:r>
            <a:r>
              <a:rPr lang="en-GB" altLang="ko-KR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KB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</a:t>
            </a:r>
            <a:r>
              <a:rPr lang="en-GB" altLang="ko-KR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종합형 </a:t>
            </a:r>
            <a:r>
              <a:rPr lang="ko-KR" altLang="en-US" sz="36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연만기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무해지 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운영</a:t>
            </a:r>
            <a:endParaRPr lang="en-US" altLang="ko-KR" sz="36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4C975DF3-E8FF-A450-D395-CC2939F51FAE}"/>
              </a:ext>
            </a:extLst>
          </p:cNvPr>
          <p:cNvSpPr/>
          <p:nvPr/>
        </p:nvSpPr>
        <p:spPr>
          <a:xfrm>
            <a:off x="-353019" y="5788774"/>
            <a:ext cx="12789707" cy="913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8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진단부터 치료비까지 모든 보장의 기준</a:t>
            </a:r>
            <a:r>
              <a:rPr lang="en-GB" altLang="ko-KR" sz="48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en-GB" altLang="ko-KR" sz="48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KB!</a:t>
            </a: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F600ECA8-8AA6-5A07-7458-FD9906F489A7}"/>
              </a:ext>
            </a:extLst>
          </p:cNvPr>
          <p:cNvSpPr/>
          <p:nvPr/>
        </p:nvSpPr>
        <p:spPr>
          <a:xfrm>
            <a:off x="371984" y="5107051"/>
            <a:ext cx="12297763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④ </a:t>
            </a:r>
            <a:r>
              <a:rPr lang="ko-KR" altLang="en-US" sz="36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금텐텐의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무사고 전환은 </a:t>
            </a:r>
            <a:r>
              <a:rPr lang="en-GB" altLang="ko-KR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세부터 </a:t>
            </a:r>
            <a:r>
              <a:rPr lang="en-GB" altLang="ko-KR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36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복층설계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까지</a:t>
            </a:r>
            <a:r>
              <a:rPr lang="en-GB" altLang="ko-KR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en-US" altLang="ko-KR" sz="36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" name="Text 3">
            <a:extLst>
              <a:ext uri="{FF2B5EF4-FFF2-40B4-BE49-F238E27FC236}">
                <a16:creationId xmlns:a16="http://schemas.microsoft.com/office/drawing/2014/main" id="{F827C292-5A8E-F859-56D8-BEC5E5661CF3}"/>
              </a:ext>
            </a:extLst>
          </p:cNvPr>
          <p:cNvSpPr/>
          <p:nvPr/>
        </p:nvSpPr>
        <p:spPr>
          <a:xfrm>
            <a:off x="371984" y="3165170"/>
            <a:ext cx="12297763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① </a:t>
            </a:r>
            <a:r>
              <a:rPr lang="en-GB" altLang="ko-KR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36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순위 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만기보장 </a:t>
            </a:r>
            <a:r>
              <a:rPr lang="ko-KR" altLang="en-US" sz="36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암주치</a:t>
            </a:r>
            <a:r>
              <a:rPr lang="en-GB" altLang="ko-KR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36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순환계 보험료 경쟁력</a:t>
            </a:r>
            <a:endParaRPr lang="en-US" altLang="ko-KR" sz="36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094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B26FC-EE67-9F0F-C34E-4384AD081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345B77EE-6AA4-398E-4CF4-837DAA010522}"/>
              </a:ext>
            </a:extLst>
          </p:cNvPr>
          <p:cNvSpPr/>
          <p:nvPr/>
        </p:nvSpPr>
        <p:spPr>
          <a:xfrm>
            <a:off x="800467" y="452491"/>
            <a:ext cx="1691477" cy="5379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5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2BC38F-DFD7-D959-1381-0BE2A677B32E}"/>
              </a:ext>
            </a:extLst>
          </p:cNvPr>
          <p:cNvSpPr txBox="1"/>
          <p:nvPr/>
        </p:nvSpPr>
        <p:spPr>
          <a:xfrm>
            <a:off x="800467" y="522777"/>
            <a:ext cx="1691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유병자</a:t>
            </a:r>
            <a:endParaRPr lang="ko-KR" altLang="en-US" sz="2000" b="1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73D6114D-DF93-8AB2-0B69-E2F51893B437}"/>
              </a:ext>
            </a:extLst>
          </p:cNvPr>
          <p:cNvSpPr/>
          <p:nvPr/>
        </p:nvSpPr>
        <p:spPr>
          <a:xfrm>
            <a:off x="456085" y="990617"/>
            <a:ext cx="11279829" cy="18055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5400" kern="0" spc="-232" dirty="0" err="1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유병자</a:t>
            </a:r>
            <a:r>
              <a:rPr lang="ko-KR" altLang="en-US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GB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KB</a:t>
            </a:r>
            <a:r>
              <a:rPr lang="ko-KR" altLang="en-US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대표상품 </a:t>
            </a:r>
            <a:endParaRPr lang="en-GB" altLang="ko-KR" sz="5400" kern="0" spc="-232" dirty="0">
              <a:solidFill>
                <a:srgbClr val="0070C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en-US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54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탑클래스 </a:t>
            </a:r>
            <a:r>
              <a:rPr lang="en-GB" altLang="ko-KR" sz="54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3.N.5</a:t>
            </a:r>
            <a:r>
              <a:rPr lang="en-US" altLang="ko-KR" sz="54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</a:t>
            </a:r>
            <a:endParaRPr lang="en-GB" altLang="ko-KR" sz="5400" kern="0" spc="-232" dirty="0">
              <a:solidFill>
                <a:srgbClr val="0070C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1E77CF4A-1D30-22B4-0906-01B6FCECC790}"/>
              </a:ext>
            </a:extLst>
          </p:cNvPr>
          <p:cNvSpPr/>
          <p:nvPr/>
        </p:nvSpPr>
        <p:spPr>
          <a:xfrm>
            <a:off x="456085" y="2884474"/>
            <a:ext cx="11664583" cy="16468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① 업계최대 판매 </a:t>
            </a:r>
            <a:r>
              <a:rPr lang="ko-KR" altLang="en-US" sz="40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초경증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0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유병자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상품</a:t>
            </a:r>
            <a:endParaRPr lang="en-GB" altLang="ko-KR" sz="40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1CCCAFFF-50C4-ECEF-4FE0-78317172841F}"/>
              </a:ext>
            </a:extLst>
          </p:cNvPr>
          <p:cNvSpPr/>
          <p:nvPr/>
        </p:nvSpPr>
        <p:spPr>
          <a:xfrm>
            <a:off x="164388" y="5384055"/>
            <a:ext cx="11774184" cy="125849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부정맥</a:t>
            </a:r>
            <a:r>
              <a:rPr lang="ko-KR" altLang="en-US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4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부터</a:t>
            </a:r>
            <a:r>
              <a:rPr lang="ko-KR" altLang="en-US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심장진단</a:t>
            </a:r>
            <a:r>
              <a:rPr lang="en-GB" altLang="ko-KR" sz="4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</a:t>
            </a:r>
            <a:r>
              <a:rPr lang="ko-KR" altLang="en-US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순환계 치료비</a:t>
            </a:r>
            <a:r>
              <a:rPr lang="ko-KR" altLang="en-US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갖춰진 </a:t>
            </a:r>
            <a:r>
              <a:rPr lang="ko-KR" altLang="en-US" sz="44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유병자</a:t>
            </a:r>
            <a:r>
              <a:rPr lang="en-GB" altLang="ko-KR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73B6A1E6-F4E4-82BD-EAD3-F2BC60AB6CC2}"/>
              </a:ext>
            </a:extLst>
          </p:cNvPr>
          <p:cNvSpPr/>
          <p:nvPr/>
        </p:nvSpPr>
        <p:spPr>
          <a:xfrm>
            <a:off x="435537" y="4130426"/>
            <a:ext cx="11864539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② 유병자에서도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순위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만기보장 </a:t>
            </a:r>
            <a:r>
              <a:rPr lang="ko-KR" altLang="en-US" sz="40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암주치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순환계 경쟁력</a:t>
            </a:r>
            <a:endParaRPr lang="en-GB" altLang="ko-KR" sz="54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AE8F9A1-4F89-AB4E-9C3C-D2D72B8441F6}"/>
              </a:ext>
            </a:extLst>
          </p:cNvPr>
          <p:cNvSpPr/>
          <p:nvPr/>
        </p:nvSpPr>
        <p:spPr>
          <a:xfrm>
            <a:off x="433827" y="4930095"/>
            <a:ext cx="11864539" cy="752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③ 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60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세 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: I49</a:t>
            </a:r>
            <a:r>
              <a:rPr lang="ko-KR" altLang="en-US" sz="4000" kern="0" spc="-232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진단비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천만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	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심장질환 진단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천만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endParaRPr lang="en-GB" altLang="ko-KR" sz="54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5111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88DD5-1EC4-3B4E-3765-F73C506EC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3B58F9B8-286B-A6B6-D5F3-0850853B61E3}"/>
              </a:ext>
            </a:extLst>
          </p:cNvPr>
          <p:cNvSpPr/>
          <p:nvPr/>
        </p:nvSpPr>
        <p:spPr>
          <a:xfrm>
            <a:off x="800468" y="452491"/>
            <a:ext cx="1756374" cy="5379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5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18E82-AD45-8E32-583B-47C0DEF88F14}"/>
              </a:ext>
            </a:extLst>
          </p:cNvPr>
          <p:cNvSpPr txBox="1"/>
          <p:nvPr/>
        </p:nvSpPr>
        <p:spPr>
          <a:xfrm>
            <a:off x="803944" y="519901"/>
            <a:ext cx="1756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유병자</a:t>
            </a:r>
            <a:endParaRPr lang="ko-KR" altLang="en-US" sz="2000" b="1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C9CB8FD7-2F35-C709-263B-003F47E9BC5E}"/>
              </a:ext>
            </a:extLst>
          </p:cNvPr>
          <p:cNvSpPr/>
          <p:nvPr/>
        </p:nvSpPr>
        <p:spPr>
          <a:xfrm>
            <a:off x="433802" y="1180949"/>
            <a:ext cx="11279829" cy="119916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altLang="ko-KR" sz="48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고</a:t>
            </a:r>
            <a:r>
              <a:rPr lang="en-GB" altLang="ko-KR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.</a:t>
            </a:r>
            <a:r>
              <a:rPr lang="ko-KR" altLang="en-US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당</a:t>
            </a:r>
            <a:r>
              <a:rPr lang="en-GB" altLang="ko-KR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.</a:t>
            </a:r>
            <a:r>
              <a:rPr lang="ko-KR" altLang="en-US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지</a:t>
            </a:r>
            <a:r>
              <a:rPr lang="ko-KR" altLang="en-US" sz="6000" kern="0" spc="-232" dirty="0">
                <a:solidFill>
                  <a:srgbClr val="00B0F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ko-KR" altLang="en-US" sz="6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맞춤 간편 건강보험</a:t>
            </a:r>
            <a:r>
              <a:rPr lang="en-US" altLang="ko-KR" sz="48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</a:t>
            </a: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A61F50BD-5488-42A5-C99C-CE2E6A365E12}"/>
              </a:ext>
            </a:extLst>
          </p:cNvPr>
          <p:cNvSpPr/>
          <p:nvPr/>
        </p:nvSpPr>
        <p:spPr>
          <a:xfrm>
            <a:off x="308781" y="3475876"/>
            <a:ext cx="11574438" cy="20807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① 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당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지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고지로 추가 할인</a:t>
            </a:r>
            <a:endParaRPr lang="en-GB" altLang="ko-KR" sz="40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② 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</a:t>
            </a:r>
            <a:r>
              <a:rPr lang="en-GB" altLang="ko-KR" sz="5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  <a:r>
              <a:rPr lang="en-GB" altLang="ko-KR" sz="44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고지로 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</a:t>
            </a:r>
            <a:r>
              <a:rPr lang="en-GB" altLang="ko-KR" sz="54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en-GB" altLang="ko-KR" sz="48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보험료로 가입 할 수 있는 상품</a:t>
            </a:r>
            <a:endParaRPr lang="en-GB" altLang="ko-KR" sz="44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③ 유병자에서 가입 할 수 있는 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고혈압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0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고지혈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당뇨 </a:t>
            </a:r>
            <a:endParaRPr lang="en-US" altLang="ko-KR" sz="40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en-US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   </a:t>
            </a:r>
            <a:r>
              <a:rPr lang="ko-KR" altLang="en-US" sz="40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진단비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플랜</a:t>
            </a:r>
            <a:endParaRPr lang="en-GB" altLang="ko-KR" sz="40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8B6576DB-72EE-427F-3543-495D34200F85}"/>
              </a:ext>
            </a:extLst>
          </p:cNvPr>
          <p:cNvSpPr/>
          <p:nvPr/>
        </p:nvSpPr>
        <p:spPr>
          <a:xfrm>
            <a:off x="368781" y="5787413"/>
            <a:ext cx="11409870" cy="9139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타사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355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가입자들은 일단 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 비교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해야 하는 상품</a:t>
            </a:r>
            <a:endParaRPr lang="en-GB" altLang="ko-KR" sz="40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1841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35CAF-CC19-1F44-2132-A2F17BE7D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985CE43-E632-14F9-D113-D0194D19C994}"/>
              </a:ext>
            </a:extLst>
          </p:cNvPr>
          <p:cNvSpPr/>
          <p:nvPr/>
        </p:nvSpPr>
        <p:spPr>
          <a:xfrm>
            <a:off x="800468" y="452491"/>
            <a:ext cx="1756374" cy="5379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5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0EFE88-DF23-3E06-F8C1-FEBFDD2ADE3F}"/>
              </a:ext>
            </a:extLst>
          </p:cNvPr>
          <p:cNvSpPr txBox="1"/>
          <p:nvPr/>
        </p:nvSpPr>
        <p:spPr>
          <a:xfrm>
            <a:off x="803944" y="519901"/>
            <a:ext cx="1756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탑재상품</a:t>
            </a: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8F0D0E33-2363-9A65-32C4-22A73C600BA7}"/>
              </a:ext>
            </a:extLst>
          </p:cNvPr>
          <p:cNvSpPr/>
          <p:nvPr/>
        </p:nvSpPr>
        <p:spPr>
          <a:xfrm>
            <a:off x="341081" y="806244"/>
            <a:ext cx="11279829" cy="119916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endParaRPr lang="en-GB" altLang="ko-KR" sz="6000" kern="0" spc="-232" dirty="0">
              <a:solidFill>
                <a:srgbClr val="0070C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6000" kern="0" spc="-232" dirty="0" err="1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중입자</a:t>
            </a:r>
            <a:r>
              <a:rPr lang="ko-KR" altLang="en-US" sz="6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항암방사선 </a:t>
            </a:r>
            <a:endParaRPr lang="en-GB" altLang="ko-KR" sz="6000" kern="0" spc="-232" dirty="0">
              <a:solidFill>
                <a:srgbClr val="0070C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en-US" altLang="ko-KR" sz="6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최저</a:t>
            </a:r>
            <a:r>
              <a:rPr lang="en-GB" altLang="ko-KR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P 5</a:t>
            </a:r>
            <a:r>
              <a:rPr lang="ko-KR" altLang="en-US" sz="6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천원</a:t>
            </a:r>
            <a:r>
              <a:rPr lang="en-US" altLang="ko-KR" sz="6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</a:t>
            </a:r>
            <a:r>
              <a:rPr lang="ko-KR" altLang="en-US" sz="6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플랜</a:t>
            </a:r>
            <a:endParaRPr lang="en-US" altLang="ko-KR" sz="6000" kern="0" spc="-232" dirty="0">
              <a:solidFill>
                <a:srgbClr val="0070C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7F379CED-4DAD-F792-6742-BFFA1ED8677C}"/>
              </a:ext>
            </a:extLst>
          </p:cNvPr>
          <p:cNvSpPr/>
          <p:nvPr/>
        </p:nvSpPr>
        <p:spPr>
          <a:xfrm>
            <a:off x="320980" y="3246676"/>
            <a:ext cx="11279829" cy="31100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① 가능 상품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9</a:t>
            </a:r>
            <a:r>
              <a:rPr lang="ko-KR" altLang="en-US" sz="4000" kern="0" spc="-232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회주는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암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탑클래스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3.N.5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간편</a:t>
            </a:r>
            <a:endParaRPr lang="en-GB" altLang="ko-KR" sz="40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②</a:t>
            </a:r>
            <a:r>
              <a:rPr lang="ko-KR" altLang="en-US" sz="40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원격지 암직접치료 통원 임시거주비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암종합검사</a:t>
            </a:r>
            <a:endParaRPr lang="en-US" altLang="ko-KR" sz="40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  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지원비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</a:t>
            </a:r>
            <a:r>
              <a:rPr lang="en-GB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MRI/PET/CT/</a:t>
            </a:r>
            <a:r>
              <a:rPr lang="ko-KR" altLang="en-US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초음파검사비 </a:t>
            </a:r>
            <a:endParaRPr lang="en-US" altLang="ko-KR" sz="4000" kern="0" spc="-232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4000" kern="0" spc="-232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   </a:t>
            </a:r>
            <a:r>
              <a:rPr lang="en-GB" altLang="ko-KR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Set </a:t>
            </a:r>
            <a:r>
              <a:rPr lang="ko-KR" altLang="en-US" sz="4000" kern="0" spc="-232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플랜 추천 </a:t>
            </a:r>
            <a:endParaRPr lang="en-GB" altLang="ko-KR" sz="4000" kern="0" spc="-232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3581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952F8-EA94-52E9-EAEC-AC1490C15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D4C272-1E89-E866-A0B3-FE120C72546D}"/>
              </a:ext>
            </a:extLst>
          </p:cNvPr>
          <p:cNvSpPr txBox="1"/>
          <p:nvPr/>
        </p:nvSpPr>
        <p:spPr>
          <a:xfrm>
            <a:off x="651986" y="2631723"/>
            <a:ext cx="112651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『</a:t>
            </a:r>
            <a:r>
              <a:rPr kumimoji="0" lang="ko-KR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한국인의 암 </a:t>
            </a:r>
            <a:r>
              <a:rPr kumimoji="0" lang="en-GB" altLang="ko-K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KB</a:t>
            </a:r>
            <a:r>
              <a:rPr kumimoji="0" lang="ko-KR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손해보험으로 준비</a:t>
            </a: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』 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BEBEE9-0098-2092-0078-B72AC4749DCD}"/>
              </a:ext>
            </a:extLst>
          </p:cNvPr>
          <p:cNvSpPr txBox="1"/>
          <p:nvPr/>
        </p:nvSpPr>
        <p:spPr>
          <a:xfrm>
            <a:off x="711817" y="2031602"/>
            <a:ext cx="4168408" cy="583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92" b="1" dirty="0" err="1">
                <a:solidFill>
                  <a:srgbClr val="39302A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암치료</a:t>
            </a:r>
            <a:r>
              <a:rPr lang="ko-KR" altLang="en-US" sz="3192" b="1" dirty="0">
                <a:solidFill>
                  <a:srgbClr val="39302A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보장</a:t>
            </a:r>
            <a:r>
              <a:rPr kumimoji="0" lang="ko-KR" altLang="en-US" sz="3192" b="1" i="0" u="none" strike="noStrike" kern="1200" cap="none" spc="0" normalizeH="0" baseline="0" noProof="0" dirty="0">
                <a:ln>
                  <a:noFill/>
                </a:ln>
                <a:solidFill>
                  <a:srgbClr val="39302A">
                    <a:lumMod val="90000"/>
                    <a:lumOff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/>
                <a:ea typeface="KB금융 본문체 Medium"/>
                <a:cs typeface="+mn-cs"/>
              </a:rPr>
              <a:t> </a:t>
            </a:r>
            <a:endParaRPr kumimoji="0" lang="en-US" altLang="ko-KR" sz="3192" b="1" i="0" u="none" strike="noStrike" kern="1200" cap="none" spc="0" normalizeH="0" baseline="0" noProof="0" dirty="0">
              <a:ln>
                <a:noFill/>
              </a:ln>
              <a:solidFill>
                <a:srgbClr val="39302A">
                  <a:lumMod val="90000"/>
                  <a:lumOff val="1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Medium" panose="020B0603000000000000" pitchFamily="50" charset="-127"/>
              <a:ea typeface="KB금융 제목체 Medium" panose="020B06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6560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0519F7-E70E-E122-F287-B7AA359E33DD}"/>
              </a:ext>
            </a:extLst>
          </p:cNvPr>
          <p:cNvSpPr txBox="1"/>
          <p:nvPr/>
        </p:nvSpPr>
        <p:spPr>
          <a:xfrm>
            <a:off x="412931" y="241521"/>
            <a:ext cx="1292341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한국인의 암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FB2B41-64DD-2C66-B961-7F24E49B62AF}"/>
              </a:ext>
            </a:extLst>
          </p:cNvPr>
          <p:cNvSpPr txBox="1"/>
          <p:nvPr/>
        </p:nvSpPr>
        <p:spPr>
          <a:xfrm>
            <a:off x="197242" y="946661"/>
            <a:ext cx="46971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우리나라 </a:t>
            </a:r>
            <a:r>
              <a:rPr lang="ko-KR" altLang="en-US" sz="28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국민 </a:t>
            </a:r>
            <a:r>
              <a:rPr lang="en-GB" altLang="ko-KR" sz="28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20</a:t>
            </a:r>
            <a:r>
              <a:rPr lang="ko-KR" altLang="en-US" sz="28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명 </a:t>
            </a:r>
            <a:r>
              <a:rPr lang="ko-KR" altLang="en-US" sz="28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중 </a:t>
            </a:r>
            <a:r>
              <a:rPr lang="en-GB" altLang="ko-KR" sz="28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1</a:t>
            </a:r>
            <a:r>
              <a:rPr lang="ko-KR" altLang="en-US" sz="28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명</a:t>
            </a:r>
            <a:r>
              <a:rPr lang="ko-KR" altLang="en-US" sz="28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은</a:t>
            </a:r>
            <a:endParaRPr lang="en-GB" altLang="ko-KR" sz="28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  <a:p>
            <a:pPr algn="ctr"/>
            <a:r>
              <a:rPr lang="ko-KR" altLang="en-US" sz="28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암을 겪고 있는 </a:t>
            </a:r>
            <a:r>
              <a:rPr lang="ko-KR" altLang="en-US" sz="2800" dirty="0" err="1">
                <a:latin typeface="Gmarket Sans Bold" panose="02000000000000000000" pitchFamily="50" charset="-128"/>
                <a:ea typeface="Gmarket Sans Bold" panose="02000000000000000000" pitchFamily="50" charset="-128"/>
              </a:rPr>
              <a:t>유병자</a:t>
            </a:r>
            <a:endParaRPr lang="en-GB" sz="28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0EEBE68-E1B9-6B5C-C099-231B4DC894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3" t="47737" r="14045" b="10658"/>
          <a:stretch>
            <a:fillRect/>
          </a:stretch>
        </p:blipFill>
        <p:spPr bwMode="auto">
          <a:xfrm>
            <a:off x="280637" y="1900768"/>
            <a:ext cx="4291363" cy="242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6CC3E98-0CC1-0B35-9584-BD633AD77A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43838" r="7687" b="16148"/>
          <a:stretch>
            <a:fillRect/>
          </a:stretch>
        </p:blipFill>
        <p:spPr bwMode="auto">
          <a:xfrm>
            <a:off x="75154" y="4416847"/>
            <a:ext cx="4637144" cy="218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F949CDE-3811-4535-9911-16010DAA0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5564" y="859195"/>
            <a:ext cx="7232205" cy="118536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84770B92-E0A8-1058-D0FE-074E6BEEE7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9504" y="2244640"/>
            <a:ext cx="3729734" cy="395067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88C70AEA-7A34-7969-8575-3D2360E8A8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7444" y="2848604"/>
            <a:ext cx="3720783" cy="324266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E9476C86-7F97-5ECB-B25F-637678A65E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2310" y="2311193"/>
            <a:ext cx="2906386" cy="24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C294D606-2919-F909-9803-F71AD855C339}"/>
              </a:ext>
            </a:extLst>
          </p:cNvPr>
          <p:cNvSpPr/>
          <p:nvPr/>
        </p:nvSpPr>
        <p:spPr>
          <a:xfrm>
            <a:off x="110468" y="2353206"/>
            <a:ext cx="4643922" cy="1249589"/>
          </a:xfrm>
          <a:prstGeom prst="rect">
            <a:avLst/>
          </a:prstGeom>
          <a:solidFill>
            <a:srgbClr val="E4E4E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FAB8EB0-F824-CEAF-1E64-FF3410AD1A15}"/>
              </a:ext>
            </a:extLst>
          </p:cNvPr>
          <p:cNvSpPr/>
          <p:nvPr/>
        </p:nvSpPr>
        <p:spPr>
          <a:xfrm>
            <a:off x="113015" y="967209"/>
            <a:ext cx="4643922" cy="1249589"/>
          </a:xfrm>
          <a:prstGeom prst="rect">
            <a:avLst/>
          </a:prstGeom>
          <a:solidFill>
            <a:srgbClr val="E4E4E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A45A76-7284-9847-3FB3-A9DE5D3DFC9B}"/>
              </a:ext>
            </a:extLst>
          </p:cNvPr>
          <p:cNvSpPr txBox="1"/>
          <p:nvPr/>
        </p:nvSpPr>
        <p:spPr>
          <a:xfrm>
            <a:off x="412931" y="241521"/>
            <a:ext cx="2016899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암환자들의 걱정은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?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E2B045-C5D9-8C0D-506C-9DFC77D093A1}"/>
              </a:ext>
            </a:extLst>
          </p:cNvPr>
          <p:cNvSpPr txBox="1"/>
          <p:nvPr/>
        </p:nvSpPr>
        <p:spPr>
          <a:xfrm>
            <a:off x="776652" y="1172690"/>
            <a:ext cx="3435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혁신 항암제 개발 속도 ↑</a:t>
            </a:r>
            <a:r>
              <a:rPr lang="en-GB" altLang="ko-KR" sz="20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,</a:t>
            </a:r>
          </a:p>
          <a:p>
            <a:pPr algn="ctr"/>
            <a:r>
              <a:rPr lang="ko-KR" altLang="en-US" sz="20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환자 체감은 여전히 그림의 떡</a:t>
            </a:r>
            <a:endParaRPr lang="en-GB" sz="20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9F55D9-0528-B0FD-CA17-D44AF4397C00}"/>
              </a:ext>
            </a:extLst>
          </p:cNvPr>
          <p:cNvSpPr txBox="1"/>
          <p:nvPr/>
        </p:nvSpPr>
        <p:spPr>
          <a:xfrm>
            <a:off x="677148" y="1849076"/>
            <a:ext cx="3692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◇ 난치성 암 정복 가능성 커졌지만</a:t>
            </a:r>
            <a:r>
              <a:rPr lang="en-GB" altLang="ko-KR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현실은 고가 약값 부담</a:t>
            </a:r>
            <a:endParaRPr lang="en-GB" sz="1200" dirty="0">
              <a:solidFill>
                <a:srgbClr val="0000FF"/>
              </a:solidFill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85265-6568-22DB-68EB-ECF65B66D1AF}"/>
              </a:ext>
            </a:extLst>
          </p:cNvPr>
          <p:cNvSpPr txBox="1"/>
          <p:nvPr/>
        </p:nvSpPr>
        <p:spPr>
          <a:xfrm>
            <a:off x="628256" y="3251800"/>
            <a:ext cx="3070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◇ 환자 </a:t>
            </a:r>
            <a:r>
              <a:rPr lang="en-GB" altLang="ko-KR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66%</a:t>
            </a:r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가 약값 너무 비싸 항암치료 미뤘다</a:t>
            </a:r>
            <a:endParaRPr lang="en-GB" sz="1200" dirty="0">
              <a:solidFill>
                <a:srgbClr val="0000FF"/>
              </a:solidFill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8B313E-AAE2-9821-099A-F184B77E2576}"/>
              </a:ext>
            </a:extLst>
          </p:cNvPr>
          <p:cNvSpPr txBox="1"/>
          <p:nvPr/>
        </p:nvSpPr>
        <p:spPr>
          <a:xfrm>
            <a:off x="495325" y="2627762"/>
            <a:ext cx="3998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돈 없어 암 치료 포기하는 사람들</a:t>
            </a:r>
            <a:endParaRPr lang="en-GB" altLang="ko-KR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  <a:p>
            <a:pPr algn="ctr"/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너무 비싼 신약</a:t>
            </a:r>
            <a:r>
              <a:rPr lang="en-GB" altLang="ko-KR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, </a:t>
            </a:r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건강보험 </a:t>
            </a:r>
            <a:r>
              <a:rPr lang="ko-KR" altLang="en-US" dirty="0" err="1">
                <a:latin typeface="Gmarket Sans Bold" panose="02000000000000000000" pitchFamily="50" charset="-128"/>
                <a:ea typeface="Gmarket Sans Bold" panose="02000000000000000000" pitchFamily="50" charset="-128"/>
              </a:rPr>
              <a:t>언제되나요</a:t>
            </a:r>
            <a:r>
              <a:rPr lang="en-GB" altLang="ko-KR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?</a:t>
            </a:r>
            <a:endParaRPr lang="en-GB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DD6605C-6E4F-1929-BAEF-9C0F8C1D600A}"/>
              </a:ext>
            </a:extLst>
          </p:cNvPr>
          <p:cNvSpPr/>
          <p:nvPr/>
        </p:nvSpPr>
        <p:spPr>
          <a:xfrm>
            <a:off x="119031" y="3769324"/>
            <a:ext cx="4643922" cy="1249589"/>
          </a:xfrm>
          <a:prstGeom prst="rect">
            <a:avLst/>
          </a:prstGeom>
          <a:solidFill>
            <a:srgbClr val="E4E4E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BB20C2-51BF-D9F8-C6CF-2DEC8BF1B886}"/>
              </a:ext>
            </a:extLst>
          </p:cNvPr>
          <p:cNvSpPr txBox="1"/>
          <p:nvPr/>
        </p:nvSpPr>
        <p:spPr>
          <a:xfrm>
            <a:off x="665927" y="4637096"/>
            <a:ext cx="3488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◇ </a:t>
            </a:r>
            <a:r>
              <a:rPr lang="ko-KR" altLang="en-US" sz="1200" dirty="0" err="1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식약처</a:t>
            </a:r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시판 승인에도 비싼 약값 </a:t>
            </a:r>
            <a:r>
              <a:rPr lang="ko-KR" altLang="en-US" sz="1200" dirty="0" err="1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떄문에</a:t>
            </a:r>
            <a:r>
              <a:rPr lang="ko-KR" altLang="en-US" sz="1200" dirty="0">
                <a:solidFill>
                  <a:srgbClr val="0000FF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사용 어려워</a:t>
            </a:r>
            <a:endParaRPr lang="en-GB" sz="1200" dirty="0">
              <a:solidFill>
                <a:srgbClr val="0000FF"/>
              </a:solidFill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ECA23E-DCCB-0EE7-5751-B9F0E01E8524}"/>
              </a:ext>
            </a:extLst>
          </p:cNvPr>
          <p:cNvSpPr txBox="1"/>
          <p:nvPr/>
        </p:nvSpPr>
        <p:spPr>
          <a:xfrm>
            <a:off x="819174" y="4033606"/>
            <a:ext cx="3326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유방암 뇌전이 환자 가족 청원</a:t>
            </a:r>
            <a:r>
              <a:rPr lang="en-GB" altLang="ko-KR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…</a:t>
            </a:r>
          </a:p>
          <a:p>
            <a:pPr algn="ctr"/>
            <a:r>
              <a:rPr lang="en-GB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“</a:t>
            </a:r>
            <a:r>
              <a:rPr lang="ko-KR" altLang="en-US" dirty="0" err="1">
                <a:latin typeface="Gmarket Sans Bold" panose="02000000000000000000" pitchFamily="50" charset="-128"/>
                <a:ea typeface="Gmarket Sans Bold" panose="02000000000000000000" pitchFamily="50" charset="-128"/>
              </a:rPr>
              <a:t>투키사</a:t>
            </a:r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 급여</a:t>
            </a:r>
            <a:r>
              <a:rPr lang="en-GB" altLang="ko-KR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, </a:t>
            </a:r>
            <a:r>
              <a:rPr lang="ko-KR" altLang="en-US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마지막 희망</a:t>
            </a:r>
            <a:r>
              <a:rPr lang="en-GB" altLang="ko-KR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”</a:t>
            </a:r>
            <a:endParaRPr lang="en-GB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AFE772-4981-47AD-45B8-0D49D6E0D368}"/>
              </a:ext>
            </a:extLst>
          </p:cNvPr>
          <p:cNvSpPr txBox="1"/>
          <p:nvPr/>
        </p:nvSpPr>
        <p:spPr>
          <a:xfrm>
            <a:off x="190948" y="98798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News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FDE84A-1332-0DAE-05B1-19B60007FA88}"/>
              </a:ext>
            </a:extLst>
          </p:cNvPr>
          <p:cNvSpPr txBox="1"/>
          <p:nvPr/>
        </p:nvSpPr>
        <p:spPr>
          <a:xfrm>
            <a:off x="148518" y="236566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News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AF4851-A54C-6844-9EC5-F139CCFFCD97}"/>
              </a:ext>
            </a:extLst>
          </p:cNvPr>
          <p:cNvSpPr txBox="1"/>
          <p:nvPr/>
        </p:nvSpPr>
        <p:spPr>
          <a:xfrm>
            <a:off x="148518" y="377762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News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11A086-D9F3-DB6E-6BE7-1C393A176A79}"/>
              </a:ext>
            </a:extLst>
          </p:cNvPr>
          <p:cNvSpPr txBox="1"/>
          <p:nvPr/>
        </p:nvSpPr>
        <p:spPr>
          <a:xfrm>
            <a:off x="-4717" y="5185442"/>
            <a:ext cx="4759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AI</a:t>
            </a:r>
            <a:r>
              <a:rPr lang="ko-KR" altLang="en-US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를 활용한 </a:t>
            </a:r>
            <a:r>
              <a:rPr lang="ko-KR" altLang="en-US" sz="24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항암제</a:t>
            </a:r>
            <a:r>
              <a:rPr lang="ko-KR" altLang="en-US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 개발까지</a:t>
            </a:r>
            <a:endParaRPr lang="en-GB" altLang="ko-KR" sz="24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  <a:p>
            <a:pPr algn="ctr"/>
            <a:r>
              <a:rPr lang="ko-KR" altLang="en-US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암이 정복 되기 전까지</a:t>
            </a:r>
            <a:endParaRPr lang="en-GB" altLang="ko-KR" sz="24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  <a:p>
            <a:pPr algn="ctr"/>
            <a:r>
              <a:rPr lang="ko-KR" altLang="en-US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암 </a:t>
            </a:r>
            <a:r>
              <a:rPr lang="ko-KR" altLang="en-US" sz="2400" dirty="0">
                <a:solidFill>
                  <a:srgbClr val="C0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최신치료 개발</a:t>
            </a:r>
            <a:r>
              <a:rPr lang="ko-KR" altLang="en-US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은 지속 </a:t>
            </a:r>
            <a:r>
              <a:rPr lang="en-GB" altLang="ko-KR" sz="2400" dirty="0">
                <a:latin typeface="Gmarket Sans Bold" panose="02000000000000000000" pitchFamily="50" charset="-128"/>
                <a:ea typeface="Gmarket Sans Bold" panose="02000000000000000000" pitchFamily="50" charset="-128"/>
              </a:rPr>
              <a:t>!</a:t>
            </a:r>
            <a:endParaRPr lang="en-GB" sz="2400" dirty="0"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B3FF8536-79E1-F81F-99CE-F4B1EE149DFB}"/>
              </a:ext>
            </a:extLst>
          </p:cNvPr>
          <p:cNvGrpSpPr/>
          <p:nvPr/>
        </p:nvGrpSpPr>
        <p:grpSpPr>
          <a:xfrm>
            <a:off x="4877301" y="972056"/>
            <a:ext cx="7264619" cy="5148760"/>
            <a:chOff x="4877301" y="972056"/>
            <a:chExt cx="7264619" cy="5148760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1C14DE45-6B76-FFFF-9626-C8F8491BC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77760" y="972056"/>
              <a:ext cx="3448313" cy="2532426"/>
            </a:xfrm>
            <a:prstGeom prst="rect">
              <a:avLst/>
            </a:prstGeom>
          </p:spPr>
        </p:pic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C5F4A831-C11B-C043-8180-259117DF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5317" y="973762"/>
              <a:ext cx="3845039" cy="2530720"/>
            </a:xfrm>
            <a:prstGeom prst="rect">
              <a:avLst/>
            </a:prstGeom>
          </p:spPr>
        </p:pic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CB5E50D0-B63D-E7FE-B670-4150BE7AF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77301" y="3504482"/>
              <a:ext cx="7264619" cy="2616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005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FDF53-1CC2-C8CD-FB92-5DFE8205C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96F3CA-4FDA-1FF6-3304-916A4D6821D8}"/>
              </a:ext>
            </a:extLst>
          </p:cNvPr>
          <p:cNvSpPr txBox="1"/>
          <p:nvPr/>
        </p:nvSpPr>
        <p:spPr>
          <a:xfrm>
            <a:off x="412931" y="241521"/>
            <a:ext cx="1699504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암보장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커리큘럼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65474D1B-F785-B4C7-7C9B-D174AC7B2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4561"/>
            <a:ext cx="5928189" cy="305532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1ABD3EC-F130-977B-131F-921703020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80" y="4116358"/>
            <a:ext cx="5941427" cy="213032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CED647F7-3AA2-088B-0451-C7C5038B7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4639" y="1523259"/>
            <a:ext cx="5046985" cy="1755042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9517E397-D6E8-12DB-DFD6-46CE7F493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3813" y="813506"/>
            <a:ext cx="5518544" cy="699479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F0946095-F4EB-3D2F-EAD9-832D963B06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203" y="3278301"/>
            <a:ext cx="4962422" cy="1446549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FF071BFB-BD58-0AEB-1F41-DE86543B88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3978" y="4764284"/>
            <a:ext cx="4927645" cy="174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89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2013 - 2022 테마">
  <a:themeElements>
    <a:clrScheme name="Office 2013 - 2022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21285</TotalTime>
  <Words>611</Words>
  <Application>Microsoft Office PowerPoint</Application>
  <PresentationFormat>와이드스크린</PresentationFormat>
  <Paragraphs>114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15</vt:i4>
      </vt:variant>
    </vt:vector>
  </HeadingPairs>
  <TitlesOfParts>
    <vt:vector size="33" baseType="lpstr">
      <vt:lpstr>KB금융 본문체 Light</vt:lpstr>
      <vt:lpstr>KBFG Display Bold</vt:lpstr>
      <vt:lpstr>KBFG Display Light</vt:lpstr>
      <vt:lpstr>Arial</vt:lpstr>
      <vt:lpstr>G마켓 산스 Bold</vt:lpstr>
      <vt:lpstr>KB금융 본문체 Bold</vt:lpstr>
      <vt:lpstr>Calibri</vt:lpstr>
      <vt:lpstr>KBFG Display Bold</vt:lpstr>
      <vt:lpstr>KB금융 제목체 Medium</vt:lpstr>
      <vt:lpstr>Calibri Light</vt:lpstr>
      <vt:lpstr>G마켓 산스 Bold</vt:lpstr>
      <vt:lpstr>휴먼둥근헤드라인</vt:lpstr>
      <vt:lpstr>맑은 고딕</vt:lpstr>
      <vt:lpstr>레시피코리아 Medium</vt:lpstr>
      <vt:lpstr>Office 테마</vt:lpstr>
      <vt:lpstr>Office 2013 - 2022 테마</vt:lpstr>
      <vt:lpstr>1_디자인 사용자 지정</vt:lpstr>
      <vt:lpstr>1_디자인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kyuwon hwang</dc:creator>
  <cp:lastModifiedBy>kyuwon hwang</cp:lastModifiedBy>
  <cp:revision>5</cp:revision>
  <dcterms:created xsi:type="dcterms:W3CDTF">2024-12-24T03:48:43Z</dcterms:created>
  <dcterms:modified xsi:type="dcterms:W3CDTF">2025-09-29T01:16:21Z</dcterms:modified>
</cp:coreProperties>
</file>