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5440680" cy="8119872"/>
  <p:notesSz cx="8119872" cy="544068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5" Type="http://schemas.openxmlformats.org/officeDocument/2006/relationships/image" Target="../media/image-1-5.png"/><Relationship Id="rId6" Type="http://schemas.openxmlformats.org/officeDocument/2006/relationships/image" Target="../media/image-1-6.png"/><Relationship Id="rId7" Type="http://schemas.openxmlformats.org/officeDocument/2006/relationships/image" Target="../media/image-1-7.png"/><Relationship Id="rId8" Type="http://schemas.openxmlformats.org/officeDocument/2006/relationships/image" Target="../media/image-1-8.png"/><Relationship Id="rId9" Type="http://schemas.openxmlformats.org/officeDocument/2006/relationships/image" Target="../media/image-1-9.png"/><Relationship Id="rId10" Type="http://schemas.openxmlformats.org/officeDocument/2006/relationships/image" Target="../media/image-1-10.png"/><Relationship Id="rId11" Type="http://schemas.openxmlformats.org/officeDocument/2006/relationships/image" Target="../media/image-1-11.png"/><Relationship Id="rId12" Type="http://schemas.openxmlformats.org/officeDocument/2006/relationships/image" Target="../media/image-1-12.png"/><Relationship Id="rId13" Type="http://schemas.openxmlformats.org/officeDocument/2006/relationships/image" Target="../media/image-1-13.png"/><Relationship Id="rId14" Type="http://schemas.openxmlformats.org/officeDocument/2006/relationships/image" Target="../media/image-1-14.png"/><Relationship Id="rId15" Type="http://schemas.openxmlformats.org/officeDocument/2006/relationships/image" Target="../media/image-1-15.png"/><Relationship Id="rId16" Type="http://schemas.openxmlformats.org/officeDocument/2006/relationships/image" Target="../media/image-1-16.png"/><Relationship Id="rId17" Type="http://schemas.openxmlformats.org/officeDocument/2006/relationships/image" Target="../media/image-1-17.png"/><Relationship Id="rId18" Type="http://schemas.openxmlformats.org/officeDocument/2006/relationships/image" Target="../media/image-1-18.png"/><Relationship Id="rId19" Type="http://schemas.openxmlformats.org/officeDocument/2006/relationships/image" Target="../media/image-1-19.png"/><Relationship Id="rId20" Type="http://schemas.openxmlformats.org/officeDocument/2006/relationships/image" Target="../media/image-1-20.png"/><Relationship Id="rId21" Type="http://schemas.openxmlformats.org/officeDocument/2006/relationships/image" Target="../media/image-1-21.png"/><Relationship Id="rId22" Type="http://schemas.openxmlformats.org/officeDocument/2006/relationships/image" Target="../media/image-1-22.png"/><Relationship Id="rId23" Type="http://schemas.openxmlformats.org/officeDocument/2006/relationships/image" Target="../media/image-1-23.png"/><Relationship Id="rId24" Type="http://schemas.openxmlformats.org/officeDocument/2006/relationships/image" Target="../media/image-1-24.png"/><Relationship Id="rId25" Type="http://schemas.openxmlformats.org/officeDocument/2006/relationships/image" Target="../media/image-1-25.png"/><Relationship Id="rId26" Type="http://schemas.openxmlformats.org/officeDocument/2006/relationships/image" Target="../media/image-1-26.png"/><Relationship Id="rId27" Type="http://schemas.openxmlformats.org/officeDocument/2006/relationships/image" Target="../media/image-1-27.png"/><Relationship Id="rId28" Type="http://schemas.openxmlformats.org/officeDocument/2006/relationships/image" Target="../media/image-1-28.png"/><Relationship Id="rId29" Type="http://schemas.openxmlformats.org/officeDocument/2006/relationships/image" Target="../media/image-1-29.png"/><Relationship Id="rId30" Type="http://schemas.openxmlformats.org/officeDocument/2006/relationships/image" Target="../media/image-1-30.png"/><Relationship Id="rId31" Type="http://schemas.openxmlformats.org/officeDocument/2006/relationships/image" Target="../media/image-1-31.png"/><Relationship Id="rId32" Type="http://schemas.openxmlformats.org/officeDocument/2006/relationships/image" Target="../media/image-1-32.png"/><Relationship Id="rId33" Type="http://schemas.openxmlformats.org/officeDocument/2006/relationships/image" Target="../media/image-1-33.png"/><Relationship Id="rId34" Type="http://schemas.openxmlformats.org/officeDocument/2006/relationships/image" Target="../media/image-1-34.png"/><Relationship Id="rId35" Type="http://schemas.openxmlformats.org/officeDocument/2006/relationships/image" Target="../media/image-1-35.png"/><Relationship Id="rId36" Type="http://schemas.openxmlformats.org/officeDocument/2006/relationships/image" Target="../media/image-1-36.png"/><Relationship Id="rId37" Type="http://schemas.openxmlformats.org/officeDocument/2006/relationships/image" Target="../media/image-1-37.png"/><Relationship Id="rId38" Type="http://schemas.openxmlformats.org/officeDocument/2006/relationships/image" Target="../media/image-1-38.png"/><Relationship Id="rId39" Type="http://schemas.openxmlformats.org/officeDocument/2006/relationships/image" Target="../media/image-1-39.png"/><Relationship Id="rId40" Type="http://schemas.openxmlformats.org/officeDocument/2006/relationships/image" Target="../media/image-1-40.png"/><Relationship Id="rId41" Type="http://schemas.openxmlformats.org/officeDocument/2006/relationships/image" Target="../media/image-1-41.png"/><Relationship Id="rId42" Type="http://schemas.openxmlformats.org/officeDocument/2006/relationships/image" Target="../media/image-1-42.png"/><Relationship Id="rId43" Type="http://schemas.openxmlformats.org/officeDocument/2006/relationships/image" Target="../media/image-1-43.png"/><Relationship Id="rId44" Type="http://schemas.openxmlformats.org/officeDocument/2006/relationships/image" Target="../media/image-1-44.png"/><Relationship Id="rId45" Type="http://schemas.openxmlformats.org/officeDocument/2006/relationships/image" Target="../media/image-1-45.png"/><Relationship Id="rId46" Type="http://schemas.openxmlformats.org/officeDocument/2006/relationships/image" Target="../media/image-1-46.png"/><Relationship Id="rId47" Type="http://schemas.openxmlformats.org/officeDocument/2006/relationships/image" Target="../media/image-1-47.png"/><Relationship Id="rId48" Type="http://schemas.openxmlformats.org/officeDocument/2006/relationships/image" Target="../media/image-1-48.png"/><Relationship Id="rId49" Type="http://schemas.openxmlformats.org/officeDocument/2006/relationships/image" Target="../media/image-1-49.png"/><Relationship Id="rId50" Type="http://schemas.openxmlformats.org/officeDocument/2006/relationships/image" Target="../media/image-1-50.png"/><Relationship Id="rId51" Type="http://schemas.openxmlformats.org/officeDocument/2006/relationships/image" Target="../media/image-1-51.png"/><Relationship Id="rId52" Type="http://schemas.openxmlformats.org/officeDocument/2006/relationships/image" Target="../media/image-1-52.png"/><Relationship Id="rId53" Type="http://schemas.openxmlformats.org/officeDocument/2006/relationships/image" Target="../media/image-1-53.png"/><Relationship Id="rId54" Type="http://schemas.openxmlformats.org/officeDocument/2006/relationships/image" Target="../media/image-1-54.png"/><Relationship Id="rId55" Type="http://schemas.openxmlformats.org/officeDocument/2006/relationships/image" Target="../media/image-1-55.png"/><Relationship Id="rId56" Type="http://schemas.openxmlformats.org/officeDocument/2006/relationships/image" Target="../media/image-1-56.png"/><Relationship Id="rId57" Type="http://schemas.openxmlformats.org/officeDocument/2006/relationships/image" Target="../media/image-1-57.png"/><Relationship Id="rId58" Type="http://schemas.openxmlformats.org/officeDocument/2006/relationships/image" Target="../media/image-1-58.png"/><Relationship Id="rId59" Type="http://schemas.openxmlformats.org/officeDocument/2006/relationships/image" Target="../media/image-1-59.png"/><Relationship Id="rId60" Type="http://schemas.openxmlformats.org/officeDocument/2006/relationships/image" Target="../media/image-1-60.png"/><Relationship Id="rId61" Type="http://schemas.openxmlformats.org/officeDocument/2006/relationships/image" Target="../media/image-1-61.png"/><Relationship Id="rId62" Type="http://schemas.openxmlformats.org/officeDocument/2006/relationships/image" Target="../media/image-1-62.png"/><Relationship Id="rId63" Type="http://schemas.openxmlformats.org/officeDocument/2006/relationships/image" Target="../media/image-1-63.png"/><Relationship Id="rId64" Type="http://schemas.openxmlformats.org/officeDocument/2006/relationships/image" Target="../media/image-1-64.png"/><Relationship Id="rId65" Type="http://schemas.openxmlformats.org/officeDocument/2006/relationships/image" Target="../media/image-1-65.png"/><Relationship Id="rId66" Type="http://schemas.openxmlformats.org/officeDocument/2006/relationships/image" Target="../media/image-1-66.png"/><Relationship Id="rId67" Type="http://schemas.openxmlformats.org/officeDocument/2006/relationships/image" Target="../media/image-1-67.png"/><Relationship Id="rId68" Type="http://schemas.openxmlformats.org/officeDocument/2006/relationships/image" Target="../media/image-1-68.png"/><Relationship Id="rId69" Type="http://schemas.openxmlformats.org/officeDocument/2006/relationships/image" Target="../media/image-1-69.png"/><Relationship Id="rId70" Type="http://schemas.openxmlformats.org/officeDocument/2006/relationships/image" Target="../media/image-1-70.png"/><Relationship Id="rId71" Type="http://schemas.openxmlformats.org/officeDocument/2006/relationships/image" Target="../media/image-1-71.png"/><Relationship Id="rId72" Type="http://schemas.openxmlformats.org/officeDocument/2006/relationships/image" Target="../media/image-1-72.png"/><Relationship Id="rId73" Type="http://schemas.openxmlformats.org/officeDocument/2006/relationships/image" Target="../media/image-1-73.png"/><Relationship Id="rId74" Type="http://schemas.openxmlformats.org/officeDocument/2006/relationships/image" Target="../media/image-1-74.png"/><Relationship Id="rId75" Type="http://schemas.openxmlformats.org/officeDocument/2006/relationships/image" Target="../media/image-1-75.png"/><Relationship Id="rId76" Type="http://schemas.openxmlformats.org/officeDocument/2006/relationships/image" Target="../media/image-1-76.png"/><Relationship Id="rId77" Type="http://schemas.openxmlformats.org/officeDocument/2006/relationships/image" Target="../media/image-1-77.png"/><Relationship Id="rId78" Type="http://schemas.openxmlformats.org/officeDocument/2006/relationships/image" Target="../media/image-1-78.png"/><Relationship Id="rId79" Type="http://schemas.openxmlformats.org/officeDocument/2006/relationships/image" Target="../media/image-1-79.png"/><Relationship Id="rId80" Type="http://schemas.openxmlformats.org/officeDocument/2006/relationships/image" Target="../media/image-1-80.png"/><Relationship Id="rId81" Type="http://schemas.openxmlformats.org/officeDocument/2006/relationships/image" Target="../media/image-1-81.png"/><Relationship Id="rId82" Type="http://schemas.openxmlformats.org/officeDocument/2006/relationships/image" Target="../media/image-1-82.png"/><Relationship Id="rId83" Type="http://schemas.openxmlformats.org/officeDocument/2006/relationships/image" Target="../media/image-1-83.png"/><Relationship Id="rId84" Type="http://schemas.openxmlformats.org/officeDocument/2006/relationships/image" Target="../media/image-1-84.png"/><Relationship Id="rId85" Type="http://schemas.openxmlformats.org/officeDocument/2006/relationships/image" Target="../media/image-1-85.png"/><Relationship Id="rId86" Type="http://schemas.openxmlformats.org/officeDocument/2006/relationships/image" Target="../media/image-1-86.png"/><Relationship Id="rId87" Type="http://schemas.openxmlformats.org/officeDocument/2006/relationships/image" Target="../media/image-1-87.png"/><Relationship Id="rId88" Type="http://schemas.openxmlformats.org/officeDocument/2006/relationships/image" Target="../media/image-1-88.png"/><Relationship Id="rId89" Type="http://schemas.openxmlformats.org/officeDocument/2006/relationships/image" Target="../media/image-1-89.png"/><Relationship Id="rId90" Type="http://schemas.openxmlformats.org/officeDocument/2006/relationships/image" Target="../media/image-1-90.png"/><Relationship Id="rId91" Type="http://schemas.openxmlformats.org/officeDocument/2006/relationships/image" Target="../media/image-1-91.png"/><Relationship Id="rId92" Type="http://schemas.openxmlformats.org/officeDocument/2006/relationships/image" Target="../media/image-1-92.png"/><Relationship Id="rId93" Type="http://schemas.openxmlformats.org/officeDocument/2006/relationships/image" Target="../media/image-1-93.png"/><Relationship Id="rId94" Type="http://schemas.openxmlformats.org/officeDocument/2006/relationships/image" Target="../media/image-1-94.png"/><Relationship Id="rId95" Type="http://schemas.openxmlformats.org/officeDocument/2006/relationships/slideLayout" Target="../slideLayouts/slideLayout1.xml"/><Relationship Id="rId9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9.png"/><Relationship Id="rId10" Type="http://schemas.openxmlformats.org/officeDocument/2006/relationships/image" Target="../media/image-2-10.png"/><Relationship Id="rId11" Type="http://schemas.openxmlformats.org/officeDocument/2006/relationships/image" Target="../media/image-2-11.png"/><Relationship Id="rId12" Type="http://schemas.openxmlformats.org/officeDocument/2006/relationships/image" Target="../media/image-2-12.png"/><Relationship Id="rId13" Type="http://schemas.openxmlformats.org/officeDocument/2006/relationships/image" Target="../media/image-2-13.png"/><Relationship Id="rId14" Type="http://schemas.openxmlformats.org/officeDocument/2006/relationships/image" Target="../media/image-2-14.png"/><Relationship Id="rId15" Type="http://schemas.openxmlformats.org/officeDocument/2006/relationships/image" Target="../media/image-2-15.png"/><Relationship Id="rId16" Type="http://schemas.openxmlformats.org/officeDocument/2006/relationships/image" Target="../media/image-2-16.png"/><Relationship Id="rId17" Type="http://schemas.openxmlformats.org/officeDocument/2006/relationships/image" Target="../media/image-2-17.png"/><Relationship Id="rId18" Type="http://schemas.openxmlformats.org/officeDocument/2006/relationships/image" Target="../media/image-2-18.png"/><Relationship Id="rId19" Type="http://schemas.openxmlformats.org/officeDocument/2006/relationships/image" Target="../media/image-2-19.png"/><Relationship Id="rId20" Type="http://schemas.openxmlformats.org/officeDocument/2006/relationships/image" Target="../media/image-2-20.png"/><Relationship Id="rId21" Type="http://schemas.openxmlformats.org/officeDocument/2006/relationships/image" Target="../media/image-2-21.png"/><Relationship Id="rId22" Type="http://schemas.openxmlformats.org/officeDocument/2006/relationships/image" Target="../media/image-2-22.png"/><Relationship Id="rId23" Type="http://schemas.openxmlformats.org/officeDocument/2006/relationships/image" Target="../media/image-2-23.png"/><Relationship Id="rId24" Type="http://schemas.openxmlformats.org/officeDocument/2006/relationships/image" Target="../media/image-2-24.png"/><Relationship Id="rId25" Type="http://schemas.openxmlformats.org/officeDocument/2006/relationships/image" Target="../media/image-2-25.png"/><Relationship Id="rId26" Type="http://schemas.openxmlformats.org/officeDocument/2006/relationships/image" Target="../media/image-2-26.png"/><Relationship Id="rId27" Type="http://schemas.openxmlformats.org/officeDocument/2006/relationships/image" Target="../media/image-2-27.png"/><Relationship Id="rId28" Type="http://schemas.openxmlformats.org/officeDocument/2006/relationships/image" Target="../media/image-2-28.png"/><Relationship Id="rId29" Type="http://schemas.openxmlformats.org/officeDocument/2006/relationships/image" Target="../media/image-2-29.png"/><Relationship Id="rId30" Type="http://schemas.openxmlformats.org/officeDocument/2006/relationships/image" Target="../media/image-2-30.png"/><Relationship Id="rId31" Type="http://schemas.openxmlformats.org/officeDocument/2006/relationships/image" Target="../media/image-2-31.png"/><Relationship Id="rId32" Type="http://schemas.openxmlformats.org/officeDocument/2006/relationships/image" Target="../media/image-2-32.png"/><Relationship Id="rId33" Type="http://schemas.openxmlformats.org/officeDocument/2006/relationships/image" Target="../media/image-2-33.png"/><Relationship Id="rId34" Type="http://schemas.openxmlformats.org/officeDocument/2006/relationships/image" Target="../media/image-2-34.png"/><Relationship Id="rId35" Type="http://schemas.openxmlformats.org/officeDocument/2006/relationships/image" Target="../media/image-2-35.png"/><Relationship Id="rId36" Type="http://schemas.openxmlformats.org/officeDocument/2006/relationships/image" Target="../media/image-2-36.png"/><Relationship Id="rId37" Type="http://schemas.openxmlformats.org/officeDocument/2006/relationships/image" Target="../media/image-2-37.png"/><Relationship Id="rId38" Type="http://schemas.openxmlformats.org/officeDocument/2006/relationships/image" Target="../media/image-2-38.png"/><Relationship Id="rId39" Type="http://schemas.openxmlformats.org/officeDocument/2006/relationships/image" Target="../media/image-2-39.png"/><Relationship Id="rId40" Type="http://schemas.openxmlformats.org/officeDocument/2006/relationships/image" Target="../media/image-2-40.png"/><Relationship Id="rId41" Type="http://schemas.openxmlformats.org/officeDocument/2006/relationships/slideLayout" Target="../slideLayouts/slideLayout1.xml"/><Relationship Id="rId4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image" Target="../media/image-3-7.png"/><Relationship Id="rId8" Type="http://schemas.openxmlformats.org/officeDocument/2006/relationships/image" Target="../media/image-3-8.png"/><Relationship Id="rId9" Type="http://schemas.openxmlformats.org/officeDocument/2006/relationships/image" Target="../media/image-3-9.png"/><Relationship Id="rId10" Type="http://schemas.openxmlformats.org/officeDocument/2006/relationships/image" Target="../media/image-3-10.png"/><Relationship Id="rId11" Type="http://schemas.openxmlformats.org/officeDocument/2006/relationships/image" Target="../media/image-3-11.png"/><Relationship Id="rId12" Type="http://schemas.openxmlformats.org/officeDocument/2006/relationships/image" Target="../media/image-3-12.png"/><Relationship Id="rId13" Type="http://schemas.openxmlformats.org/officeDocument/2006/relationships/image" Target="../media/image-3-13.png"/><Relationship Id="rId14" Type="http://schemas.openxmlformats.org/officeDocument/2006/relationships/image" Target="../media/image-3-14.png"/><Relationship Id="rId15" Type="http://schemas.openxmlformats.org/officeDocument/2006/relationships/image" Target="../media/image-3-15.png"/><Relationship Id="rId16" Type="http://schemas.openxmlformats.org/officeDocument/2006/relationships/image" Target="../media/image-3-16.png"/><Relationship Id="rId17" Type="http://schemas.openxmlformats.org/officeDocument/2006/relationships/image" Target="../media/image-3-17.png"/><Relationship Id="rId18" Type="http://schemas.openxmlformats.org/officeDocument/2006/relationships/image" Target="../media/image-3-18.png"/><Relationship Id="rId19" Type="http://schemas.openxmlformats.org/officeDocument/2006/relationships/image" Target="../media/image-3-19.png"/><Relationship Id="rId20" Type="http://schemas.openxmlformats.org/officeDocument/2006/relationships/image" Target="../media/image-3-20.png"/><Relationship Id="rId21" Type="http://schemas.openxmlformats.org/officeDocument/2006/relationships/image" Target="../media/image-3-21.png"/><Relationship Id="rId22" Type="http://schemas.openxmlformats.org/officeDocument/2006/relationships/image" Target="../media/image-3-22.png"/><Relationship Id="rId23" Type="http://schemas.openxmlformats.org/officeDocument/2006/relationships/image" Target="../media/image-3-23.png"/><Relationship Id="rId24" Type="http://schemas.openxmlformats.org/officeDocument/2006/relationships/image" Target="../media/image-3-24.png"/><Relationship Id="rId25" Type="http://schemas.openxmlformats.org/officeDocument/2006/relationships/image" Target="../media/image-3-25.png"/><Relationship Id="rId26" Type="http://schemas.openxmlformats.org/officeDocument/2006/relationships/image" Target="../media/image-3-26.png"/><Relationship Id="rId27" Type="http://schemas.openxmlformats.org/officeDocument/2006/relationships/image" Target="../media/image-3-27.png"/><Relationship Id="rId28" Type="http://schemas.openxmlformats.org/officeDocument/2006/relationships/image" Target="../media/image-3-28.png"/><Relationship Id="rId29" Type="http://schemas.openxmlformats.org/officeDocument/2006/relationships/image" Target="../media/image-3-29.png"/><Relationship Id="rId30" Type="http://schemas.openxmlformats.org/officeDocument/2006/relationships/image" Target="../media/image-3-30.png"/><Relationship Id="rId31" Type="http://schemas.openxmlformats.org/officeDocument/2006/relationships/image" Target="../media/image-3-31.png"/><Relationship Id="rId32" Type="http://schemas.openxmlformats.org/officeDocument/2006/relationships/image" Target="../media/image-3-32.png"/><Relationship Id="rId33" Type="http://schemas.openxmlformats.org/officeDocument/2006/relationships/slideLayout" Target="../slideLayouts/slideLayout1.xml"/><Relationship Id="rId3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image" Target="../media/image-4-11.png"/><Relationship Id="rId12" Type="http://schemas.openxmlformats.org/officeDocument/2006/relationships/image" Target="../media/image-4-12.png"/><Relationship Id="rId13" Type="http://schemas.openxmlformats.org/officeDocument/2006/relationships/image" Target="../media/image-4-13.png"/><Relationship Id="rId14" Type="http://schemas.openxmlformats.org/officeDocument/2006/relationships/image" Target="../media/image-4-14.png"/><Relationship Id="rId15" Type="http://schemas.openxmlformats.org/officeDocument/2006/relationships/image" Target="../media/image-4-15.png"/><Relationship Id="rId16" Type="http://schemas.openxmlformats.org/officeDocument/2006/relationships/image" Target="../media/image-4-16.png"/><Relationship Id="rId17" Type="http://schemas.openxmlformats.org/officeDocument/2006/relationships/image" Target="../media/image-4-17.png"/><Relationship Id="rId18" Type="http://schemas.openxmlformats.org/officeDocument/2006/relationships/image" Target="../media/image-4-18.png"/><Relationship Id="rId19" Type="http://schemas.openxmlformats.org/officeDocument/2006/relationships/image" Target="../media/image-4-19.png"/><Relationship Id="rId20" Type="http://schemas.openxmlformats.org/officeDocument/2006/relationships/image" Target="../media/image-4-20.png"/><Relationship Id="rId21" Type="http://schemas.openxmlformats.org/officeDocument/2006/relationships/image" Target="../media/image-4-21.png"/><Relationship Id="rId22" Type="http://schemas.openxmlformats.org/officeDocument/2006/relationships/image" Target="../media/image-4-22.png"/><Relationship Id="rId23" Type="http://schemas.openxmlformats.org/officeDocument/2006/relationships/image" Target="../media/image-4-23.png"/><Relationship Id="rId24" Type="http://schemas.openxmlformats.org/officeDocument/2006/relationships/image" Target="../media/image-4-24.png"/><Relationship Id="rId25" Type="http://schemas.openxmlformats.org/officeDocument/2006/relationships/image" Target="../media/image-4-25.png"/><Relationship Id="rId26" Type="http://schemas.openxmlformats.org/officeDocument/2006/relationships/image" Target="../media/image-4-26.png"/><Relationship Id="rId27" Type="http://schemas.openxmlformats.org/officeDocument/2006/relationships/image" Target="../media/image-4-27.png"/><Relationship Id="rId28" Type="http://schemas.openxmlformats.org/officeDocument/2006/relationships/image" Target="../media/image-4-28.png"/><Relationship Id="rId29" Type="http://schemas.openxmlformats.org/officeDocument/2006/relationships/image" Target="../media/image-4-29.png"/><Relationship Id="rId30" Type="http://schemas.openxmlformats.org/officeDocument/2006/relationships/image" Target="../media/image-4-30.png"/><Relationship Id="rId31" Type="http://schemas.openxmlformats.org/officeDocument/2006/relationships/image" Target="../media/image-4-31.png"/><Relationship Id="rId32" Type="http://schemas.openxmlformats.org/officeDocument/2006/relationships/image" Target="../media/image-4-32.png"/><Relationship Id="rId33" Type="http://schemas.openxmlformats.org/officeDocument/2006/relationships/image" Target="../media/image-4-33.png"/><Relationship Id="rId34" Type="http://schemas.openxmlformats.org/officeDocument/2006/relationships/image" Target="../media/image-4-34.png"/><Relationship Id="rId35" Type="http://schemas.openxmlformats.org/officeDocument/2006/relationships/image" Target="../media/image-4-35.png"/><Relationship Id="rId36" Type="http://schemas.openxmlformats.org/officeDocument/2006/relationships/image" Target="../media/image-4-36.png"/><Relationship Id="rId37" Type="http://schemas.openxmlformats.org/officeDocument/2006/relationships/image" Target="../media/image-4-37.png"/><Relationship Id="rId38" Type="http://schemas.openxmlformats.org/officeDocument/2006/relationships/slideLayout" Target="../slideLayouts/slideLayout1.xml"/><Relationship Id="rId39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40680" cy="8119872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0514" y="1377278"/>
            <a:ext cx="2561320" cy="3053382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310243" y="4240530"/>
            <a:ext cx="2227136" cy="108585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327283" y="4004176"/>
            <a:ext cx="2327720" cy="36576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2746684" y="4516871"/>
            <a:ext cx="2561320" cy="2945654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267879" y="2405238"/>
            <a:ext cx="2308717" cy="997553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0" y="25146"/>
            <a:ext cx="5408676" cy="1305306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36472" y="115349"/>
            <a:ext cx="1153716" cy="1215152"/>
          </a:xfrm>
          <a:prstGeom prst="rect">
            <a:avLst/>
          </a:prstGeom>
        </p:spPr>
      </p:pic>
      <p:pic>
        <p:nvPicPr>
          <p:cNvPr id="10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10222" y="7487921"/>
            <a:ext cx="5442823" cy="627936"/>
          </a:xfrm>
          <a:prstGeom prst="rect">
            <a:avLst/>
          </a:prstGeom>
        </p:spPr>
      </p:pic>
      <p:pic>
        <p:nvPicPr>
          <p:cNvPr id="11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224582" y="-145602"/>
            <a:ext cx="5025200" cy="2331720"/>
          </a:xfrm>
          <a:prstGeom prst="rect">
            <a:avLst/>
          </a:prstGeom>
        </p:spPr>
      </p:pic>
      <p:pic>
        <p:nvPicPr>
          <p:cNvPr id="12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4169947" y="94357"/>
            <a:ext cx="1161288" cy="246888"/>
          </a:xfrm>
          <a:prstGeom prst="rect">
            <a:avLst/>
          </a:prstGeom>
        </p:spPr>
      </p:pic>
      <p:pic>
        <p:nvPicPr>
          <p:cNvPr id="13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3834765" y="386674"/>
            <a:ext cx="1476756" cy="137160"/>
          </a:xfrm>
          <a:prstGeom prst="rect">
            <a:avLst/>
          </a:prstGeom>
        </p:spPr>
      </p:pic>
      <p:pic>
        <p:nvPicPr>
          <p:cNvPr id="14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1586045" y="7551737"/>
            <a:ext cx="973693" cy="164735"/>
          </a:xfrm>
          <a:prstGeom prst="rect">
            <a:avLst/>
          </a:prstGeom>
        </p:spPr>
      </p:pic>
      <p:pic>
        <p:nvPicPr>
          <p:cNvPr id="15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1836417" y="335286"/>
            <a:ext cx="1955673" cy="239887"/>
          </a:xfrm>
          <a:prstGeom prst="rect">
            <a:avLst/>
          </a:prstGeom>
        </p:spPr>
      </p:pic>
      <p:pic>
        <p:nvPicPr>
          <p:cNvPr id="16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2057747" y="369885"/>
            <a:ext cx="1556480" cy="219456"/>
          </a:xfrm>
          <a:prstGeom prst="rect">
            <a:avLst/>
          </a:prstGeom>
        </p:spPr>
      </p:pic>
      <p:pic>
        <p:nvPicPr>
          <p:cNvPr id="17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267853" y="1493764"/>
            <a:ext cx="2315289" cy="457200"/>
          </a:xfrm>
          <a:prstGeom prst="rect">
            <a:avLst/>
          </a:prstGeom>
        </p:spPr>
      </p:pic>
      <p:pic>
        <p:nvPicPr>
          <p:cNvPr id="18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0">
            <a:off x="64257" y="1340577"/>
            <a:ext cx="538210" cy="376476"/>
          </a:xfrm>
          <a:prstGeom prst="rect">
            <a:avLst/>
          </a:prstGeom>
        </p:spPr>
      </p:pic>
      <p:pic>
        <p:nvPicPr>
          <p:cNvPr id="19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0">
            <a:off x="2680052" y="7541496"/>
            <a:ext cx="1355741" cy="182880"/>
          </a:xfrm>
          <a:prstGeom prst="rect">
            <a:avLst/>
          </a:prstGeom>
        </p:spPr>
      </p:pic>
      <p:pic>
        <p:nvPicPr>
          <p:cNvPr id="20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0">
            <a:off x="327224" y="2169807"/>
            <a:ext cx="207312" cy="193739"/>
          </a:xfrm>
          <a:prstGeom prst="rect">
            <a:avLst/>
          </a:prstGeom>
        </p:spPr>
      </p:pic>
      <p:pic>
        <p:nvPicPr>
          <p:cNvPr id="21" name="Image 19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0">
            <a:off x="2750332" y="1394497"/>
            <a:ext cx="2561320" cy="3046809"/>
          </a:xfrm>
          <a:prstGeom prst="rect">
            <a:avLst/>
          </a:prstGeom>
        </p:spPr>
      </p:pic>
      <p:pic>
        <p:nvPicPr>
          <p:cNvPr id="22" name="Image 20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0">
            <a:off x="2875176" y="1493760"/>
            <a:ext cx="2315289" cy="457200"/>
          </a:xfrm>
          <a:prstGeom prst="rect">
            <a:avLst/>
          </a:prstGeom>
        </p:spPr>
      </p:pic>
      <p:pic>
        <p:nvPicPr>
          <p:cNvPr id="23" name="Image 21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0">
            <a:off x="143217" y="4516871"/>
            <a:ext cx="2561320" cy="2945654"/>
          </a:xfrm>
          <a:prstGeom prst="rect">
            <a:avLst/>
          </a:prstGeom>
        </p:spPr>
      </p:pic>
      <p:pic>
        <p:nvPicPr>
          <p:cNvPr id="24" name="Image 22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0">
            <a:off x="267853" y="4592846"/>
            <a:ext cx="2315289" cy="457200"/>
          </a:xfrm>
          <a:prstGeom prst="rect">
            <a:avLst/>
          </a:prstGeom>
        </p:spPr>
      </p:pic>
      <p:pic>
        <p:nvPicPr>
          <p:cNvPr id="25" name="Image 23" descr="preencoded.png">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0">
            <a:off x="2869680" y="4592846"/>
            <a:ext cx="2315289" cy="457200"/>
          </a:xfrm>
          <a:prstGeom prst="rect">
            <a:avLst/>
          </a:prstGeom>
        </p:spPr>
      </p:pic>
      <p:pic>
        <p:nvPicPr>
          <p:cNvPr id="26" name="Image 24" descr="preencoded.png">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rot="0">
            <a:off x="2693237" y="1334057"/>
            <a:ext cx="556212" cy="389192"/>
          </a:xfrm>
          <a:prstGeom prst="rect">
            <a:avLst/>
          </a:prstGeom>
        </p:spPr>
      </p:pic>
      <p:pic>
        <p:nvPicPr>
          <p:cNvPr id="27" name="Image 25" descr="preencoded.png">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0">
            <a:off x="2583153" y="4324122"/>
            <a:ext cx="653082" cy="437198"/>
          </a:xfrm>
          <a:prstGeom prst="rect">
            <a:avLst/>
          </a:prstGeom>
        </p:spPr>
      </p:pic>
      <p:pic>
        <p:nvPicPr>
          <p:cNvPr id="28" name="Image 26" descr="preencoded.png">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rot="0">
            <a:off x="64725" y="4413879"/>
            <a:ext cx="534924" cy="374333"/>
          </a:xfrm>
          <a:prstGeom prst="rect">
            <a:avLst/>
          </a:prstGeom>
        </p:spPr>
      </p:pic>
      <p:pic>
        <p:nvPicPr>
          <p:cNvPr id="29" name="Image 27" descr="preencoded.png">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0">
            <a:off x="482632" y="703448"/>
            <a:ext cx="3873056" cy="2103120"/>
          </a:xfrm>
          <a:prstGeom prst="rect">
            <a:avLst/>
          </a:prstGeom>
        </p:spPr>
      </p:pic>
      <p:pic>
        <p:nvPicPr>
          <p:cNvPr id="30" name="Image 28" descr="preencoded.png">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0">
            <a:off x="3121104" y="697029"/>
            <a:ext cx="3873056" cy="2103120"/>
          </a:xfrm>
          <a:prstGeom prst="rect">
            <a:avLst/>
          </a:prstGeom>
        </p:spPr>
      </p:pic>
      <p:pic>
        <p:nvPicPr>
          <p:cNvPr id="31" name="Image 29" descr="preencoded.png">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0">
            <a:off x="534495" y="3802587"/>
            <a:ext cx="2992803" cy="2103120"/>
          </a:xfrm>
          <a:prstGeom prst="rect">
            <a:avLst/>
          </a:prstGeom>
        </p:spPr>
      </p:pic>
      <p:pic>
        <p:nvPicPr>
          <p:cNvPr id="32" name="Image 30" descr="preencoded.png">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0">
            <a:off x="547529" y="1993611"/>
            <a:ext cx="1933956" cy="402336"/>
          </a:xfrm>
          <a:prstGeom prst="rect">
            <a:avLst/>
          </a:prstGeom>
        </p:spPr>
      </p:pic>
      <p:pic>
        <p:nvPicPr>
          <p:cNvPr id="33" name="Image 31" descr="preencoded.png">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 rot="0">
            <a:off x="3062669" y="3802514"/>
            <a:ext cx="3271266" cy="2103120"/>
          </a:xfrm>
          <a:prstGeom prst="rect">
            <a:avLst/>
          </a:prstGeom>
        </p:spPr>
      </p:pic>
      <p:pic>
        <p:nvPicPr>
          <p:cNvPr id="34" name="Image 32" descr="preencoded.png">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 rot="0">
            <a:off x="366139" y="2454670"/>
            <a:ext cx="2046113" cy="201168"/>
          </a:xfrm>
          <a:prstGeom prst="rect">
            <a:avLst/>
          </a:prstGeom>
        </p:spPr>
      </p:pic>
      <p:pic>
        <p:nvPicPr>
          <p:cNvPr id="35" name="Image 33" descr="preencoded.png">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 rot="0">
            <a:off x="1044373" y="3500735"/>
            <a:ext cx="1482614" cy="457200"/>
          </a:xfrm>
          <a:prstGeom prst="rect">
            <a:avLst/>
          </a:prstGeom>
        </p:spPr>
      </p:pic>
      <p:pic>
        <p:nvPicPr>
          <p:cNvPr id="36" name="Image 34" descr="preencoded.png">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 rot="0">
            <a:off x="340042" y="2701650"/>
            <a:ext cx="2249567" cy="310896"/>
          </a:xfrm>
          <a:prstGeom prst="rect">
            <a:avLst/>
          </a:prstGeom>
        </p:spPr>
      </p:pic>
      <p:pic>
        <p:nvPicPr>
          <p:cNvPr id="37" name="Image 35" descr="preencoded.png">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 rot="0">
            <a:off x="333611" y="3047814"/>
            <a:ext cx="2249567" cy="310896"/>
          </a:xfrm>
          <a:prstGeom prst="rect">
            <a:avLst/>
          </a:prstGeom>
        </p:spPr>
      </p:pic>
      <p:pic>
        <p:nvPicPr>
          <p:cNvPr id="38" name="Image 36" descr="preencoded.png">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 rot="0">
            <a:off x="287404" y="3468081"/>
            <a:ext cx="705374" cy="515922"/>
          </a:xfrm>
          <a:prstGeom prst="rect">
            <a:avLst/>
          </a:prstGeom>
        </p:spPr>
      </p:pic>
      <p:pic>
        <p:nvPicPr>
          <p:cNvPr id="39" name="Image 37" descr="preencoded.png">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 rot="0">
            <a:off x="2246306" y="2781806"/>
            <a:ext cx="251317" cy="205883"/>
          </a:xfrm>
          <a:prstGeom prst="rect">
            <a:avLst/>
          </a:prstGeom>
        </p:spPr>
      </p:pic>
      <p:pic>
        <p:nvPicPr>
          <p:cNvPr id="40" name="Image 38" descr="preencoded.png">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 rot="0">
            <a:off x="2141278" y="3144628"/>
            <a:ext cx="251317" cy="205883"/>
          </a:xfrm>
          <a:prstGeom prst="rect">
            <a:avLst/>
          </a:prstGeom>
        </p:spPr>
      </p:pic>
      <p:pic>
        <p:nvPicPr>
          <p:cNvPr id="41" name="Image 39" descr="preencoded.png">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 rot="0">
            <a:off x="3146140" y="2048603"/>
            <a:ext cx="2044256" cy="356616"/>
          </a:xfrm>
          <a:prstGeom prst="rect">
            <a:avLst/>
          </a:prstGeom>
        </p:spPr>
      </p:pic>
      <p:pic>
        <p:nvPicPr>
          <p:cNvPr id="42" name="Image 40" descr="preencoded.png">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 rot="0">
            <a:off x="2913836" y="2163278"/>
            <a:ext cx="207312" cy="193739"/>
          </a:xfrm>
          <a:prstGeom prst="rect">
            <a:avLst/>
          </a:prstGeom>
        </p:spPr>
      </p:pic>
      <p:pic>
        <p:nvPicPr>
          <p:cNvPr id="43" name="Image 41" descr="preencoded.png">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 rot="0">
            <a:off x="3082388" y="3933292"/>
            <a:ext cx="2248424" cy="201168"/>
          </a:xfrm>
          <a:prstGeom prst="rect">
            <a:avLst/>
          </a:prstGeom>
        </p:spPr>
      </p:pic>
      <p:pic>
        <p:nvPicPr>
          <p:cNvPr id="44" name="Image 42" descr="preencoded.png">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 rot="0">
            <a:off x="2894972" y="2440168"/>
            <a:ext cx="2249424" cy="1399032"/>
          </a:xfrm>
          <a:prstGeom prst="rect">
            <a:avLst/>
          </a:prstGeom>
        </p:spPr>
      </p:pic>
      <p:pic>
        <p:nvPicPr>
          <p:cNvPr id="45" name="Image 43" descr="preencoded.png">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 rot="0">
            <a:off x="2875120" y="3891272"/>
            <a:ext cx="207312" cy="193739"/>
          </a:xfrm>
          <a:prstGeom prst="rect">
            <a:avLst/>
          </a:prstGeom>
        </p:spPr>
      </p:pic>
      <p:pic>
        <p:nvPicPr>
          <p:cNvPr id="46" name="Image 44" descr="preencoded.png">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 rot="0">
            <a:off x="2875120" y="4130473"/>
            <a:ext cx="207312" cy="193739"/>
          </a:xfrm>
          <a:prstGeom prst="rect">
            <a:avLst/>
          </a:prstGeom>
        </p:spPr>
      </p:pic>
      <p:pic>
        <p:nvPicPr>
          <p:cNvPr id="47" name="Image 45" descr="preencoded.png">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 rot="0">
            <a:off x="3082388" y="4165961"/>
            <a:ext cx="2248424" cy="201168"/>
          </a:xfrm>
          <a:prstGeom prst="rect">
            <a:avLst/>
          </a:prstGeom>
        </p:spPr>
      </p:pic>
      <p:pic>
        <p:nvPicPr>
          <p:cNvPr id="48" name="Image 46" descr="preencoded.png">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 rot="0">
            <a:off x="2778368" y="3521955"/>
            <a:ext cx="236315" cy="144590"/>
          </a:xfrm>
          <a:prstGeom prst="rect">
            <a:avLst/>
          </a:prstGeom>
        </p:spPr>
      </p:pic>
      <p:pic>
        <p:nvPicPr>
          <p:cNvPr id="49" name="Image 47" descr="preencoded.png">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 rot="0">
            <a:off x="2784403" y="3688178"/>
            <a:ext cx="236315" cy="144590"/>
          </a:xfrm>
          <a:prstGeom prst="rect">
            <a:avLst/>
          </a:prstGeom>
        </p:spPr>
      </p:pic>
      <p:pic>
        <p:nvPicPr>
          <p:cNvPr id="50" name="Image 48" descr="preencoded.png">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 rot="0">
            <a:off x="2796647" y="3561046"/>
            <a:ext cx="206740" cy="91440"/>
          </a:xfrm>
          <a:prstGeom prst="rect">
            <a:avLst/>
          </a:prstGeom>
        </p:spPr>
      </p:pic>
      <p:pic>
        <p:nvPicPr>
          <p:cNvPr id="51" name="Image 49" descr="preencoded.png">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 rot="0">
            <a:off x="2797369" y="3723714"/>
            <a:ext cx="206740" cy="91440"/>
          </a:xfrm>
          <a:prstGeom prst="rect">
            <a:avLst/>
          </a:prstGeom>
        </p:spPr>
      </p:pic>
      <p:pic>
        <p:nvPicPr>
          <p:cNvPr id="52" name="Image 50" descr="preencoded.png">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 rot="0">
            <a:off x="4839316" y="2454689"/>
            <a:ext cx="326184" cy="490919"/>
          </a:xfrm>
          <a:prstGeom prst="rect">
            <a:avLst/>
          </a:prstGeom>
        </p:spPr>
      </p:pic>
      <p:pic>
        <p:nvPicPr>
          <p:cNvPr id="53" name="Image 51" descr="preencoded.png">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 rot="0">
            <a:off x="4856415" y="2513277"/>
            <a:ext cx="291894" cy="374904"/>
          </a:xfrm>
          <a:prstGeom prst="rect">
            <a:avLst/>
          </a:prstGeom>
        </p:spPr>
      </p:pic>
      <p:pic>
        <p:nvPicPr>
          <p:cNvPr id="54" name="Image 52" descr="preencoded.png">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 rot="0">
            <a:off x="1670920" y="4665058"/>
            <a:ext cx="801386" cy="312611"/>
          </a:xfrm>
          <a:prstGeom prst="rect">
            <a:avLst/>
          </a:prstGeom>
        </p:spPr>
      </p:pic>
      <p:pic>
        <p:nvPicPr>
          <p:cNvPr id="55" name="Image 53" descr="preencoded.png">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 rot="0">
            <a:off x="1836372" y="3797320"/>
            <a:ext cx="2477310" cy="2048256"/>
          </a:xfrm>
          <a:prstGeom prst="rect">
            <a:avLst/>
          </a:prstGeom>
        </p:spPr>
      </p:pic>
      <p:pic>
        <p:nvPicPr>
          <p:cNvPr id="56" name="Image 54" descr="preencoded.png">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 rot="0">
            <a:off x="4303322" y="4664183"/>
            <a:ext cx="801386" cy="312611"/>
          </a:xfrm>
          <a:prstGeom prst="rect">
            <a:avLst/>
          </a:prstGeom>
        </p:spPr>
      </p:pic>
      <p:pic>
        <p:nvPicPr>
          <p:cNvPr id="57" name="Image 55" descr="preencoded.png">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 rot="0">
            <a:off x="4471988" y="3802990"/>
            <a:ext cx="2477310" cy="2048256"/>
          </a:xfrm>
          <a:prstGeom prst="rect">
            <a:avLst/>
          </a:prstGeom>
        </p:spPr>
      </p:pic>
      <p:pic>
        <p:nvPicPr>
          <p:cNvPr id="58" name="Image 56" descr="preencoded.png">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 rot="0">
            <a:off x="1427077" y="5175541"/>
            <a:ext cx="1165146" cy="1276017"/>
          </a:xfrm>
          <a:prstGeom prst="rect">
            <a:avLst/>
          </a:prstGeom>
        </p:spPr>
      </p:pic>
      <p:pic>
        <p:nvPicPr>
          <p:cNvPr id="59" name="Image 57" descr="preencoded.png">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 rot="0">
            <a:off x="246417" y="6519827"/>
            <a:ext cx="1157716" cy="887825"/>
          </a:xfrm>
          <a:prstGeom prst="rect">
            <a:avLst/>
          </a:prstGeom>
        </p:spPr>
      </p:pic>
      <p:pic>
        <p:nvPicPr>
          <p:cNvPr id="60" name="Image 58" descr="preencoded.png">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 rot="0">
            <a:off x="244409" y="5175632"/>
            <a:ext cx="1152716" cy="1265730"/>
          </a:xfrm>
          <a:prstGeom prst="rect">
            <a:avLst/>
          </a:prstGeom>
        </p:spPr>
      </p:pic>
      <p:pic>
        <p:nvPicPr>
          <p:cNvPr id="61" name="Image 59" descr="preencoded.png">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 rot="0">
            <a:off x="1427708" y="6523833"/>
            <a:ext cx="1152716" cy="874681"/>
          </a:xfrm>
          <a:prstGeom prst="rect">
            <a:avLst/>
          </a:prstGeom>
        </p:spPr>
      </p:pic>
      <p:pic>
        <p:nvPicPr>
          <p:cNvPr id="62" name="Image 60" descr="preencoded.png">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 rot="0">
            <a:off x="297180" y="5219359"/>
            <a:ext cx="1071134" cy="128016"/>
          </a:xfrm>
          <a:prstGeom prst="rect">
            <a:avLst/>
          </a:prstGeom>
        </p:spPr>
      </p:pic>
      <p:pic>
        <p:nvPicPr>
          <p:cNvPr id="63" name="Image 61" descr="preencoded.png">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 rot="0">
            <a:off x="327235" y="5417216"/>
            <a:ext cx="1047559" cy="356616"/>
          </a:xfrm>
          <a:prstGeom prst="rect">
            <a:avLst/>
          </a:prstGeom>
        </p:spPr>
      </p:pic>
      <p:pic>
        <p:nvPicPr>
          <p:cNvPr id="64" name="Image 62" descr="preencoded.png">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 rot="0">
            <a:off x="261104" y="6037609"/>
            <a:ext cx="357045" cy="352616"/>
          </a:xfrm>
          <a:prstGeom prst="rect">
            <a:avLst/>
          </a:prstGeom>
        </p:spPr>
      </p:pic>
      <p:pic>
        <p:nvPicPr>
          <p:cNvPr id="65" name="Image 63" descr="preencoded.png">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 rot="0">
            <a:off x="643047" y="6033257"/>
            <a:ext cx="357045" cy="352616"/>
          </a:xfrm>
          <a:prstGeom prst="rect">
            <a:avLst/>
          </a:prstGeom>
        </p:spPr>
      </p:pic>
      <p:pic>
        <p:nvPicPr>
          <p:cNvPr id="66" name="Image 64" descr="preencoded.png">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 rot="0">
            <a:off x="273642" y="6062097"/>
            <a:ext cx="331899" cy="329184"/>
          </a:xfrm>
          <a:prstGeom prst="rect">
            <a:avLst/>
          </a:prstGeom>
        </p:spPr>
      </p:pic>
      <p:pic>
        <p:nvPicPr>
          <p:cNvPr id="67" name="Image 65" descr="preencoded.png">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 rot="0">
            <a:off x="1015313" y="6033275"/>
            <a:ext cx="357045" cy="352616"/>
          </a:xfrm>
          <a:prstGeom prst="rect">
            <a:avLst/>
          </a:prstGeom>
        </p:spPr>
      </p:pic>
      <p:pic>
        <p:nvPicPr>
          <p:cNvPr id="68" name="Image 66" descr="preencoded.png">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 rot="0">
            <a:off x="669204" y="6058741"/>
            <a:ext cx="301895" cy="329184"/>
          </a:xfrm>
          <a:prstGeom prst="rect">
            <a:avLst/>
          </a:prstGeom>
        </p:spPr>
      </p:pic>
      <p:pic>
        <p:nvPicPr>
          <p:cNvPr id="69" name="Image 67" descr="preencoded.png">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 rot="0">
            <a:off x="1034287" y="6058632"/>
            <a:ext cx="312896" cy="329184"/>
          </a:xfrm>
          <a:prstGeom prst="rect">
            <a:avLst/>
          </a:prstGeom>
        </p:spPr>
      </p:pic>
      <p:pic>
        <p:nvPicPr>
          <p:cNvPr id="70" name="Image 68" descr="preencoded.png">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 rot="0">
            <a:off x="1502972" y="5214787"/>
            <a:ext cx="1047559" cy="128016"/>
          </a:xfrm>
          <a:prstGeom prst="rect">
            <a:avLst/>
          </a:prstGeom>
        </p:spPr>
      </p:pic>
      <p:pic>
        <p:nvPicPr>
          <p:cNvPr id="71" name="Image 69" descr="preencoded.png">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 rot="0">
            <a:off x="1479664" y="5417125"/>
            <a:ext cx="1047559" cy="356616"/>
          </a:xfrm>
          <a:prstGeom prst="rect">
            <a:avLst/>
          </a:prstGeom>
        </p:spPr>
      </p:pic>
      <p:pic>
        <p:nvPicPr>
          <p:cNvPr id="72" name="Image 70" descr="preencoded.png">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 rot="0">
            <a:off x="245902" y="5789007"/>
            <a:ext cx="1158145" cy="219456"/>
          </a:xfrm>
          <a:prstGeom prst="rect">
            <a:avLst/>
          </a:prstGeom>
        </p:spPr>
      </p:pic>
      <p:pic>
        <p:nvPicPr>
          <p:cNvPr id="73" name="Image 71" descr="preencoded.png">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 rot="0">
            <a:off x="1433944" y="5788691"/>
            <a:ext cx="1158145" cy="219456"/>
          </a:xfrm>
          <a:prstGeom prst="rect">
            <a:avLst/>
          </a:prstGeom>
        </p:spPr>
      </p:pic>
      <p:pic>
        <p:nvPicPr>
          <p:cNvPr id="74" name="Image 72" descr="preencoded.png">    </p:cNvPr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 rot="0">
            <a:off x="306917" y="6586688"/>
            <a:ext cx="1028986" cy="402336"/>
          </a:xfrm>
          <a:prstGeom prst="rect">
            <a:avLst/>
          </a:prstGeom>
        </p:spPr>
      </p:pic>
      <p:pic>
        <p:nvPicPr>
          <p:cNvPr id="75" name="Image 73" descr="preencoded.png">    </p:cNvPr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 rot="0">
            <a:off x="322154" y="7000683"/>
            <a:ext cx="1028986" cy="201168"/>
          </a:xfrm>
          <a:prstGeom prst="rect">
            <a:avLst/>
          </a:prstGeom>
        </p:spPr>
      </p:pic>
      <p:pic>
        <p:nvPicPr>
          <p:cNvPr id="76" name="Image 74" descr="preencoded.png">    </p:cNvPr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 rot="0">
            <a:off x="231219" y="7239194"/>
            <a:ext cx="1193149" cy="210312"/>
          </a:xfrm>
          <a:prstGeom prst="rect">
            <a:avLst/>
          </a:prstGeom>
        </p:spPr>
      </p:pic>
      <p:pic>
        <p:nvPicPr>
          <p:cNvPr id="77" name="Image 75" descr="preencoded.png">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 rot="0">
            <a:off x="1493444" y="6591842"/>
            <a:ext cx="1028986" cy="402336"/>
          </a:xfrm>
          <a:prstGeom prst="rect">
            <a:avLst/>
          </a:prstGeom>
        </p:spPr>
      </p:pic>
      <p:pic>
        <p:nvPicPr>
          <p:cNvPr id="78" name="Image 76" descr="preencoded.png">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 rot="0">
            <a:off x="1498564" y="7010847"/>
            <a:ext cx="1028986" cy="201168"/>
          </a:xfrm>
          <a:prstGeom prst="rect">
            <a:avLst/>
          </a:prstGeom>
        </p:spPr>
      </p:pic>
      <p:pic>
        <p:nvPicPr>
          <p:cNvPr id="79" name="Image 77" descr="preencoded.png">    </p:cNvPr>
          <p:cNvPicPr>
            <a:picLocks noChangeAspect="1"/>
          </p:cNvPicPr>
          <p:nvPr/>
        </p:nvPicPr>
        <p:blipFill>
          <a:blip r:embed="rId78"/>
          <a:stretch>
            <a:fillRect/>
          </a:stretch>
        </p:blipFill>
        <p:spPr>
          <a:xfrm rot="0">
            <a:off x="1424370" y="7242469"/>
            <a:ext cx="1158145" cy="137160"/>
          </a:xfrm>
          <a:prstGeom prst="rect">
            <a:avLst/>
          </a:prstGeom>
        </p:spPr>
      </p:pic>
      <p:pic>
        <p:nvPicPr>
          <p:cNvPr id="80" name="Image 78" descr="preencoded.png">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 rot="0">
            <a:off x="1455185" y="6042739"/>
            <a:ext cx="357045" cy="352616"/>
          </a:xfrm>
          <a:prstGeom prst="rect">
            <a:avLst/>
          </a:prstGeom>
        </p:spPr>
      </p:pic>
      <p:pic>
        <p:nvPicPr>
          <p:cNvPr id="81" name="Image 79" descr="preencoded.png">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 rot="0">
            <a:off x="1837130" y="6041652"/>
            <a:ext cx="357045" cy="352616"/>
          </a:xfrm>
          <a:prstGeom prst="rect">
            <a:avLst/>
          </a:prstGeom>
        </p:spPr>
      </p:pic>
      <p:pic>
        <p:nvPicPr>
          <p:cNvPr id="82" name="Image 80" descr="preencoded.png">    </p:cNvPr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 rot="0">
            <a:off x="1467731" y="6067227"/>
            <a:ext cx="331899" cy="329184"/>
          </a:xfrm>
          <a:prstGeom prst="rect">
            <a:avLst/>
          </a:prstGeom>
        </p:spPr>
      </p:pic>
      <p:pic>
        <p:nvPicPr>
          <p:cNvPr id="83" name="Image 81" descr="preencoded.png">    </p:cNvPr>
          <p:cNvPicPr>
            <a:picLocks noChangeAspect="1"/>
          </p:cNvPicPr>
          <p:nvPr/>
        </p:nvPicPr>
        <p:blipFill>
          <a:blip r:embed="rId82"/>
          <a:stretch>
            <a:fillRect/>
          </a:stretch>
        </p:blipFill>
        <p:spPr>
          <a:xfrm rot="0">
            <a:off x="2209392" y="6041671"/>
            <a:ext cx="357045" cy="352616"/>
          </a:xfrm>
          <a:prstGeom prst="rect">
            <a:avLst/>
          </a:prstGeom>
        </p:spPr>
      </p:pic>
      <p:pic>
        <p:nvPicPr>
          <p:cNvPr id="84" name="Image 82" descr="preencoded.png">    </p:cNvPr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>
          <a:xfrm rot="0">
            <a:off x="1866556" y="6065829"/>
            <a:ext cx="301895" cy="329184"/>
          </a:xfrm>
          <a:prstGeom prst="rect">
            <a:avLst/>
          </a:prstGeom>
        </p:spPr>
      </p:pic>
      <p:pic>
        <p:nvPicPr>
          <p:cNvPr id="85" name="Image 83" descr="preencoded.png">    </p:cNvPr>
          <p:cNvPicPr>
            <a:picLocks noChangeAspect="1"/>
          </p:cNvPicPr>
          <p:nvPr/>
        </p:nvPicPr>
        <p:blipFill>
          <a:blip r:embed="rId84"/>
          <a:stretch>
            <a:fillRect/>
          </a:stretch>
        </p:blipFill>
        <p:spPr>
          <a:xfrm rot="0">
            <a:off x="2231630" y="6065500"/>
            <a:ext cx="312896" cy="329184"/>
          </a:xfrm>
          <a:prstGeom prst="rect">
            <a:avLst/>
          </a:prstGeom>
        </p:spPr>
      </p:pic>
      <p:pic>
        <p:nvPicPr>
          <p:cNvPr id="86" name="Image 84" descr="preencoded.png">    </p:cNvPr>
          <p:cNvPicPr>
            <a:picLocks noChangeAspect="1"/>
          </p:cNvPicPr>
          <p:nvPr/>
        </p:nvPicPr>
        <p:blipFill>
          <a:blip r:embed="rId85"/>
          <a:stretch>
            <a:fillRect/>
          </a:stretch>
        </p:blipFill>
        <p:spPr>
          <a:xfrm rot="0">
            <a:off x="3132122" y="5146106"/>
            <a:ext cx="2025825" cy="758952"/>
          </a:xfrm>
          <a:prstGeom prst="rect">
            <a:avLst/>
          </a:prstGeom>
        </p:spPr>
      </p:pic>
      <p:pic>
        <p:nvPicPr>
          <p:cNvPr id="87" name="Image 85" descr="preencoded.png">    </p:cNvPr>
          <p:cNvPicPr>
            <a:picLocks noChangeAspect="1"/>
          </p:cNvPicPr>
          <p:nvPr/>
        </p:nvPicPr>
        <p:blipFill>
          <a:blip r:embed="rId86"/>
          <a:stretch>
            <a:fillRect/>
          </a:stretch>
        </p:blipFill>
        <p:spPr>
          <a:xfrm rot="0">
            <a:off x="2938836" y="5120759"/>
            <a:ext cx="207312" cy="193739"/>
          </a:xfrm>
          <a:prstGeom prst="rect">
            <a:avLst/>
          </a:prstGeom>
        </p:spPr>
      </p:pic>
      <p:pic>
        <p:nvPicPr>
          <p:cNvPr id="88" name="Image 86" descr="preencoded.png">    </p:cNvPr>
          <p:cNvPicPr>
            <a:picLocks noChangeAspect="1"/>
          </p:cNvPicPr>
          <p:nvPr/>
        </p:nvPicPr>
        <p:blipFill>
          <a:blip r:embed="rId87"/>
          <a:stretch>
            <a:fillRect/>
          </a:stretch>
        </p:blipFill>
        <p:spPr>
          <a:xfrm rot="0">
            <a:off x="2938808" y="5951281"/>
            <a:ext cx="2025825" cy="182880"/>
          </a:xfrm>
          <a:prstGeom prst="rect">
            <a:avLst/>
          </a:prstGeom>
        </p:spPr>
      </p:pic>
      <p:pic>
        <p:nvPicPr>
          <p:cNvPr id="89" name="Image 87" descr="preencoded.png">    </p:cNvPr>
          <p:cNvPicPr>
            <a:picLocks noChangeAspect="1"/>
          </p:cNvPicPr>
          <p:nvPr/>
        </p:nvPicPr>
        <p:blipFill>
          <a:blip r:embed="rId88"/>
          <a:stretch>
            <a:fillRect/>
          </a:stretch>
        </p:blipFill>
        <p:spPr>
          <a:xfrm rot="0">
            <a:off x="2938808" y="6204167"/>
            <a:ext cx="2273141" cy="182880"/>
          </a:xfrm>
          <a:prstGeom prst="rect">
            <a:avLst/>
          </a:prstGeom>
        </p:spPr>
      </p:pic>
      <p:pic>
        <p:nvPicPr>
          <p:cNvPr id="90" name="Image 88" descr="preencoded.png">    </p:cNvPr>
          <p:cNvPicPr>
            <a:picLocks noChangeAspect="1"/>
          </p:cNvPicPr>
          <p:nvPr/>
        </p:nvPicPr>
        <p:blipFill>
          <a:blip r:embed="rId89"/>
          <a:stretch>
            <a:fillRect/>
          </a:stretch>
        </p:blipFill>
        <p:spPr>
          <a:xfrm rot="0">
            <a:off x="2938808" y="6451622"/>
            <a:ext cx="2273141" cy="182880"/>
          </a:xfrm>
          <a:prstGeom prst="rect">
            <a:avLst/>
          </a:prstGeom>
        </p:spPr>
      </p:pic>
      <p:pic>
        <p:nvPicPr>
          <p:cNvPr id="91" name="Image 89" descr="preencoded.png">    </p:cNvPr>
          <p:cNvPicPr>
            <a:picLocks noChangeAspect="1"/>
          </p:cNvPicPr>
          <p:nvPr/>
        </p:nvPicPr>
        <p:blipFill>
          <a:blip r:embed="rId90"/>
          <a:stretch>
            <a:fillRect/>
          </a:stretch>
        </p:blipFill>
        <p:spPr>
          <a:xfrm rot="0">
            <a:off x="2938808" y="6701080"/>
            <a:ext cx="2273141" cy="182880"/>
          </a:xfrm>
          <a:prstGeom prst="rect">
            <a:avLst/>
          </a:prstGeom>
        </p:spPr>
      </p:pic>
      <p:pic>
        <p:nvPicPr>
          <p:cNvPr id="92" name="Image 90" descr="preencoded.png">    </p:cNvPr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 rot="0">
            <a:off x="3093141" y="6874295"/>
            <a:ext cx="2011680" cy="502920"/>
          </a:xfrm>
          <a:prstGeom prst="rect">
            <a:avLst/>
          </a:prstGeom>
        </p:spPr>
      </p:pic>
      <p:pic>
        <p:nvPicPr>
          <p:cNvPr id="93" name="Image 91" descr="preencoded.png">    </p:cNvPr>
          <p:cNvPicPr>
            <a:picLocks noChangeAspect="1"/>
          </p:cNvPicPr>
          <p:nvPr/>
        </p:nvPicPr>
        <p:blipFill>
          <a:blip r:embed="rId92"/>
          <a:stretch>
            <a:fillRect/>
          </a:stretch>
        </p:blipFill>
        <p:spPr>
          <a:xfrm rot="0">
            <a:off x="73499" y="7771358"/>
            <a:ext cx="5293805" cy="237744"/>
          </a:xfrm>
          <a:prstGeom prst="rect">
            <a:avLst/>
          </a:prstGeom>
        </p:spPr>
      </p:pic>
      <p:pic>
        <p:nvPicPr>
          <p:cNvPr id="94" name="Image 92" descr="preencoded.png">    </p:cNvPr>
          <p:cNvPicPr>
            <a:picLocks noChangeAspect="1"/>
          </p:cNvPicPr>
          <p:nvPr/>
        </p:nvPicPr>
        <p:blipFill>
          <a:blip r:embed="rId93"/>
          <a:stretch>
            <a:fillRect/>
          </a:stretch>
        </p:blipFill>
        <p:spPr>
          <a:xfrm>
            <a:off x="0" y="0"/>
            <a:ext cx="5440680" cy="8119872"/>
          </a:xfrm>
          <a:prstGeom prst="rect">
            <a:avLst/>
          </a:prstGeom>
        </p:spPr>
      </p:pic>
      <p:pic>
        <p:nvPicPr>
          <p:cNvPr id="95" name="Image 93" descr="preencoded.png">    </p:cNvPr>
          <p:cNvPicPr>
            <a:picLocks noChangeAspect="1"/>
          </p:cNvPicPr>
          <p:nvPr/>
        </p:nvPicPr>
        <p:blipFill>
          <a:blip r:embed="rId94"/>
          <a:stretch>
            <a:fillRect/>
          </a:stretch>
        </p:blipFill>
        <p:spPr>
          <a:xfrm>
            <a:off x="0" y="7571232"/>
            <a:ext cx="54406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40680" cy="8119872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3698876" y="6600962"/>
            <a:ext cx="1499616" cy="283464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434403" y="7095881"/>
            <a:ext cx="2327577" cy="283464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25429" y="6373496"/>
            <a:ext cx="5186220" cy="100584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237744" y="1582479"/>
            <a:ext cx="4933188" cy="283464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237744" y="1527752"/>
            <a:ext cx="4965192" cy="338328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0" y="4604004"/>
            <a:ext cx="5353812" cy="1691640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2895073" y="3486287"/>
            <a:ext cx="2230136" cy="991553"/>
          </a:xfrm>
          <a:prstGeom prst="rect">
            <a:avLst/>
          </a:prstGeom>
        </p:spPr>
      </p:pic>
      <p:pic>
        <p:nvPicPr>
          <p:cNvPr id="10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352902" y="3486287"/>
            <a:ext cx="2230136" cy="991553"/>
          </a:xfrm>
          <a:prstGeom prst="rect">
            <a:avLst/>
          </a:prstGeom>
        </p:spPr>
      </p:pic>
      <p:pic>
        <p:nvPicPr>
          <p:cNvPr id="11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3444142" y="2917631"/>
            <a:ext cx="1241441" cy="532067"/>
          </a:xfrm>
          <a:prstGeom prst="rect">
            <a:avLst/>
          </a:prstGeom>
        </p:spPr>
      </p:pic>
      <p:pic>
        <p:nvPicPr>
          <p:cNvPr id="12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865536" y="2926775"/>
            <a:ext cx="1241441" cy="532067"/>
          </a:xfrm>
          <a:prstGeom prst="rect">
            <a:avLst/>
          </a:prstGeom>
        </p:spPr>
      </p:pic>
      <p:pic>
        <p:nvPicPr>
          <p:cNvPr id="13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2876648" y="1992103"/>
            <a:ext cx="2230136" cy="991553"/>
          </a:xfrm>
          <a:prstGeom prst="rect">
            <a:avLst/>
          </a:prstGeom>
        </p:spPr>
      </p:pic>
      <p:pic>
        <p:nvPicPr>
          <p:cNvPr id="14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371190" y="1993959"/>
            <a:ext cx="2230136" cy="991553"/>
          </a:xfrm>
          <a:prstGeom prst="rect">
            <a:avLst/>
          </a:prstGeom>
        </p:spPr>
      </p:pic>
      <p:pic>
        <p:nvPicPr>
          <p:cNvPr id="15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0" y="25146"/>
            <a:ext cx="5408676" cy="1305306"/>
          </a:xfrm>
          <a:prstGeom prst="rect">
            <a:avLst/>
          </a:prstGeom>
        </p:spPr>
      </p:pic>
      <p:pic>
        <p:nvPicPr>
          <p:cNvPr id="16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136472" y="115349"/>
            <a:ext cx="1153716" cy="1215152"/>
          </a:xfrm>
          <a:prstGeom prst="rect">
            <a:avLst/>
          </a:prstGeom>
        </p:spPr>
      </p:pic>
      <p:pic>
        <p:nvPicPr>
          <p:cNvPr id="17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110222" y="7487921"/>
            <a:ext cx="5442823" cy="627936"/>
          </a:xfrm>
          <a:prstGeom prst="rect">
            <a:avLst/>
          </a:prstGeom>
        </p:spPr>
      </p:pic>
      <p:pic>
        <p:nvPicPr>
          <p:cNvPr id="18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0">
            <a:off x="1224582" y="-145602"/>
            <a:ext cx="5967889" cy="2331720"/>
          </a:xfrm>
          <a:prstGeom prst="rect">
            <a:avLst/>
          </a:prstGeom>
        </p:spPr>
      </p:pic>
      <p:pic>
        <p:nvPicPr>
          <p:cNvPr id="19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0">
            <a:off x="4169947" y="94357"/>
            <a:ext cx="1161288" cy="246888"/>
          </a:xfrm>
          <a:prstGeom prst="rect">
            <a:avLst/>
          </a:prstGeom>
        </p:spPr>
      </p:pic>
      <p:pic>
        <p:nvPicPr>
          <p:cNvPr id="20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0">
            <a:off x="73499" y="7771358"/>
            <a:ext cx="5293805" cy="237744"/>
          </a:xfrm>
          <a:prstGeom prst="rect">
            <a:avLst/>
          </a:prstGeom>
        </p:spPr>
      </p:pic>
      <p:pic>
        <p:nvPicPr>
          <p:cNvPr id="21" name="Image 19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0">
            <a:off x="1586045" y="7551737"/>
            <a:ext cx="973693" cy="164735"/>
          </a:xfrm>
          <a:prstGeom prst="rect">
            <a:avLst/>
          </a:prstGeom>
        </p:spPr>
      </p:pic>
      <p:pic>
        <p:nvPicPr>
          <p:cNvPr id="22" name="Image 20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0">
            <a:off x="1836417" y="335286"/>
            <a:ext cx="1955673" cy="239887"/>
          </a:xfrm>
          <a:prstGeom prst="rect">
            <a:avLst/>
          </a:prstGeom>
        </p:spPr>
      </p:pic>
      <p:pic>
        <p:nvPicPr>
          <p:cNvPr id="23" name="Image 21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0">
            <a:off x="2057747" y="369885"/>
            <a:ext cx="1556480" cy="219456"/>
          </a:xfrm>
          <a:prstGeom prst="rect">
            <a:avLst/>
          </a:prstGeom>
        </p:spPr>
      </p:pic>
      <p:pic>
        <p:nvPicPr>
          <p:cNvPr id="24" name="Image 22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0">
            <a:off x="2680052" y="7541496"/>
            <a:ext cx="1355741" cy="182880"/>
          </a:xfrm>
          <a:prstGeom prst="rect">
            <a:avLst/>
          </a:prstGeom>
        </p:spPr>
      </p:pic>
      <p:pic>
        <p:nvPicPr>
          <p:cNvPr id="25" name="Image 23" descr="preencoded.png">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0">
            <a:off x="371190" y="2076392"/>
            <a:ext cx="2211848" cy="822960"/>
          </a:xfrm>
          <a:prstGeom prst="rect">
            <a:avLst/>
          </a:prstGeom>
        </p:spPr>
      </p:pic>
      <p:pic>
        <p:nvPicPr>
          <p:cNvPr id="26" name="Image 24" descr="preencoded.png">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rot="0">
            <a:off x="2912364" y="2076392"/>
            <a:ext cx="2157984" cy="822960"/>
          </a:xfrm>
          <a:prstGeom prst="rect">
            <a:avLst/>
          </a:prstGeom>
        </p:spPr>
      </p:pic>
      <p:pic>
        <p:nvPicPr>
          <p:cNvPr id="27" name="Image 25" descr="preencoded.png">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0">
            <a:off x="2372868" y="1436312"/>
            <a:ext cx="2523744" cy="2240280"/>
          </a:xfrm>
          <a:prstGeom prst="rect">
            <a:avLst/>
          </a:prstGeom>
        </p:spPr>
      </p:pic>
      <p:pic>
        <p:nvPicPr>
          <p:cNvPr id="28" name="Image 26" descr="preencoded.png">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rot="0">
            <a:off x="516636" y="3605150"/>
            <a:ext cx="2066544" cy="768096"/>
          </a:xfrm>
          <a:prstGeom prst="rect">
            <a:avLst/>
          </a:prstGeom>
        </p:spPr>
      </p:pic>
      <p:pic>
        <p:nvPicPr>
          <p:cNvPr id="29" name="Image 27" descr="preencoded.png">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0">
            <a:off x="3022092" y="3605150"/>
            <a:ext cx="2039112" cy="768096"/>
          </a:xfrm>
          <a:prstGeom prst="rect">
            <a:avLst/>
          </a:prstGeom>
        </p:spPr>
      </p:pic>
      <p:pic>
        <p:nvPicPr>
          <p:cNvPr id="30" name="Image 28" descr="preencoded.png">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0">
            <a:off x="1756892" y="3841733"/>
            <a:ext cx="660940" cy="541639"/>
          </a:xfrm>
          <a:prstGeom prst="rect">
            <a:avLst/>
          </a:prstGeom>
        </p:spPr>
      </p:pic>
      <p:pic>
        <p:nvPicPr>
          <p:cNvPr id="31" name="Image 29" descr="preencoded.png">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0">
            <a:off x="4373502" y="3834948"/>
            <a:ext cx="660940" cy="541639"/>
          </a:xfrm>
          <a:prstGeom prst="rect">
            <a:avLst/>
          </a:prstGeom>
        </p:spPr>
      </p:pic>
      <p:pic>
        <p:nvPicPr>
          <p:cNvPr id="32" name="Image 30" descr="preencoded.png">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0">
            <a:off x="3607226" y="5022031"/>
            <a:ext cx="1723930" cy="1273731"/>
          </a:xfrm>
          <a:prstGeom prst="rect">
            <a:avLst/>
          </a:prstGeom>
        </p:spPr>
      </p:pic>
      <p:pic>
        <p:nvPicPr>
          <p:cNvPr id="33" name="Image 31" descr="preencoded.png">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 rot="0">
            <a:off x="614291" y="5001814"/>
            <a:ext cx="3166682" cy="704088"/>
          </a:xfrm>
          <a:prstGeom prst="rect">
            <a:avLst/>
          </a:prstGeom>
        </p:spPr>
      </p:pic>
      <p:pic>
        <p:nvPicPr>
          <p:cNvPr id="34" name="Image 32" descr="preencoded.png">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 rot="0">
            <a:off x="352902" y="5765411"/>
            <a:ext cx="3199400" cy="301752"/>
          </a:xfrm>
          <a:prstGeom prst="rect">
            <a:avLst/>
          </a:prstGeom>
        </p:spPr>
      </p:pic>
      <p:pic>
        <p:nvPicPr>
          <p:cNvPr id="35" name="Image 33" descr="preencoded.png">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 rot="0">
            <a:off x="620078" y="4663559"/>
            <a:ext cx="3199400" cy="301752"/>
          </a:xfrm>
          <a:prstGeom prst="rect">
            <a:avLst/>
          </a:prstGeom>
        </p:spPr>
      </p:pic>
      <p:pic>
        <p:nvPicPr>
          <p:cNvPr id="36" name="Image 34" descr="preencoded.png">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 rot="0">
            <a:off x="362085" y="5065895"/>
            <a:ext cx="207312" cy="193739"/>
          </a:xfrm>
          <a:prstGeom prst="rect">
            <a:avLst/>
          </a:prstGeom>
        </p:spPr>
      </p:pic>
      <p:pic>
        <p:nvPicPr>
          <p:cNvPr id="37" name="Image 35" descr="preencoded.png">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 rot="0">
            <a:off x="371229" y="5413367"/>
            <a:ext cx="207312" cy="193739"/>
          </a:xfrm>
          <a:prstGeom prst="rect">
            <a:avLst/>
          </a:prstGeom>
        </p:spPr>
      </p:pic>
      <p:pic>
        <p:nvPicPr>
          <p:cNvPr id="38" name="Image 36" descr="preencoded.png">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 rot="0">
            <a:off x="681228" y="6107168"/>
            <a:ext cx="2688336" cy="164592"/>
          </a:xfrm>
          <a:prstGeom prst="rect">
            <a:avLst/>
          </a:prstGeom>
        </p:spPr>
      </p:pic>
      <p:pic>
        <p:nvPicPr>
          <p:cNvPr id="39" name="Image 37" descr="preencoded.png">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 rot="0">
            <a:off x="3834765" y="386674"/>
            <a:ext cx="1476756" cy="137160"/>
          </a:xfrm>
          <a:prstGeom prst="rect">
            <a:avLst/>
          </a:prstGeom>
        </p:spPr>
      </p:pic>
      <p:pic>
        <p:nvPicPr>
          <p:cNvPr id="40" name="Image 38" descr="preencoded.png">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0" y="0"/>
            <a:ext cx="5440680" cy="8119872"/>
          </a:xfrm>
          <a:prstGeom prst="rect">
            <a:avLst/>
          </a:prstGeom>
        </p:spPr>
      </p:pic>
      <p:pic>
        <p:nvPicPr>
          <p:cNvPr id="41" name="Image 39" descr="preencoded.png">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0" y="7571232"/>
            <a:ext cx="54406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40680" cy="8119872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329610" y="2259135"/>
            <a:ext cx="2230136" cy="2135981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6012" y="6441948"/>
            <a:ext cx="5266944" cy="416481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77724" y="6954012"/>
            <a:ext cx="5285232" cy="416481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182880" y="6492944"/>
            <a:ext cx="5079492" cy="36576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199025" y="7005008"/>
            <a:ext cx="5079492" cy="365760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1278871" y="1741932"/>
            <a:ext cx="2968514" cy="453200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237744" y="1527752"/>
            <a:ext cx="4965192" cy="731520"/>
          </a:xfrm>
          <a:prstGeom prst="rect">
            <a:avLst/>
          </a:prstGeom>
        </p:spPr>
      </p:pic>
      <p:pic>
        <p:nvPicPr>
          <p:cNvPr id="10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0" y="25146"/>
            <a:ext cx="5408676" cy="1305306"/>
          </a:xfrm>
          <a:prstGeom prst="rect">
            <a:avLst/>
          </a:prstGeom>
        </p:spPr>
      </p:pic>
      <p:pic>
        <p:nvPicPr>
          <p:cNvPr id="11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10222" y="7487921"/>
            <a:ext cx="5442823" cy="627936"/>
          </a:xfrm>
          <a:prstGeom prst="rect">
            <a:avLst/>
          </a:prstGeom>
        </p:spPr>
      </p:pic>
      <p:pic>
        <p:nvPicPr>
          <p:cNvPr id="12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159449" y="-154746"/>
            <a:ext cx="6950297" cy="2331720"/>
          </a:xfrm>
          <a:prstGeom prst="rect">
            <a:avLst/>
          </a:prstGeom>
        </p:spPr>
      </p:pic>
      <p:pic>
        <p:nvPicPr>
          <p:cNvPr id="13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4169947" y="94357"/>
            <a:ext cx="1161288" cy="246888"/>
          </a:xfrm>
          <a:prstGeom prst="rect">
            <a:avLst/>
          </a:prstGeom>
        </p:spPr>
      </p:pic>
      <p:pic>
        <p:nvPicPr>
          <p:cNvPr id="14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73499" y="7771358"/>
            <a:ext cx="5293805" cy="237744"/>
          </a:xfrm>
          <a:prstGeom prst="rect">
            <a:avLst/>
          </a:prstGeom>
        </p:spPr>
      </p:pic>
      <p:pic>
        <p:nvPicPr>
          <p:cNvPr id="15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1586045" y="7551737"/>
            <a:ext cx="973693" cy="164735"/>
          </a:xfrm>
          <a:prstGeom prst="rect">
            <a:avLst/>
          </a:prstGeom>
        </p:spPr>
      </p:pic>
      <p:pic>
        <p:nvPicPr>
          <p:cNvPr id="16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1836417" y="335286"/>
            <a:ext cx="1955673" cy="239887"/>
          </a:xfrm>
          <a:prstGeom prst="rect">
            <a:avLst/>
          </a:prstGeom>
        </p:spPr>
      </p:pic>
      <p:pic>
        <p:nvPicPr>
          <p:cNvPr id="17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2057747" y="369885"/>
            <a:ext cx="1556480" cy="219456"/>
          </a:xfrm>
          <a:prstGeom prst="rect">
            <a:avLst/>
          </a:prstGeom>
        </p:spPr>
      </p:pic>
      <p:pic>
        <p:nvPicPr>
          <p:cNvPr id="18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0">
            <a:off x="2680052" y="7541496"/>
            <a:ext cx="1355741" cy="182880"/>
          </a:xfrm>
          <a:prstGeom prst="rect">
            <a:avLst/>
          </a:prstGeom>
        </p:spPr>
      </p:pic>
      <p:pic>
        <p:nvPicPr>
          <p:cNvPr id="19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0">
            <a:off x="329470" y="2387288"/>
            <a:ext cx="2211848" cy="274320"/>
          </a:xfrm>
          <a:prstGeom prst="rect">
            <a:avLst/>
          </a:prstGeom>
        </p:spPr>
      </p:pic>
      <p:pic>
        <p:nvPicPr>
          <p:cNvPr id="20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0">
            <a:off x="374189" y="2723546"/>
            <a:ext cx="2157984" cy="731520"/>
          </a:xfrm>
          <a:prstGeom prst="rect">
            <a:avLst/>
          </a:prstGeom>
        </p:spPr>
      </p:pic>
      <p:pic>
        <p:nvPicPr>
          <p:cNvPr id="21" name="Image 19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0">
            <a:off x="480488" y="3475360"/>
            <a:ext cx="1928384" cy="859536"/>
          </a:xfrm>
          <a:prstGeom prst="rect">
            <a:avLst/>
          </a:prstGeom>
        </p:spPr>
      </p:pic>
      <p:pic>
        <p:nvPicPr>
          <p:cNvPr id="22" name="Image 20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0">
            <a:off x="2871499" y="2259135"/>
            <a:ext cx="2230136" cy="2135981"/>
          </a:xfrm>
          <a:prstGeom prst="rect">
            <a:avLst/>
          </a:prstGeom>
        </p:spPr>
      </p:pic>
      <p:pic>
        <p:nvPicPr>
          <p:cNvPr id="23" name="Image 21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0">
            <a:off x="2871499" y="2387288"/>
            <a:ext cx="2211848" cy="274320"/>
          </a:xfrm>
          <a:prstGeom prst="rect">
            <a:avLst/>
          </a:prstGeom>
        </p:spPr>
      </p:pic>
      <p:pic>
        <p:nvPicPr>
          <p:cNvPr id="24" name="Image 22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0">
            <a:off x="2916223" y="2738780"/>
            <a:ext cx="2157984" cy="731520"/>
          </a:xfrm>
          <a:prstGeom prst="rect">
            <a:avLst/>
          </a:prstGeom>
        </p:spPr>
      </p:pic>
      <p:pic>
        <p:nvPicPr>
          <p:cNvPr id="25" name="Image 23" descr="preencoded.png">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0">
            <a:off x="3022522" y="3482974"/>
            <a:ext cx="1928384" cy="859536"/>
          </a:xfrm>
          <a:prstGeom prst="rect">
            <a:avLst/>
          </a:prstGeom>
        </p:spPr>
      </p:pic>
      <p:pic>
        <p:nvPicPr>
          <p:cNvPr id="26" name="Image 24" descr="preencoded.png">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rot="0">
            <a:off x="2078545" y="2183413"/>
            <a:ext cx="3112389" cy="2587752"/>
          </a:xfrm>
          <a:prstGeom prst="rect">
            <a:avLst/>
          </a:prstGeom>
        </p:spPr>
      </p:pic>
      <p:pic>
        <p:nvPicPr>
          <p:cNvPr id="27" name="Image 25" descr="preencoded.png">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0">
            <a:off x="344851" y="4444600"/>
            <a:ext cx="2340864" cy="1353312"/>
          </a:xfrm>
          <a:prstGeom prst="rect">
            <a:avLst/>
          </a:prstGeom>
        </p:spPr>
      </p:pic>
      <p:pic>
        <p:nvPicPr>
          <p:cNvPr id="28" name="Image 26" descr="preencoded.png">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rot="0">
            <a:off x="2733480" y="4444496"/>
            <a:ext cx="2331720" cy="1353312"/>
          </a:xfrm>
          <a:prstGeom prst="rect">
            <a:avLst/>
          </a:prstGeom>
        </p:spPr>
      </p:pic>
      <p:pic>
        <p:nvPicPr>
          <p:cNvPr id="29" name="Image 27" descr="preencoded.png">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0">
            <a:off x="338398" y="5833872"/>
            <a:ext cx="4764024" cy="347472"/>
          </a:xfrm>
          <a:prstGeom prst="rect">
            <a:avLst/>
          </a:prstGeom>
        </p:spPr>
      </p:pic>
      <p:pic>
        <p:nvPicPr>
          <p:cNvPr id="30" name="Image 28" descr="preencoded.png">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0">
            <a:off x="293493" y="6227055"/>
            <a:ext cx="4890468" cy="155448"/>
          </a:xfrm>
          <a:prstGeom prst="rect">
            <a:avLst/>
          </a:prstGeom>
        </p:spPr>
      </p:pic>
      <p:pic>
        <p:nvPicPr>
          <p:cNvPr id="31" name="Image 29" descr="preencoded.png">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0">
            <a:off x="3834765" y="386674"/>
            <a:ext cx="1476756" cy="137160"/>
          </a:xfrm>
          <a:prstGeom prst="rect">
            <a:avLst/>
          </a:prstGeom>
        </p:spPr>
      </p:pic>
      <p:pic>
        <p:nvPicPr>
          <p:cNvPr id="32" name="Image 30" descr="preencoded.png">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0" y="0"/>
            <a:ext cx="5440680" cy="8119872"/>
          </a:xfrm>
          <a:prstGeom prst="rect">
            <a:avLst/>
          </a:prstGeom>
        </p:spPr>
      </p:pic>
      <p:pic>
        <p:nvPicPr>
          <p:cNvPr id="33" name="Image 31" descr="preencoded.png">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7571232"/>
            <a:ext cx="5440680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40680" cy="8119872"/>
          </a:xfrm>
          <a:prstGeom prst="rect">
            <a:avLst/>
          </a:prstGeom>
        </p:spPr>
      </p:pic>
      <p:pic>
        <p:nvPicPr>
          <p:cNvPr id="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336368" y="4319882"/>
            <a:ext cx="4774454" cy="2211848"/>
          </a:xfrm>
          <a:prstGeom prst="rect">
            <a:avLst/>
          </a:prstGeom>
        </p:spPr>
      </p:pic>
      <p:pic>
        <p:nvPicPr>
          <p:cNvPr id="4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29677" y="4593022"/>
            <a:ext cx="3902202" cy="232743"/>
          </a:xfrm>
          <a:prstGeom prst="rect">
            <a:avLst/>
          </a:prstGeom>
        </p:spPr>
      </p:pic>
      <p:pic>
        <p:nvPicPr>
          <p:cNvPr id="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013412" y="3454183"/>
            <a:ext cx="5400389" cy="2286000"/>
          </a:xfrm>
          <a:prstGeom prst="rect">
            <a:avLst/>
          </a:prstGeom>
        </p:spPr>
      </p:pic>
      <p:pic>
        <p:nvPicPr>
          <p:cNvPr id="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715585" y="1742078"/>
            <a:ext cx="2968514" cy="453200"/>
          </a:xfrm>
          <a:prstGeom prst="rect">
            <a:avLst/>
          </a:prstGeom>
        </p:spPr>
      </p:pic>
      <p:pic>
        <p:nvPicPr>
          <p:cNvPr id="7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577929" y="1463890"/>
            <a:ext cx="3243977" cy="731520"/>
          </a:xfrm>
          <a:prstGeom prst="rect">
            <a:avLst/>
          </a:prstGeom>
        </p:spPr>
      </p:pic>
      <p:pic>
        <p:nvPicPr>
          <p:cNvPr id="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329470" y="2259135"/>
            <a:ext cx="2230136" cy="1952816"/>
          </a:xfrm>
          <a:prstGeom prst="rect">
            <a:avLst/>
          </a:prstGeom>
        </p:spPr>
      </p:pic>
      <p:pic>
        <p:nvPicPr>
          <p:cNvPr id="9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0" y="25146"/>
            <a:ext cx="5408676" cy="1305306"/>
          </a:xfrm>
          <a:prstGeom prst="rect">
            <a:avLst/>
          </a:prstGeom>
        </p:spPr>
      </p:pic>
      <p:pic>
        <p:nvPicPr>
          <p:cNvPr id="10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10222" y="7487921"/>
            <a:ext cx="5442823" cy="627936"/>
          </a:xfrm>
          <a:prstGeom prst="rect">
            <a:avLst/>
          </a:prstGeom>
        </p:spPr>
      </p:pic>
      <p:pic>
        <p:nvPicPr>
          <p:cNvPr id="11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0">
            <a:off x="159449" y="-154746"/>
            <a:ext cx="6950297" cy="2331720"/>
          </a:xfrm>
          <a:prstGeom prst="rect">
            <a:avLst/>
          </a:prstGeom>
        </p:spPr>
      </p:pic>
      <p:pic>
        <p:nvPicPr>
          <p:cNvPr id="12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0">
            <a:off x="4169947" y="94357"/>
            <a:ext cx="1161288" cy="246888"/>
          </a:xfrm>
          <a:prstGeom prst="rect">
            <a:avLst/>
          </a:prstGeom>
        </p:spPr>
      </p:pic>
      <p:pic>
        <p:nvPicPr>
          <p:cNvPr id="13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73499" y="7771358"/>
            <a:ext cx="5293805" cy="237744"/>
          </a:xfrm>
          <a:prstGeom prst="rect">
            <a:avLst/>
          </a:prstGeom>
        </p:spPr>
      </p:pic>
      <p:pic>
        <p:nvPicPr>
          <p:cNvPr id="14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0">
            <a:off x="1586045" y="7551737"/>
            <a:ext cx="973693" cy="164735"/>
          </a:xfrm>
          <a:prstGeom prst="rect">
            <a:avLst/>
          </a:prstGeom>
        </p:spPr>
      </p:pic>
      <p:pic>
        <p:nvPicPr>
          <p:cNvPr id="15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0">
            <a:off x="1836417" y="335286"/>
            <a:ext cx="1955673" cy="239887"/>
          </a:xfrm>
          <a:prstGeom prst="rect">
            <a:avLst/>
          </a:prstGeom>
        </p:spPr>
      </p:pic>
      <p:pic>
        <p:nvPicPr>
          <p:cNvPr id="16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0">
            <a:off x="2057747" y="369885"/>
            <a:ext cx="1556480" cy="219456"/>
          </a:xfrm>
          <a:prstGeom prst="rect">
            <a:avLst/>
          </a:prstGeom>
        </p:spPr>
      </p:pic>
      <p:pic>
        <p:nvPicPr>
          <p:cNvPr id="17" name="Image 15" descr="preencoded.png">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0">
            <a:off x="2680052" y="7541496"/>
            <a:ext cx="1355741" cy="182880"/>
          </a:xfrm>
          <a:prstGeom prst="rect">
            <a:avLst/>
          </a:prstGeom>
        </p:spPr>
      </p:pic>
      <p:pic>
        <p:nvPicPr>
          <p:cNvPr id="18" name="Image 16" descr="preencoded.png">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0">
            <a:off x="329470" y="2387288"/>
            <a:ext cx="2211848" cy="548640"/>
          </a:xfrm>
          <a:prstGeom prst="rect">
            <a:avLst/>
          </a:prstGeom>
        </p:spPr>
      </p:pic>
      <p:pic>
        <p:nvPicPr>
          <p:cNvPr id="19" name="Image 17" descr="preencoded.png">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0">
            <a:off x="465070" y="3093095"/>
            <a:ext cx="1815941" cy="1115568"/>
          </a:xfrm>
          <a:prstGeom prst="rect">
            <a:avLst/>
          </a:prstGeom>
        </p:spPr>
      </p:pic>
      <p:pic>
        <p:nvPicPr>
          <p:cNvPr id="20" name="Image 18" descr="preencoded.png">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0">
            <a:off x="2894359" y="2259135"/>
            <a:ext cx="2230136" cy="1952816"/>
          </a:xfrm>
          <a:prstGeom prst="rect">
            <a:avLst/>
          </a:prstGeom>
        </p:spPr>
      </p:pic>
      <p:pic>
        <p:nvPicPr>
          <p:cNvPr id="21" name="Image 19" descr="preencoded.png">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0">
            <a:off x="1948244" y="2279270"/>
            <a:ext cx="3372993" cy="2743200"/>
          </a:xfrm>
          <a:prstGeom prst="rect">
            <a:avLst/>
          </a:prstGeom>
        </p:spPr>
      </p:pic>
      <p:pic>
        <p:nvPicPr>
          <p:cNvPr id="22" name="Image 20" descr="preencoded.png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0">
            <a:off x="2871216" y="2398151"/>
            <a:ext cx="2211848" cy="548640"/>
          </a:xfrm>
          <a:prstGeom prst="rect">
            <a:avLst/>
          </a:prstGeom>
        </p:spPr>
      </p:pic>
      <p:pic>
        <p:nvPicPr>
          <p:cNvPr id="23" name="Image 21" descr="preencoded.png">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0">
            <a:off x="3090306" y="3093095"/>
            <a:ext cx="1835658" cy="1115568"/>
          </a:xfrm>
          <a:prstGeom prst="rect">
            <a:avLst/>
          </a:prstGeom>
        </p:spPr>
      </p:pic>
      <p:pic>
        <p:nvPicPr>
          <p:cNvPr id="24" name="Image 22" descr="preencoded.png">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0">
            <a:off x="6231636" y="5373243"/>
            <a:ext cx="2183130" cy="914400"/>
          </a:xfrm>
          <a:prstGeom prst="rect">
            <a:avLst/>
          </a:prstGeom>
        </p:spPr>
      </p:pic>
      <p:pic>
        <p:nvPicPr>
          <p:cNvPr id="25" name="Image 23" descr="preencoded.png">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0">
            <a:off x="3822000" y="1359137"/>
            <a:ext cx="868109" cy="940832"/>
          </a:xfrm>
          <a:prstGeom prst="rect">
            <a:avLst/>
          </a:prstGeom>
        </p:spPr>
      </p:pic>
      <p:pic>
        <p:nvPicPr>
          <p:cNvPr id="26" name="Image 24" descr="preencoded.png">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rot="0">
            <a:off x="437647" y="5001622"/>
            <a:ext cx="2121980" cy="237744"/>
          </a:xfrm>
          <a:prstGeom prst="rect">
            <a:avLst/>
          </a:prstGeom>
        </p:spPr>
      </p:pic>
      <p:pic>
        <p:nvPicPr>
          <p:cNvPr id="27" name="Image 25" descr="preencoded.png">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0">
            <a:off x="2761095" y="5496733"/>
            <a:ext cx="2212848" cy="557784"/>
          </a:xfrm>
          <a:prstGeom prst="rect">
            <a:avLst/>
          </a:prstGeom>
        </p:spPr>
      </p:pic>
      <p:pic>
        <p:nvPicPr>
          <p:cNvPr id="28" name="Image 26" descr="preencoded.png">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rot="0">
            <a:off x="2730056" y="4116574"/>
            <a:ext cx="4097369" cy="2002536"/>
          </a:xfrm>
          <a:prstGeom prst="rect">
            <a:avLst/>
          </a:prstGeom>
        </p:spPr>
      </p:pic>
      <p:pic>
        <p:nvPicPr>
          <p:cNvPr id="29" name="Image 27" descr="preencoded.png">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0">
            <a:off x="2828639" y="4390373"/>
            <a:ext cx="3820477" cy="1956816"/>
          </a:xfrm>
          <a:prstGeom prst="rect">
            <a:avLst/>
          </a:prstGeom>
        </p:spPr>
      </p:pic>
      <p:pic>
        <p:nvPicPr>
          <p:cNvPr id="30" name="Image 28" descr="preencoded.png">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0">
            <a:off x="437626" y="5312362"/>
            <a:ext cx="4042791" cy="2002536"/>
          </a:xfrm>
          <a:prstGeom prst="rect">
            <a:avLst/>
          </a:prstGeom>
        </p:spPr>
      </p:pic>
      <p:pic>
        <p:nvPicPr>
          <p:cNvPr id="31" name="Image 29" descr="preencoded.png">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0">
            <a:off x="2704338" y="5304681"/>
            <a:ext cx="4019931" cy="2002536"/>
          </a:xfrm>
          <a:prstGeom prst="rect">
            <a:avLst/>
          </a:prstGeom>
        </p:spPr>
      </p:pic>
      <p:pic>
        <p:nvPicPr>
          <p:cNvPr id="32" name="Image 30" descr="preencoded.png">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0">
            <a:off x="613871" y="5239265"/>
            <a:ext cx="1828800" cy="804672"/>
          </a:xfrm>
          <a:prstGeom prst="rect">
            <a:avLst/>
          </a:prstGeom>
        </p:spPr>
      </p:pic>
      <p:pic>
        <p:nvPicPr>
          <p:cNvPr id="33" name="Image 31" descr="preencoded.png">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 rot="0">
            <a:off x="373380" y="6585207"/>
            <a:ext cx="4690872" cy="310896"/>
          </a:xfrm>
          <a:prstGeom prst="rect">
            <a:avLst/>
          </a:prstGeom>
        </p:spPr>
      </p:pic>
      <p:pic>
        <p:nvPicPr>
          <p:cNvPr id="34" name="Image 32" descr="preencoded.png">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 rot="0">
            <a:off x="394731" y="6911776"/>
            <a:ext cx="4663440" cy="301752"/>
          </a:xfrm>
          <a:prstGeom prst="rect">
            <a:avLst/>
          </a:prstGeom>
        </p:spPr>
      </p:pic>
      <p:pic>
        <p:nvPicPr>
          <p:cNvPr id="35" name="Image 33" descr="preencoded.png">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 rot="0">
            <a:off x="350520" y="7255737"/>
            <a:ext cx="4759738" cy="137160"/>
          </a:xfrm>
          <a:prstGeom prst="rect">
            <a:avLst/>
          </a:prstGeom>
        </p:spPr>
      </p:pic>
      <p:pic>
        <p:nvPicPr>
          <p:cNvPr id="36" name="Image 34" descr="preencoded.png">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 rot="0">
            <a:off x="3834765" y="386674"/>
            <a:ext cx="1476756" cy="137160"/>
          </a:xfrm>
          <a:prstGeom prst="rect">
            <a:avLst/>
          </a:prstGeom>
        </p:spPr>
      </p:pic>
      <p:pic>
        <p:nvPicPr>
          <p:cNvPr id="37" name="Image 35" descr="preencoded.png">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0" y="0"/>
            <a:ext cx="5440680" cy="8119872"/>
          </a:xfrm>
          <a:prstGeom prst="rect">
            <a:avLst/>
          </a:prstGeom>
        </p:spPr>
      </p:pic>
      <p:pic>
        <p:nvPicPr>
          <p:cNvPr id="38" name="Image 36" descr="preencoded.png">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0" y="7571232"/>
            <a:ext cx="5440680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4월영업방향리플렛(준법심의완료)</dc:title>
  <dc:subject>Presentation</dc:subject>
  <dc:creator>mangoboard.net_53609932</dc:creator>
  <cp:lastModifiedBy>mangoboard.net_53609932</cp:lastModifiedBy>
  <cp:revision>1</cp:revision>
  <dcterms:created xsi:type="dcterms:W3CDTF">2026-03-27T05:51:03Z</dcterms:created>
  <dcterms:modified xsi:type="dcterms:W3CDTF">2026-03-27T05:51:03Z</dcterms:modified>
</cp:coreProperties>
</file>