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</p:sldIdLst>
  <p:sldSz cx="6551613" cy="925195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43" autoAdjust="0"/>
    <p:restoredTop sz="94660"/>
  </p:normalViewPr>
  <p:slideViewPr>
    <p:cSldViewPr snapToGrid="0">
      <p:cViewPr varScale="1">
        <p:scale>
          <a:sx n="78" d="100"/>
          <a:sy n="78" d="100"/>
        </p:scale>
        <p:origin x="15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328C0FD-04CC-4EF2-B364-222E1E74B1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8952" y="1514151"/>
            <a:ext cx="4913710" cy="3221049"/>
          </a:xfrm>
        </p:spPr>
        <p:txBody>
          <a:bodyPr anchor="b"/>
          <a:lstStyle>
            <a:lvl1pPr algn="ctr">
              <a:defRPr sz="3224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6EA217A4-995F-4BB7-A433-60A01C8363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952" y="4859416"/>
            <a:ext cx="4913710" cy="2233746"/>
          </a:xfrm>
        </p:spPr>
        <p:txBody>
          <a:bodyPr/>
          <a:lstStyle>
            <a:lvl1pPr marL="0" indent="0" algn="ctr">
              <a:buNone/>
              <a:defRPr sz="1290"/>
            </a:lvl1pPr>
            <a:lvl2pPr marL="245699" indent="0" algn="ctr">
              <a:buNone/>
              <a:defRPr sz="1075"/>
            </a:lvl2pPr>
            <a:lvl3pPr marL="491399" indent="0" algn="ctr">
              <a:buNone/>
              <a:defRPr sz="967"/>
            </a:lvl3pPr>
            <a:lvl4pPr marL="737098" indent="0" algn="ctr">
              <a:buNone/>
              <a:defRPr sz="860"/>
            </a:lvl4pPr>
            <a:lvl5pPr marL="982797" indent="0" algn="ctr">
              <a:buNone/>
              <a:defRPr sz="860"/>
            </a:lvl5pPr>
            <a:lvl6pPr marL="1228496" indent="0" algn="ctr">
              <a:buNone/>
              <a:defRPr sz="860"/>
            </a:lvl6pPr>
            <a:lvl7pPr marL="1474196" indent="0" algn="ctr">
              <a:buNone/>
              <a:defRPr sz="860"/>
            </a:lvl7pPr>
            <a:lvl8pPr marL="1719895" indent="0" algn="ctr">
              <a:buNone/>
              <a:defRPr sz="860"/>
            </a:lvl8pPr>
            <a:lvl9pPr marL="1965594" indent="0" algn="ctr">
              <a:buNone/>
              <a:defRPr sz="86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D5EC6AC-4A19-49A1-B9F6-6BB7BDEAD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CBD69-1EE9-4AEB-8F55-B27C3AE35E6E}" type="datetimeFigureOut">
              <a:rPr lang="ko-KR" altLang="en-US" smtClean="0"/>
              <a:t>2025-09-29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B3950AC-DB67-414E-92E1-6405E4ECF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1BB950D-6A50-4EC1-B66C-435FFC705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23A39-B3E7-4B7E-B390-11F998469B8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2604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1E171FE-9580-40FF-8D44-1E5F90661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22A07592-35DA-4193-A4D4-4FCA974001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7755E81-9C50-4979-8943-55BF1129C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CBD69-1EE9-4AEB-8F55-B27C3AE35E6E}" type="datetimeFigureOut">
              <a:rPr lang="ko-KR" altLang="en-US" smtClean="0"/>
              <a:t>2025-09-29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96C079B-917C-4665-AFDC-ABF15E833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5392A59-3E27-4D99-A680-D03E1744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23A39-B3E7-4B7E-B390-11F998469B8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5625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1F876F58-20FF-4CAF-B3D1-08B8A036AA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688498" y="492581"/>
            <a:ext cx="1412692" cy="7840600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FC0ADA7-76F1-465E-8EE9-683C6C5AB1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0424" y="492581"/>
            <a:ext cx="4156179" cy="7840600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A03B65B-C754-40D3-AC2A-8D1048B2C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CBD69-1EE9-4AEB-8F55-B27C3AE35E6E}" type="datetimeFigureOut">
              <a:rPr lang="ko-KR" altLang="en-US" smtClean="0"/>
              <a:t>2025-09-29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9AD0A3E-D688-4C0F-B179-EB9E3A874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2137E3E-CD97-498F-946B-064F14497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23A39-B3E7-4B7E-B390-11F998469B8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8957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062BE0D-A893-4DB3-A5C6-C369F09D6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09AC1E8-FE42-409C-B14C-66CDBC5AA8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66CB74D-067E-48E1-AA40-06EFE143A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CBD69-1EE9-4AEB-8F55-B27C3AE35E6E}" type="datetimeFigureOut">
              <a:rPr lang="ko-KR" altLang="en-US" smtClean="0"/>
              <a:t>2025-09-29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88956CD-F74A-49D7-841D-FE6BEB716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F1B518E-21C0-4AE1-89BF-77FA06F80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23A39-B3E7-4B7E-B390-11F998469B8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4080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A6562CF-793F-4DF7-8D42-46BF0A40B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011" y="2306564"/>
            <a:ext cx="5650766" cy="3848554"/>
          </a:xfrm>
        </p:spPr>
        <p:txBody>
          <a:bodyPr anchor="b"/>
          <a:lstStyle>
            <a:lvl1pPr>
              <a:defRPr sz="3224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9D49CCF-9A36-4597-B7AC-B2DDFB82FC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7011" y="6191526"/>
            <a:ext cx="5650766" cy="2023863"/>
          </a:xfrm>
        </p:spPr>
        <p:txBody>
          <a:bodyPr/>
          <a:lstStyle>
            <a:lvl1pPr marL="0" indent="0">
              <a:buNone/>
              <a:defRPr sz="1290">
                <a:solidFill>
                  <a:schemeClr val="tx1">
                    <a:tint val="75000"/>
                  </a:schemeClr>
                </a:solidFill>
              </a:defRPr>
            </a:lvl1pPr>
            <a:lvl2pPr marL="245699" indent="0">
              <a:buNone/>
              <a:defRPr sz="1075">
                <a:solidFill>
                  <a:schemeClr val="tx1">
                    <a:tint val="75000"/>
                  </a:schemeClr>
                </a:solidFill>
              </a:defRPr>
            </a:lvl2pPr>
            <a:lvl3pPr marL="491399" indent="0">
              <a:buNone/>
              <a:defRPr sz="967">
                <a:solidFill>
                  <a:schemeClr val="tx1">
                    <a:tint val="75000"/>
                  </a:schemeClr>
                </a:solidFill>
              </a:defRPr>
            </a:lvl3pPr>
            <a:lvl4pPr marL="737098" indent="0">
              <a:buNone/>
              <a:defRPr sz="860">
                <a:solidFill>
                  <a:schemeClr val="tx1">
                    <a:tint val="75000"/>
                  </a:schemeClr>
                </a:solidFill>
              </a:defRPr>
            </a:lvl4pPr>
            <a:lvl5pPr marL="982797" indent="0">
              <a:buNone/>
              <a:defRPr sz="860">
                <a:solidFill>
                  <a:schemeClr val="tx1">
                    <a:tint val="75000"/>
                  </a:schemeClr>
                </a:solidFill>
              </a:defRPr>
            </a:lvl5pPr>
            <a:lvl6pPr marL="1228496" indent="0">
              <a:buNone/>
              <a:defRPr sz="860">
                <a:solidFill>
                  <a:schemeClr val="tx1">
                    <a:tint val="75000"/>
                  </a:schemeClr>
                </a:solidFill>
              </a:defRPr>
            </a:lvl6pPr>
            <a:lvl7pPr marL="1474196" indent="0">
              <a:buNone/>
              <a:defRPr sz="860">
                <a:solidFill>
                  <a:schemeClr val="tx1">
                    <a:tint val="75000"/>
                  </a:schemeClr>
                </a:solidFill>
              </a:defRPr>
            </a:lvl7pPr>
            <a:lvl8pPr marL="1719895" indent="0">
              <a:buNone/>
              <a:defRPr sz="860">
                <a:solidFill>
                  <a:schemeClr val="tx1">
                    <a:tint val="75000"/>
                  </a:schemeClr>
                </a:solidFill>
              </a:defRPr>
            </a:lvl8pPr>
            <a:lvl9pPr marL="1965594" indent="0">
              <a:buNone/>
              <a:defRPr sz="8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1415D1E-1D53-4A06-AC79-A475145A3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CBD69-1EE9-4AEB-8F55-B27C3AE35E6E}" type="datetimeFigureOut">
              <a:rPr lang="ko-KR" altLang="en-US" smtClean="0"/>
              <a:t>2025-09-29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300F785-8A5B-483B-9BE1-396F9D574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F58ECA7-03D9-4064-AB6E-59498601A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23A39-B3E7-4B7E-B390-11F998469B8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690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CB0A8FA-3AF2-4241-A688-B4DCB52F7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401BCC6-DF97-4501-B31E-59EA730428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0423" y="2462903"/>
            <a:ext cx="2784436" cy="5870277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AD79242F-54BE-4A29-AA7E-694AD023E8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16754" y="2462903"/>
            <a:ext cx="2784436" cy="5870277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940DCD6-A26F-424C-ADB1-5A7F43EB4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CBD69-1EE9-4AEB-8F55-B27C3AE35E6E}" type="datetimeFigureOut">
              <a:rPr lang="ko-KR" altLang="en-US" smtClean="0"/>
              <a:t>2025-09-29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C2B2804-9AAC-47ED-92FA-B864191B3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56A55081-AAD4-4D84-BA93-4A82BF3C9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23A39-B3E7-4B7E-B390-11F998469B8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7429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F7AAD75-1C14-4D08-B350-E23814385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277" y="492581"/>
            <a:ext cx="5650766" cy="178828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1DFD9F4-7DB0-4074-B94B-068E183ABA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1277" y="2268014"/>
            <a:ext cx="2771639" cy="1111518"/>
          </a:xfrm>
        </p:spPr>
        <p:txBody>
          <a:bodyPr anchor="b"/>
          <a:lstStyle>
            <a:lvl1pPr marL="0" indent="0">
              <a:buNone/>
              <a:defRPr sz="1290" b="1"/>
            </a:lvl1pPr>
            <a:lvl2pPr marL="245699" indent="0">
              <a:buNone/>
              <a:defRPr sz="1075" b="1"/>
            </a:lvl2pPr>
            <a:lvl3pPr marL="491399" indent="0">
              <a:buNone/>
              <a:defRPr sz="967" b="1"/>
            </a:lvl3pPr>
            <a:lvl4pPr marL="737098" indent="0">
              <a:buNone/>
              <a:defRPr sz="860" b="1"/>
            </a:lvl4pPr>
            <a:lvl5pPr marL="982797" indent="0">
              <a:buNone/>
              <a:defRPr sz="860" b="1"/>
            </a:lvl5pPr>
            <a:lvl6pPr marL="1228496" indent="0">
              <a:buNone/>
              <a:defRPr sz="860" b="1"/>
            </a:lvl6pPr>
            <a:lvl7pPr marL="1474196" indent="0">
              <a:buNone/>
              <a:defRPr sz="860" b="1"/>
            </a:lvl7pPr>
            <a:lvl8pPr marL="1719895" indent="0">
              <a:buNone/>
              <a:defRPr sz="860" b="1"/>
            </a:lvl8pPr>
            <a:lvl9pPr marL="1965594" indent="0">
              <a:buNone/>
              <a:defRPr sz="86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4F1896B3-DF39-4BF7-886D-F9E12FF021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1277" y="3379532"/>
            <a:ext cx="2771639" cy="4970782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8BD9447-85A2-43DD-A8FD-8F330D8145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316754" y="2268014"/>
            <a:ext cx="2785289" cy="1111518"/>
          </a:xfrm>
        </p:spPr>
        <p:txBody>
          <a:bodyPr anchor="b"/>
          <a:lstStyle>
            <a:lvl1pPr marL="0" indent="0">
              <a:buNone/>
              <a:defRPr sz="1290" b="1"/>
            </a:lvl1pPr>
            <a:lvl2pPr marL="245699" indent="0">
              <a:buNone/>
              <a:defRPr sz="1075" b="1"/>
            </a:lvl2pPr>
            <a:lvl3pPr marL="491399" indent="0">
              <a:buNone/>
              <a:defRPr sz="967" b="1"/>
            </a:lvl3pPr>
            <a:lvl4pPr marL="737098" indent="0">
              <a:buNone/>
              <a:defRPr sz="860" b="1"/>
            </a:lvl4pPr>
            <a:lvl5pPr marL="982797" indent="0">
              <a:buNone/>
              <a:defRPr sz="860" b="1"/>
            </a:lvl5pPr>
            <a:lvl6pPr marL="1228496" indent="0">
              <a:buNone/>
              <a:defRPr sz="860" b="1"/>
            </a:lvl6pPr>
            <a:lvl7pPr marL="1474196" indent="0">
              <a:buNone/>
              <a:defRPr sz="860" b="1"/>
            </a:lvl7pPr>
            <a:lvl8pPr marL="1719895" indent="0">
              <a:buNone/>
              <a:defRPr sz="860" b="1"/>
            </a:lvl8pPr>
            <a:lvl9pPr marL="1965594" indent="0">
              <a:buNone/>
              <a:defRPr sz="86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8DADFBE9-FFE0-467E-BE05-E12A1C30C1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316754" y="3379532"/>
            <a:ext cx="2785289" cy="4970782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0FF7B637-563C-4EF8-8690-83580CD64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CBD69-1EE9-4AEB-8F55-B27C3AE35E6E}" type="datetimeFigureOut">
              <a:rPr lang="ko-KR" altLang="en-US" smtClean="0"/>
              <a:t>2025-09-29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B71B7176-A063-4DDA-9D3F-DD62D2DC2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C50EE703-177B-4669-92C2-48F8D22D0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23A39-B3E7-4B7E-B390-11F998469B8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0438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AF15DDE-652C-4562-A082-88EC5952D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C04B7559-FE52-4F73-A616-C2BA9A665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CBD69-1EE9-4AEB-8F55-B27C3AE35E6E}" type="datetimeFigureOut">
              <a:rPr lang="ko-KR" altLang="en-US" smtClean="0"/>
              <a:t>2025-09-29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2118D116-3486-40FC-AAC3-658FE5048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CD8FA1E8-91EB-4465-AB96-E34E13DD4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23A39-B3E7-4B7E-B390-11F998469B8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1141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F3D152D8-FE78-4C15-B119-BFF5671FF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CBD69-1EE9-4AEB-8F55-B27C3AE35E6E}" type="datetimeFigureOut">
              <a:rPr lang="ko-KR" altLang="en-US" smtClean="0"/>
              <a:t>2025-09-29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65688C69-617D-4DF1-91A5-37D1B5A8D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0090FC7-049E-4A69-A176-F5A6633D0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23A39-B3E7-4B7E-B390-11F998469B8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6077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51E8F82-C3FD-4111-8A3A-8777B7DDF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277" y="616797"/>
            <a:ext cx="2113066" cy="2158788"/>
          </a:xfrm>
        </p:spPr>
        <p:txBody>
          <a:bodyPr anchor="b"/>
          <a:lstStyle>
            <a:lvl1pPr>
              <a:defRPr sz="172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259C69F-67CC-4D75-AC90-330126E00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5289" y="1332110"/>
            <a:ext cx="3316754" cy="6574881"/>
          </a:xfrm>
        </p:spPr>
        <p:txBody>
          <a:bodyPr/>
          <a:lstStyle>
            <a:lvl1pPr>
              <a:defRPr sz="1720"/>
            </a:lvl1pPr>
            <a:lvl2pPr>
              <a:defRPr sz="1505"/>
            </a:lvl2pPr>
            <a:lvl3pPr>
              <a:defRPr sz="1290"/>
            </a:lvl3pPr>
            <a:lvl4pPr>
              <a:defRPr sz="1075"/>
            </a:lvl4pPr>
            <a:lvl5pPr>
              <a:defRPr sz="1075"/>
            </a:lvl5pPr>
            <a:lvl6pPr>
              <a:defRPr sz="1075"/>
            </a:lvl6pPr>
            <a:lvl7pPr>
              <a:defRPr sz="1075"/>
            </a:lvl7pPr>
            <a:lvl8pPr>
              <a:defRPr sz="1075"/>
            </a:lvl8pPr>
            <a:lvl9pPr>
              <a:defRPr sz="1075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749A00C-853D-42A9-BC74-60DF07FF08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1277" y="2775585"/>
            <a:ext cx="2113066" cy="5142115"/>
          </a:xfrm>
        </p:spPr>
        <p:txBody>
          <a:bodyPr/>
          <a:lstStyle>
            <a:lvl1pPr marL="0" indent="0">
              <a:buNone/>
              <a:defRPr sz="860"/>
            </a:lvl1pPr>
            <a:lvl2pPr marL="245699" indent="0">
              <a:buNone/>
              <a:defRPr sz="752"/>
            </a:lvl2pPr>
            <a:lvl3pPr marL="491399" indent="0">
              <a:buNone/>
              <a:defRPr sz="645"/>
            </a:lvl3pPr>
            <a:lvl4pPr marL="737098" indent="0">
              <a:buNone/>
              <a:defRPr sz="537"/>
            </a:lvl4pPr>
            <a:lvl5pPr marL="982797" indent="0">
              <a:buNone/>
              <a:defRPr sz="537"/>
            </a:lvl5pPr>
            <a:lvl6pPr marL="1228496" indent="0">
              <a:buNone/>
              <a:defRPr sz="537"/>
            </a:lvl6pPr>
            <a:lvl7pPr marL="1474196" indent="0">
              <a:buNone/>
              <a:defRPr sz="537"/>
            </a:lvl7pPr>
            <a:lvl8pPr marL="1719895" indent="0">
              <a:buNone/>
              <a:defRPr sz="537"/>
            </a:lvl8pPr>
            <a:lvl9pPr marL="1965594" indent="0">
              <a:buNone/>
              <a:defRPr sz="537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1B645E1-7DD0-44CA-8282-E9F78BA70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CBD69-1EE9-4AEB-8F55-B27C3AE35E6E}" type="datetimeFigureOut">
              <a:rPr lang="ko-KR" altLang="en-US" smtClean="0"/>
              <a:t>2025-09-29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C4AE249-B1B7-4799-9B9D-2C5E77C21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5A7A136-901D-4E6B-BC9A-56BE45F5A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23A39-B3E7-4B7E-B390-11F998469B8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5713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CC85C77-2380-4D8A-85C9-FD64634AE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277" y="616797"/>
            <a:ext cx="2113066" cy="2158788"/>
          </a:xfrm>
        </p:spPr>
        <p:txBody>
          <a:bodyPr anchor="b"/>
          <a:lstStyle>
            <a:lvl1pPr>
              <a:defRPr sz="172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8E4FFC14-320F-43EF-8A0D-537F9E5E49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785289" y="1332110"/>
            <a:ext cx="3316754" cy="6574881"/>
          </a:xfrm>
        </p:spPr>
        <p:txBody>
          <a:bodyPr/>
          <a:lstStyle>
            <a:lvl1pPr marL="0" indent="0">
              <a:buNone/>
              <a:defRPr sz="1720"/>
            </a:lvl1pPr>
            <a:lvl2pPr marL="245699" indent="0">
              <a:buNone/>
              <a:defRPr sz="1505"/>
            </a:lvl2pPr>
            <a:lvl3pPr marL="491399" indent="0">
              <a:buNone/>
              <a:defRPr sz="1290"/>
            </a:lvl3pPr>
            <a:lvl4pPr marL="737098" indent="0">
              <a:buNone/>
              <a:defRPr sz="1075"/>
            </a:lvl4pPr>
            <a:lvl5pPr marL="982797" indent="0">
              <a:buNone/>
              <a:defRPr sz="1075"/>
            </a:lvl5pPr>
            <a:lvl6pPr marL="1228496" indent="0">
              <a:buNone/>
              <a:defRPr sz="1075"/>
            </a:lvl6pPr>
            <a:lvl7pPr marL="1474196" indent="0">
              <a:buNone/>
              <a:defRPr sz="1075"/>
            </a:lvl7pPr>
            <a:lvl8pPr marL="1719895" indent="0">
              <a:buNone/>
              <a:defRPr sz="1075"/>
            </a:lvl8pPr>
            <a:lvl9pPr marL="1965594" indent="0">
              <a:buNone/>
              <a:defRPr sz="1075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43FFE46-9668-4727-817A-C3C6501CD9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1277" y="2775585"/>
            <a:ext cx="2113066" cy="5142115"/>
          </a:xfrm>
        </p:spPr>
        <p:txBody>
          <a:bodyPr/>
          <a:lstStyle>
            <a:lvl1pPr marL="0" indent="0">
              <a:buNone/>
              <a:defRPr sz="860"/>
            </a:lvl1pPr>
            <a:lvl2pPr marL="245699" indent="0">
              <a:buNone/>
              <a:defRPr sz="752"/>
            </a:lvl2pPr>
            <a:lvl3pPr marL="491399" indent="0">
              <a:buNone/>
              <a:defRPr sz="645"/>
            </a:lvl3pPr>
            <a:lvl4pPr marL="737098" indent="0">
              <a:buNone/>
              <a:defRPr sz="537"/>
            </a:lvl4pPr>
            <a:lvl5pPr marL="982797" indent="0">
              <a:buNone/>
              <a:defRPr sz="537"/>
            </a:lvl5pPr>
            <a:lvl6pPr marL="1228496" indent="0">
              <a:buNone/>
              <a:defRPr sz="537"/>
            </a:lvl6pPr>
            <a:lvl7pPr marL="1474196" indent="0">
              <a:buNone/>
              <a:defRPr sz="537"/>
            </a:lvl7pPr>
            <a:lvl8pPr marL="1719895" indent="0">
              <a:buNone/>
              <a:defRPr sz="537"/>
            </a:lvl8pPr>
            <a:lvl9pPr marL="1965594" indent="0">
              <a:buNone/>
              <a:defRPr sz="537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537F0B2-4EDF-4E0A-9D68-B0544A57B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CBD69-1EE9-4AEB-8F55-B27C3AE35E6E}" type="datetimeFigureOut">
              <a:rPr lang="ko-KR" altLang="en-US" smtClean="0"/>
              <a:t>2025-09-29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B3B91FE-9CF9-44C8-B1E2-8AFA7CF0D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C0E6716-1633-451D-A92E-0A8EC3600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23A39-B3E7-4B7E-B390-11F998469B8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6381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F3D8C0AA-5D9F-412C-9232-AB2A6D937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424" y="492581"/>
            <a:ext cx="5650766" cy="17882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33422EA-E827-4554-A725-33AA837CC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0424" y="2462903"/>
            <a:ext cx="5650766" cy="58702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271963F-89E1-4A33-B91B-7EC341D442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0423" y="8575188"/>
            <a:ext cx="1474113" cy="492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CBD69-1EE9-4AEB-8F55-B27C3AE35E6E}" type="datetimeFigureOut">
              <a:rPr lang="ko-KR" altLang="en-US" smtClean="0"/>
              <a:t>2025-09-29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08DFF43-EB79-4F17-A286-B9B56E3966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0222" y="8575188"/>
            <a:ext cx="2211169" cy="492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17B42EE-BE8F-48DA-95E0-A858C29848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27077" y="8575188"/>
            <a:ext cx="1474113" cy="492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23A39-B3E7-4B7E-B390-11F998469B8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5559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91399" rtl="0" eaLnBrk="1" latinLnBrk="1" hangingPunct="1">
        <a:lnSpc>
          <a:spcPct val="90000"/>
        </a:lnSpc>
        <a:spcBef>
          <a:spcPct val="0"/>
        </a:spcBef>
        <a:buNone/>
        <a:defRPr sz="23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2850" indent="-122850" algn="l" defTabSz="491399" rtl="0" eaLnBrk="1" latinLnBrk="1" hangingPunct="1">
        <a:lnSpc>
          <a:spcPct val="90000"/>
        </a:lnSpc>
        <a:spcBef>
          <a:spcPts val="537"/>
        </a:spcBef>
        <a:buFont typeface="Arial" panose="020B0604020202020204" pitchFamily="34" charset="0"/>
        <a:buChar char="•"/>
        <a:defRPr sz="1505" kern="1200">
          <a:solidFill>
            <a:schemeClr val="tx1"/>
          </a:solidFill>
          <a:latin typeface="+mn-lt"/>
          <a:ea typeface="+mn-ea"/>
          <a:cs typeface="+mn-cs"/>
        </a:defRPr>
      </a:lvl1pPr>
      <a:lvl2pPr marL="368549" indent="-122850" algn="l" defTabSz="491399" rtl="0" eaLnBrk="1" latinLnBrk="1" hangingPunct="1">
        <a:lnSpc>
          <a:spcPct val="90000"/>
        </a:lnSpc>
        <a:spcBef>
          <a:spcPts val="269"/>
        </a:spcBef>
        <a:buFont typeface="Arial" panose="020B0604020202020204" pitchFamily="34" charset="0"/>
        <a:buChar char="•"/>
        <a:defRPr sz="1290" kern="1200">
          <a:solidFill>
            <a:schemeClr val="tx1"/>
          </a:solidFill>
          <a:latin typeface="+mn-lt"/>
          <a:ea typeface="+mn-ea"/>
          <a:cs typeface="+mn-cs"/>
        </a:defRPr>
      </a:lvl2pPr>
      <a:lvl3pPr marL="614248" indent="-122850" algn="l" defTabSz="491399" rtl="0" eaLnBrk="1" latinLnBrk="1" hangingPunct="1">
        <a:lnSpc>
          <a:spcPct val="90000"/>
        </a:lnSpc>
        <a:spcBef>
          <a:spcPts val="269"/>
        </a:spcBef>
        <a:buFont typeface="Arial" panose="020B0604020202020204" pitchFamily="34" charset="0"/>
        <a:buChar char="•"/>
        <a:defRPr sz="1075" kern="1200">
          <a:solidFill>
            <a:schemeClr val="tx1"/>
          </a:solidFill>
          <a:latin typeface="+mn-lt"/>
          <a:ea typeface="+mn-ea"/>
          <a:cs typeface="+mn-cs"/>
        </a:defRPr>
      </a:lvl3pPr>
      <a:lvl4pPr marL="859947" indent="-122850" algn="l" defTabSz="491399" rtl="0" eaLnBrk="1" latinLnBrk="1" hangingPunct="1">
        <a:lnSpc>
          <a:spcPct val="90000"/>
        </a:lnSpc>
        <a:spcBef>
          <a:spcPts val="269"/>
        </a:spcBef>
        <a:buFont typeface="Arial" panose="020B0604020202020204" pitchFamily="34" charset="0"/>
        <a:buChar char="•"/>
        <a:defRPr sz="967" kern="1200">
          <a:solidFill>
            <a:schemeClr val="tx1"/>
          </a:solidFill>
          <a:latin typeface="+mn-lt"/>
          <a:ea typeface="+mn-ea"/>
          <a:cs typeface="+mn-cs"/>
        </a:defRPr>
      </a:lvl4pPr>
      <a:lvl5pPr marL="1105647" indent="-122850" algn="l" defTabSz="491399" rtl="0" eaLnBrk="1" latinLnBrk="1" hangingPunct="1">
        <a:lnSpc>
          <a:spcPct val="90000"/>
        </a:lnSpc>
        <a:spcBef>
          <a:spcPts val="269"/>
        </a:spcBef>
        <a:buFont typeface="Arial" panose="020B0604020202020204" pitchFamily="34" charset="0"/>
        <a:buChar char="•"/>
        <a:defRPr sz="967" kern="1200">
          <a:solidFill>
            <a:schemeClr val="tx1"/>
          </a:solidFill>
          <a:latin typeface="+mn-lt"/>
          <a:ea typeface="+mn-ea"/>
          <a:cs typeface="+mn-cs"/>
        </a:defRPr>
      </a:lvl5pPr>
      <a:lvl6pPr marL="1351346" indent="-122850" algn="l" defTabSz="491399" rtl="0" eaLnBrk="1" latinLnBrk="1" hangingPunct="1">
        <a:lnSpc>
          <a:spcPct val="90000"/>
        </a:lnSpc>
        <a:spcBef>
          <a:spcPts val="269"/>
        </a:spcBef>
        <a:buFont typeface="Arial" panose="020B0604020202020204" pitchFamily="34" charset="0"/>
        <a:buChar char="•"/>
        <a:defRPr sz="967" kern="1200">
          <a:solidFill>
            <a:schemeClr val="tx1"/>
          </a:solidFill>
          <a:latin typeface="+mn-lt"/>
          <a:ea typeface="+mn-ea"/>
          <a:cs typeface="+mn-cs"/>
        </a:defRPr>
      </a:lvl6pPr>
      <a:lvl7pPr marL="1597045" indent="-122850" algn="l" defTabSz="491399" rtl="0" eaLnBrk="1" latinLnBrk="1" hangingPunct="1">
        <a:lnSpc>
          <a:spcPct val="90000"/>
        </a:lnSpc>
        <a:spcBef>
          <a:spcPts val="269"/>
        </a:spcBef>
        <a:buFont typeface="Arial" panose="020B0604020202020204" pitchFamily="34" charset="0"/>
        <a:buChar char="•"/>
        <a:defRPr sz="967" kern="1200">
          <a:solidFill>
            <a:schemeClr val="tx1"/>
          </a:solidFill>
          <a:latin typeface="+mn-lt"/>
          <a:ea typeface="+mn-ea"/>
          <a:cs typeface="+mn-cs"/>
        </a:defRPr>
      </a:lvl7pPr>
      <a:lvl8pPr marL="1842745" indent="-122850" algn="l" defTabSz="491399" rtl="0" eaLnBrk="1" latinLnBrk="1" hangingPunct="1">
        <a:lnSpc>
          <a:spcPct val="90000"/>
        </a:lnSpc>
        <a:spcBef>
          <a:spcPts val="269"/>
        </a:spcBef>
        <a:buFont typeface="Arial" panose="020B0604020202020204" pitchFamily="34" charset="0"/>
        <a:buChar char="•"/>
        <a:defRPr sz="967" kern="1200">
          <a:solidFill>
            <a:schemeClr val="tx1"/>
          </a:solidFill>
          <a:latin typeface="+mn-lt"/>
          <a:ea typeface="+mn-ea"/>
          <a:cs typeface="+mn-cs"/>
        </a:defRPr>
      </a:lvl8pPr>
      <a:lvl9pPr marL="2088444" indent="-122850" algn="l" defTabSz="491399" rtl="0" eaLnBrk="1" latinLnBrk="1" hangingPunct="1">
        <a:lnSpc>
          <a:spcPct val="90000"/>
        </a:lnSpc>
        <a:spcBef>
          <a:spcPts val="269"/>
        </a:spcBef>
        <a:buFont typeface="Arial" panose="020B0604020202020204" pitchFamily="34" charset="0"/>
        <a:buChar char="•"/>
        <a:defRPr sz="9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491399" rtl="0" eaLnBrk="1" latinLnBrk="1" hangingPunct="1">
        <a:defRPr sz="967" kern="1200">
          <a:solidFill>
            <a:schemeClr val="tx1"/>
          </a:solidFill>
          <a:latin typeface="+mn-lt"/>
          <a:ea typeface="+mn-ea"/>
          <a:cs typeface="+mn-cs"/>
        </a:defRPr>
      </a:lvl1pPr>
      <a:lvl2pPr marL="245699" algn="l" defTabSz="491399" rtl="0" eaLnBrk="1" latinLnBrk="1" hangingPunct="1">
        <a:defRPr sz="967" kern="1200">
          <a:solidFill>
            <a:schemeClr val="tx1"/>
          </a:solidFill>
          <a:latin typeface="+mn-lt"/>
          <a:ea typeface="+mn-ea"/>
          <a:cs typeface="+mn-cs"/>
        </a:defRPr>
      </a:lvl2pPr>
      <a:lvl3pPr marL="491399" algn="l" defTabSz="491399" rtl="0" eaLnBrk="1" latinLnBrk="1" hangingPunct="1">
        <a:defRPr sz="967" kern="1200">
          <a:solidFill>
            <a:schemeClr val="tx1"/>
          </a:solidFill>
          <a:latin typeface="+mn-lt"/>
          <a:ea typeface="+mn-ea"/>
          <a:cs typeface="+mn-cs"/>
        </a:defRPr>
      </a:lvl3pPr>
      <a:lvl4pPr marL="737098" algn="l" defTabSz="491399" rtl="0" eaLnBrk="1" latinLnBrk="1" hangingPunct="1">
        <a:defRPr sz="967" kern="1200">
          <a:solidFill>
            <a:schemeClr val="tx1"/>
          </a:solidFill>
          <a:latin typeface="+mn-lt"/>
          <a:ea typeface="+mn-ea"/>
          <a:cs typeface="+mn-cs"/>
        </a:defRPr>
      </a:lvl4pPr>
      <a:lvl5pPr marL="982797" algn="l" defTabSz="491399" rtl="0" eaLnBrk="1" latinLnBrk="1" hangingPunct="1">
        <a:defRPr sz="967" kern="1200">
          <a:solidFill>
            <a:schemeClr val="tx1"/>
          </a:solidFill>
          <a:latin typeface="+mn-lt"/>
          <a:ea typeface="+mn-ea"/>
          <a:cs typeface="+mn-cs"/>
        </a:defRPr>
      </a:lvl5pPr>
      <a:lvl6pPr marL="1228496" algn="l" defTabSz="491399" rtl="0" eaLnBrk="1" latinLnBrk="1" hangingPunct="1">
        <a:defRPr sz="967" kern="1200">
          <a:solidFill>
            <a:schemeClr val="tx1"/>
          </a:solidFill>
          <a:latin typeface="+mn-lt"/>
          <a:ea typeface="+mn-ea"/>
          <a:cs typeface="+mn-cs"/>
        </a:defRPr>
      </a:lvl6pPr>
      <a:lvl7pPr marL="1474196" algn="l" defTabSz="491399" rtl="0" eaLnBrk="1" latinLnBrk="1" hangingPunct="1">
        <a:defRPr sz="967" kern="1200">
          <a:solidFill>
            <a:schemeClr val="tx1"/>
          </a:solidFill>
          <a:latin typeface="+mn-lt"/>
          <a:ea typeface="+mn-ea"/>
          <a:cs typeface="+mn-cs"/>
        </a:defRPr>
      </a:lvl7pPr>
      <a:lvl8pPr marL="1719895" algn="l" defTabSz="491399" rtl="0" eaLnBrk="1" latinLnBrk="1" hangingPunct="1">
        <a:defRPr sz="967" kern="1200">
          <a:solidFill>
            <a:schemeClr val="tx1"/>
          </a:solidFill>
          <a:latin typeface="+mn-lt"/>
          <a:ea typeface="+mn-ea"/>
          <a:cs typeface="+mn-cs"/>
        </a:defRPr>
      </a:lvl8pPr>
      <a:lvl9pPr marL="1965594" algn="l" defTabSz="491399" rtl="0" eaLnBrk="1" latinLnBrk="1" hangingPunct="1">
        <a:defRPr sz="9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F6C275B7-EB75-6B86-EB0E-B9947D265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5"/>
            <a:ext cx="6551613" cy="924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03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766FBC1-F262-E2D4-DD03-283CB61002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5"/>
            <a:ext cx="6551613" cy="924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486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06A0F02-C395-5DE4-41DB-A463097381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5"/>
            <a:ext cx="6551613" cy="924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29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9C34DA14-62D6-2F78-7024-2D2ECC58B7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5"/>
            <a:ext cx="6551613" cy="924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950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402E6BD-3E04-CA75-4A06-19AE371236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5"/>
            <a:ext cx="6551613" cy="924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1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F8CADAE-ABC9-C8DA-0A8E-1B2D74DD27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5"/>
            <a:ext cx="6551613" cy="924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19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7462ADCE-48D6-A56A-AE45-55844C622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5"/>
            <a:ext cx="6551613" cy="924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308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4D32B8A-0EC8-364F-0BF5-FC6164736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5"/>
            <a:ext cx="6551613" cy="924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012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78DF6B0-FB19-A3A4-306B-626B0C5BB2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5"/>
            <a:ext cx="6551613" cy="924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386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504282E5-E621-0CA3-50DD-FB042F152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5"/>
            <a:ext cx="6551613" cy="924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014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8048D47-C441-4679-AC2D-C25B262794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5"/>
            <a:ext cx="6551613" cy="924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730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0D8216D-7E10-0855-A119-78D81D40D8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5"/>
            <a:ext cx="6551613" cy="924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02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D11391B-879A-0267-7E38-46E1D78B15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5"/>
            <a:ext cx="6551613" cy="924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524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118630D-1855-7D76-4F6E-DC90E3CBB6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5"/>
            <a:ext cx="6551613" cy="924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366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02E6730-9950-964C-4C6D-CFE4E75624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5"/>
            <a:ext cx="6551613" cy="924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681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83ADADA4-50E1-64A2-E238-7E7D9B8EC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5"/>
            <a:ext cx="6551613" cy="924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823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</TotalTime>
  <Words>0</Words>
  <Application>Microsoft Office PowerPoint</Application>
  <PresentationFormat>사용자 지정</PresentationFormat>
  <Paragraphs>0</Paragraphs>
  <Slides>16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19" baseType="lpstr"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Design_SW</dc:creator>
  <cp:lastModifiedBy>동인 이</cp:lastModifiedBy>
  <cp:revision>28</cp:revision>
  <dcterms:created xsi:type="dcterms:W3CDTF">2020-06-29T00:15:49Z</dcterms:created>
  <dcterms:modified xsi:type="dcterms:W3CDTF">2025-09-29T04:25:04Z</dcterms:modified>
</cp:coreProperties>
</file>