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</p:sldIdLst>
  <p:sldSz cx="6408738" cy="899953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656" y="1472842"/>
            <a:ext cx="5447428" cy="3133172"/>
          </a:xfrm>
        </p:spPr>
        <p:txBody>
          <a:bodyPr anchor="b"/>
          <a:lstStyle>
            <a:lvl1pPr algn="ctr">
              <a:defRPr sz="420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093" y="4726842"/>
            <a:ext cx="4806554" cy="2172804"/>
          </a:xfrm>
        </p:spPr>
        <p:txBody>
          <a:bodyPr/>
          <a:lstStyle>
            <a:lvl1pPr marL="0" indent="0" algn="ctr">
              <a:buNone/>
              <a:defRPr sz="1682"/>
            </a:lvl1pPr>
            <a:lvl2pPr marL="320455" indent="0" algn="ctr">
              <a:buNone/>
              <a:defRPr sz="1402"/>
            </a:lvl2pPr>
            <a:lvl3pPr marL="640911" indent="0" algn="ctr">
              <a:buNone/>
              <a:defRPr sz="1262"/>
            </a:lvl3pPr>
            <a:lvl4pPr marL="961366" indent="0" algn="ctr">
              <a:buNone/>
              <a:defRPr sz="1121"/>
            </a:lvl4pPr>
            <a:lvl5pPr marL="1281823" indent="0" algn="ctr">
              <a:buNone/>
              <a:defRPr sz="1121"/>
            </a:lvl5pPr>
            <a:lvl6pPr marL="1602277" indent="0" algn="ctr">
              <a:buNone/>
              <a:defRPr sz="1121"/>
            </a:lvl6pPr>
            <a:lvl7pPr marL="1922733" indent="0" algn="ctr">
              <a:buNone/>
              <a:defRPr sz="1121"/>
            </a:lvl7pPr>
            <a:lvl8pPr marL="2243189" indent="0" algn="ctr">
              <a:buNone/>
              <a:defRPr sz="1121"/>
            </a:lvl8pPr>
            <a:lvl9pPr marL="2563644" indent="0" algn="ctr">
              <a:buNone/>
              <a:defRPr sz="1121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384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720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6254" y="479142"/>
            <a:ext cx="1381884" cy="7626692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601" y="479142"/>
            <a:ext cx="4065543" cy="7626692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3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96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63" y="2243640"/>
            <a:ext cx="5527537" cy="3743557"/>
          </a:xfrm>
        </p:spPr>
        <p:txBody>
          <a:bodyPr anchor="b"/>
          <a:lstStyle>
            <a:lvl1pPr>
              <a:defRPr sz="420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263" y="6022610"/>
            <a:ext cx="5527537" cy="1968648"/>
          </a:xfrm>
        </p:spPr>
        <p:txBody>
          <a:bodyPr/>
          <a:lstStyle>
            <a:lvl1pPr marL="0" indent="0">
              <a:buNone/>
              <a:defRPr sz="1682">
                <a:solidFill>
                  <a:schemeClr val="tx1"/>
                </a:solidFill>
              </a:defRPr>
            </a:lvl1pPr>
            <a:lvl2pPr marL="320455" indent="0">
              <a:buNone/>
              <a:defRPr sz="1402">
                <a:solidFill>
                  <a:schemeClr val="tx1">
                    <a:tint val="75000"/>
                  </a:schemeClr>
                </a:solidFill>
              </a:defRPr>
            </a:lvl2pPr>
            <a:lvl3pPr marL="640911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3pPr>
            <a:lvl4pPr marL="961366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4pPr>
            <a:lvl5pPr marL="1281823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5pPr>
            <a:lvl6pPr marL="1602277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6pPr>
            <a:lvl7pPr marL="1922733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7pPr>
            <a:lvl8pPr marL="2243189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8pPr>
            <a:lvl9pPr marL="2563644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14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602" y="2395710"/>
            <a:ext cx="2723714" cy="571012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4423" y="2395710"/>
            <a:ext cx="2723714" cy="571012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0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6" y="479146"/>
            <a:ext cx="5527537" cy="173949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436" y="2206137"/>
            <a:ext cx="2711196" cy="1081194"/>
          </a:xfrm>
        </p:spPr>
        <p:txBody>
          <a:bodyPr anchor="b"/>
          <a:lstStyle>
            <a:lvl1pPr marL="0" indent="0">
              <a:buNone/>
              <a:defRPr sz="1682" b="1"/>
            </a:lvl1pPr>
            <a:lvl2pPr marL="320455" indent="0">
              <a:buNone/>
              <a:defRPr sz="1402" b="1"/>
            </a:lvl2pPr>
            <a:lvl3pPr marL="640911" indent="0">
              <a:buNone/>
              <a:defRPr sz="1262" b="1"/>
            </a:lvl3pPr>
            <a:lvl4pPr marL="961366" indent="0">
              <a:buNone/>
              <a:defRPr sz="1121" b="1"/>
            </a:lvl4pPr>
            <a:lvl5pPr marL="1281823" indent="0">
              <a:buNone/>
              <a:defRPr sz="1121" b="1"/>
            </a:lvl5pPr>
            <a:lvl6pPr marL="1602277" indent="0">
              <a:buNone/>
              <a:defRPr sz="1121" b="1"/>
            </a:lvl6pPr>
            <a:lvl7pPr marL="1922733" indent="0">
              <a:buNone/>
              <a:defRPr sz="1121" b="1"/>
            </a:lvl7pPr>
            <a:lvl8pPr marL="2243189" indent="0">
              <a:buNone/>
              <a:defRPr sz="1121" b="1"/>
            </a:lvl8pPr>
            <a:lvl9pPr marL="2563644" indent="0">
              <a:buNone/>
              <a:defRPr sz="112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436" y="3287333"/>
            <a:ext cx="2711196" cy="483516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24" y="2206137"/>
            <a:ext cx="2724548" cy="1081194"/>
          </a:xfrm>
        </p:spPr>
        <p:txBody>
          <a:bodyPr anchor="b"/>
          <a:lstStyle>
            <a:lvl1pPr marL="0" indent="0">
              <a:buNone/>
              <a:defRPr sz="1682" b="1"/>
            </a:lvl1pPr>
            <a:lvl2pPr marL="320455" indent="0">
              <a:buNone/>
              <a:defRPr sz="1402" b="1"/>
            </a:lvl2pPr>
            <a:lvl3pPr marL="640911" indent="0">
              <a:buNone/>
              <a:defRPr sz="1262" b="1"/>
            </a:lvl3pPr>
            <a:lvl4pPr marL="961366" indent="0">
              <a:buNone/>
              <a:defRPr sz="1121" b="1"/>
            </a:lvl4pPr>
            <a:lvl5pPr marL="1281823" indent="0">
              <a:buNone/>
              <a:defRPr sz="1121" b="1"/>
            </a:lvl5pPr>
            <a:lvl6pPr marL="1602277" indent="0">
              <a:buNone/>
              <a:defRPr sz="1121" b="1"/>
            </a:lvl6pPr>
            <a:lvl7pPr marL="1922733" indent="0">
              <a:buNone/>
              <a:defRPr sz="1121" b="1"/>
            </a:lvl7pPr>
            <a:lvl8pPr marL="2243189" indent="0">
              <a:buNone/>
              <a:defRPr sz="1121" b="1"/>
            </a:lvl8pPr>
            <a:lvl9pPr marL="2563644" indent="0">
              <a:buNone/>
              <a:defRPr sz="112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4424" y="3287333"/>
            <a:ext cx="2724548" cy="483516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45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69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51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5" y="599969"/>
            <a:ext cx="2066985" cy="2099892"/>
          </a:xfrm>
        </p:spPr>
        <p:txBody>
          <a:bodyPr anchor="b"/>
          <a:lstStyle>
            <a:lvl1pPr>
              <a:defRPr sz="224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548" y="1295771"/>
            <a:ext cx="3244424" cy="6395505"/>
          </a:xfrm>
        </p:spPr>
        <p:txBody>
          <a:bodyPr/>
          <a:lstStyle>
            <a:lvl1pPr>
              <a:defRPr sz="2243"/>
            </a:lvl1pPr>
            <a:lvl2pPr>
              <a:defRPr sz="1963"/>
            </a:lvl2pPr>
            <a:lvl3pPr>
              <a:defRPr sz="1682"/>
            </a:lvl3pPr>
            <a:lvl4pPr>
              <a:defRPr sz="1402"/>
            </a:lvl4pPr>
            <a:lvl5pPr>
              <a:defRPr sz="1402"/>
            </a:lvl5pPr>
            <a:lvl6pPr>
              <a:defRPr sz="1402"/>
            </a:lvl6pPr>
            <a:lvl7pPr>
              <a:defRPr sz="1402"/>
            </a:lvl7pPr>
            <a:lvl8pPr>
              <a:defRPr sz="1402"/>
            </a:lvl8pPr>
            <a:lvl9pPr>
              <a:defRPr sz="14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435" y="2699864"/>
            <a:ext cx="2066985" cy="5001827"/>
          </a:xfrm>
        </p:spPr>
        <p:txBody>
          <a:bodyPr/>
          <a:lstStyle>
            <a:lvl1pPr marL="0" indent="0">
              <a:buNone/>
              <a:defRPr sz="1121"/>
            </a:lvl1pPr>
            <a:lvl2pPr marL="320455" indent="0">
              <a:buNone/>
              <a:defRPr sz="982"/>
            </a:lvl2pPr>
            <a:lvl3pPr marL="640911" indent="0">
              <a:buNone/>
              <a:defRPr sz="841"/>
            </a:lvl3pPr>
            <a:lvl4pPr marL="961366" indent="0">
              <a:buNone/>
              <a:defRPr sz="701"/>
            </a:lvl4pPr>
            <a:lvl5pPr marL="1281823" indent="0">
              <a:buNone/>
              <a:defRPr sz="701"/>
            </a:lvl5pPr>
            <a:lvl6pPr marL="1602277" indent="0">
              <a:buNone/>
              <a:defRPr sz="701"/>
            </a:lvl6pPr>
            <a:lvl7pPr marL="1922733" indent="0">
              <a:buNone/>
              <a:defRPr sz="701"/>
            </a:lvl7pPr>
            <a:lvl8pPr marL="2243189" indent="0">
              <a:buNone/>
              <a:defRPr sz="701"/>
            </a:lvl8pPr>
            <a:lvl9pPr marL="2563644" indent="0">
              <a:buNone/>
              <a:defRPr sz="7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77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5" y="599969"/>
            <a:ext cx="2066985" cy="2099892"/>
          </a:xfrm>
        </p:spPr>
        <p:txBody>
          <a:bodyPr anchor="b"/>
          <a:lstStyle>
            <a:lvl1pPr>
              <a:defRPr sz="224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4548" y="1295771"/>
            <a:ext cx="3244424" cy="6395505"/>
          </a:xfrm>
        </p:spPr>
        <p:txBody>
          <a:bodyPr anchor="t"/>
          <a:lstStyle>
            <a:lvl1pPr marL="0" indent="0">
              <a:buNone/>
              <a:defRPr sz="2243"/>
            </a:lvl1pPr>
            <a:lvl2pPr marL="320455" indent="0">
              <a:buNone/>
              <a:defRPr sz="1963"/>
            </a:lvl2pPr>
            <a:lvl3pPr marL="640911" indent="0">
              <a:buNone/>
              <a:defRPr sz="1682"/>
            </a:lvl3pPr>
            <a:lvl4pPr marL="961366" indent="0">
              <a:buNone/>
              <a:defRPr sz="1402"/>
            </a:lvl4pPr>
            <a:lvl5pPr marL="1281823" indent="0">
              <a:buNone/>
              <a:defRPr sz="1402"/>
            </a:lvl5pPr>
            <a:lvl6pPr marL="1602277" indent="0">
              <a:buNone/>
              <a:defRPr sz="1402"/>
            </a:lvl6pPr>
            <a:lvl7pPr marL="1922733" indent="0">
              <a:buNone/>
              <a:defRPr sz="1402"/>
            </a:lvl7pPr>
            <a:lvl8pPr marL="2243189" indent="0">
              <a:buNone/>
              <a:defRPr sz="1402"/>
            </a:lvl8pPr>
            <a:lvl9pPr marL="2563644" indent="0">
              <a:buNone/>
              <a:defRPr sz="1402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435" y="2699864"/>
            <a:ext cx="2066985" cy="5001827"/>
          </a:xfrm>
        </p:spPr>
        <p:txBody>
          <a:bodyPr/>
          <a:lstStyle>
            <a:lvl1pPr marL="0" indent="0">
              <a:buNone/>
              <a:defRPr sz="1121"/>
            </a:lvl1pPr>
            <a:lvl2pPr marL="320455" indent="0">
              <a:buNone/>
              <a:defRPr sz="982"/>
            </a:lvl2pPr>
            <a:lvl3pPr marL="640911" indent="0">
              <a:buNone/>
              <a:defRPr sz="841"/>
            </a:lvl3pPr>
            <a:lvl4pPr marL="961366" indent="0">
              <a:buNone/>
              <a:defRPr sz="701"/>
            </a:lvl4pPr>
            <a:lvl5pPr marL="1281823" indent="0">
              <a:buNone/>
              <a:defRPr sz="701"/>
            </a:lvl5pPr>
            <a:lvl6pPr marL="1602277" indent="0">
              <a:buNone/>
              <a:defRPr sz="701"/>
            </a:lvl6pPr>
            <a:lvl7pPr marL="1922733" indent="0">
              <a:buNone/>
              <a:defRPr sz="701"/>
            </a:lvl7pPr>
            <a:lvl8pPr marL="2243189" indent="0">
              <a:buNone/>
              <a:defRPr sz="701"/>
            </a:lvl8pPr>
            <a:lvl9pPr marL="2563644" indent="0">
              <a:buNone/>
              <a:defRPr sz="7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460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602" y="479146"/>
            <a:ext cx="552753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602" y="2395710"/>
            <a:ext cx="552753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602" y="8341240"/>
            <a:ext cx="144196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0865-DE3D-4BC5-B108-CD3A799B719A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2896" y="8341240"/>
            <a:ext cx="2162949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6171" y="8341240"/>
            <a:ext cx="144196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A6822-A9AA-4885-B861-4AE952A0EF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27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40911" rtl="0" eaLnBrk="1" latinLnBrk="1" hangingPunct="1">
        <a:lnSpc>
          <a:spcPct val="90000"/>
        </a:lnSpc>
        <a:spcBef>
          <a:spcPct val="0"/>
        </a:spcBef>
        <a:buNone/>
        <a:defRPr sz="30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228" indent="-160228" algn="l" defTabSz="640911" rtl="0" eaLnBrk="1" latinLnBrk="1" hangingPunct="1">
        <a:lnSpc>
          <a:spcPct val="90000"/>
        </a:lnSpc>
        <a:spcBef>
          <a:spcPts val="701"/>
        </a:spcBef>
        <a:buFont typeface="Arial" panose="020B0604020202020204" pitchFamily="34" charset="0"/>
        <a:buChar char="•"/>
        <a:defRPr sz="1963" kern="1200">
          <a:solidFill>
            <a:schemeClr val="tx1"/>
          </a:solidFill>
          <a:latin typeface="+mn-lt"/>
          <a:ea typeface="+mn-ea"/>
          <a:cs typeface="+mn-cs"/>
        </a:defRPr>
      </a:lvl1pPr>
      <a:lvl2pPr marL="480683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2pPr>
      <a:lvl3pPr marL="801139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2" kern="1200">
          <a:solidFill>
            <a:schemeClr val="tx1"/>
          </a:solidFill>
          <a:latin typeface="+mn-lt"/>
          <a:ea typeface="+mn-ea"/>
          <a:cs typeface="+mn-cs"/>
        </a:defRPr>
      </a:lvl3pPr>
      <a:lvl4pPr marL="1121594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4pPr>
      <a:lvl5pPr marL="1442050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5pPr>
      <a:lvl6pPr marL="1762505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2082962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403416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723873" indent="-160228" algn="l" defTabSz="640911" rtl="0" eaLnBrk="1" latinLnBrk="1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1pPr>
      <a:lvl2pPr marL="320455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2pPr>
      <a:lvl3pPr marL="640911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3pPr>
      <a:lvl4pPr marL="961366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4pPr>
      <a:lvl5pPr marL="1281823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5pPr>
      <a:lvl6pPr marL="1602277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922733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243189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563644" algn="l" defTabSz="640911" rtl="0" eaLnBrk="1" latinLnBrk="1" hangingPunct="1"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8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6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9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79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2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" y="0"/>
            <a:ext cx="6373405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8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0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5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3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1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4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127D-137C-5346-03CE-2AA8EFB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0"/>
            <a:ext cx="6371748" cy="89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6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301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권욱 박</dc:creator>
  <cp:lastModifiedBy>Uxxxxxxx</cp:lastModifiedBy>
  <cp:revision>46</cp:revision>
  <cp:lastPrinted>2026-04-29T01:19:39Z</cp:lastPrinted>
  <dcterms:created xsi:type="dcterms:W3CDTF">2026-02-23T13:23:53Z</dcterms:created>
  <dcterms:modified xsi:type="dcterms:W3CDTF">2026-04-29T01:20:15Z</dcterms:modified>
</cp:coreProperties>
</file>