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7" r:id="rId1"/>
    <p:sldMasterId id="2147483861" r:id="rId2"/>
    <p:sldMasterId id="2147483874" r:id="rId3"/>
  </p:sldMasterIdLst>
  <p:notesMasterIdLst>
    <p:notesMasterId r:id="rId28"/>
  </p:notesMasterIdLst>
  <p:sldIdLst>
    <p:sldId id="256" r:id="rId4"/>
    <p:sldId id="538" r:id="rId5"/>
    <p:sldId id="536" r:id="rId6"/>
    <p:sldId id="14589" r:id="rId7"/>
    <p:sldId id="577" r:id="rId8"/>
    <p:sldId id="571" r:id="rId9"/>
    <p:sldId id="14606" r:id="rId10"/>
    <p:sldId id="14607" r:id="rId11"/>
    <p:sldId id="14590" r:id="rId12"/>
    <p:sldId id="14592" r:id="rId13"/>
    <p:sldId id="14593" r:id="rId14"/>
    <p:sldId id="14608" r:id="rId15"/>
    <p:sldId id="576" r:id="rId16"/>
    <p:sldId id="14585" r:id="rId17"/>
    <p:sldId id="14565" r:id="rId18"/>
    <p:sldId id="14595" r:id="rId19"/>
    <p:sldId id="14596" r:id="rId20"/>
    <p:sldId id="14597" r:id="rId21"/>
    <p:sldId id="14576" r:id="rId22"/>
    <p:sldId id="14598" r:id="rId23"/>
    <p:sldId id="14599" r:id="rId24"/>
    <p:sldId id="14577" r:id="rId25"/>
    <p:sldId id="14588" r:id="rId26"/>
    <p:sldId id="376" r:id="rId27"/>
  </p:sldIdLst>
  <p:sldSz cx="12192000" cy="6858000"/>
  <p:notesSz cx="6858000" cy="9144000"/>
  <p:embeddedFontLst>
    <p:embeddedFont>
      <p:font typeface="Gulim" panose="020B0600000101010101" pitchFamily="34" charset="-127"/>
      <p:regular r:id="rId29"/>
    </p:embeddedFont>
    <p:embeddedFont>
      <p:font typeface="KB금융 제목체 Bold" panose="020B0803000000000000" pitchFamily="34" charset="-127"/>
      <p:bold r:id="rId30"/>
    </p:embeddedFont>
    <p:embeddedFont>
      <p:font typeface="KB금융 본문체 Light" panose="020B0303000000000000" pitchFamily="34" charset="-127"/>
      <p:regular r:id="rId31"/>
    </p:embeddedFont>
    <p:embeddedFont>
      <p:font typeface="맑은 고딕" panose="020B0503020000020004" pitchFamily="34" charset="-127"/>
      <p:regular r:id="rId32"/>
      <p:bold r:id="rId33"/>
    </p:embeddedFont>
    <p:embeddedFont>
      <p:font typeface="나눔고딕 ExtraBold" panose="020D0904000000000000" pitchFamily="34" charset="-127"/>
      <p:bold r:id="rId34"/>
    </p:embeddedFont>
    <p:embeddedFont>
      <p:font typeface="KBFG Display Light" panose="020B0303000000000000" pitchFamily="34" charset="-127"/>
      <p:regular r:id="rId35"/>
    </p:embeddedFont>
    <p:embeddedFont>
      <p:font typeface="KBFG Text Bold" panose="020B0803000000000000" pitchFamily="34" charset="-127"/>
      <p:bold r:id="rId36"/>
    </p:embeddedFont>
    <p:embeddedFont>
      <p:font typeface="KBFG Text Bold" panose="020B0803000000000000" pitchFamily="34" charset="-127"/>
      <p:bold r:id="rId36"/>
    </p:embeddedFont>
    <p:embeddedFont>
      <p:font typeface="Marlett" pitchFamily="2" charset="2"/>
      <p:regular r:id="rId37"/>
    </p:embeddedFont>
    <p:embeddedFont>
      <p:font typeface="Trebuchet MS" panose="020B0603020202020204" pitchFamily="34" charset="0"/>
      <p:regular r:id="rId38"/>
      <p:bold r:id="rId39"/>
      <p:italic r:id="rId40"/>
      <p:boldItalic r:id="rId4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881"/>
    <a:srgbClr val="FFFFCC"/>
    <a:srgbClr val="0000FF"/>
    <a:srgbClr val="FFC000"/>
    <a:srgbClr val="FFCC99"/>
    <a:srgbClr val="FFFF66"/>
    <a:srgbClr val="FFFF99"/>
    <a:srgbClr val="66CCFF"/>
    <a:srgbClr val="CCFFFF"/>
    <a:srgbClr val="FFF0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31" autoAdjust="0"/>
    <p:restoredTop sz="95214" autoAdjust="0"/>
  </p:normalViewPr>
  <p:slideViewPr>
    <p:cSldViewPr snapToGrid="0" showGuides="1">
      <p:cViewPr varScale="1">
        <p:scale>
          <a:sx n="102" d="100"/>
          <a:sy n="102" d="100"/>
        </p:scale>
        <p:origin x="1440" y="90"/>
      </p:cViewPr>
      <p:guideLst>
        <p:guide orient="horz" pos="315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299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1.fntdata"/><Relationship Id="rId21" Type="http://schemas.openxmlformats.org/officeDocument/2006/relationships/slide" Target="slides/slide18.xml"/><Relationship Id="rId34" Type="http://schemas.openxmlformats.org/officeDocument/2006/relationships/font" Target="fonts/font6.fntdata"/><Relationship Id="rId42" Type="http://schemas.openxmlformats.org/officeDocument/2006/relationships/commentAuthors" Target="commentAuthors.xml"/><Relationship Id="rId47" Type="http://schemas.microsoft.com/office/2016/11/relationships/changesInfo" Target="changesInfos/changesInfo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3.fntdata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font" Target="fonts/font1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yuwon hwang" userId="cb32f2bcca87feb4" providerId="LiveId" clId="{1233A14A-2740-4EAA-A5E3-DDFB1FAB4537}"/>
    <pc:docChg chg="delSld delMainMaster modMainMaster">
      <pc:chgData name="kyuwon hwang" userId="cb32f2bcca87feb4" providerId="LiveId" clId="{1233A14A-2740-4EAA-A5E3-DDFB1FAB4537}" dt="2026-06-30T02:08:37.388" v="3"/>
      <pc:docMkLst>
        <pc:docMk/>
      </pc:docMkLst>
      <pc:sldChg chg="del">
        <pc:chgData name="kyuwon hwang" userId="cb32f2bcca87feb4" providerId="LiveId" clId="{1233A14A-2740-4EAA-A5E3-DDFB1FAB4537}" dt="2026-06-30T02:08:34.211" v="0" actId="47"/>
        <pc:sldMkLst>
          <pc:docMk/>
          <pc:sldMk cId="1780523936" sldId="14591"/>
        </pc:sldMkLst>
      </pc:sldChg>
      <pc:sldChg chg="del">
        <pc:chgData name="kyuwon hwang" userId="cb32f2bcca87feb4" providerId="LiveId" clId="{1233A14A-2740-4EAA-A5E3-DDFB1FAB4537}" dt="2026-06-30T02:08:34.211" v="0" actId="47"/>
        <pc:sldMkLst>
          <pc:docMk/>
          <pc:sldMk cId="4042221817" sldId="14594"/>
        </pc:sldMkLst>
      </pc:sldChg>
      <pc:sldChg chg="del">
        <pc:chgData name="kyuwon hwang" userId="cb32f2bcca87feb4" providerId="LiveId" clId="{1233A14A-2740-4EAA-A5E3-DDFB1FAB4537}" dt="2026-06-30T02:08:34.211" v="0" actId="47"/>
        <pc:sldMkLst>
          <pc:docMk/>
          <pc:sldMk cId="1861162680" sldId="14600"/>
        </pc:sldMkLst>
      </pc:sldChg>
      <pc:sldChg chg="del">
        <pc:chgData name="kyuwon hwang" userId="cb32f2bcca87feb4" providerId="LiveId" clId="{1233A14A-2740-4EAA-A5E3-DDFB1FAB4537}" dt="2026-06-30T02:08:34.211" v="0" actId="47"/>
        <pc:sldMkLst>
          <pc:docMk/>
          <pc:sldMk cId="3597062135" sldId="14603"/>
        </pc:sldMkLst>
      </pc:sldChg>
      <pc:sldChg chg="del">
        <pc:chgData name="kyuwon hwang" userId="cb32f2bcca87feb4" providerId="LiveId" clId="{1233A14A-2740-4EAA-A5E3-DDFB1FAB4537}" dt="2026-06-30T02:08:34.211" v="0" actId="47"/>
        <pc:sldMkLst>
          <pc:docMk/>
          <pc:sldMk cId="2194086521" sldId="14605"/>
        </pc:sldMkLst>
      </pc:sldChg>
      <pc:sldChg chg="del">
        <pc:chgData name="kyuwon hwang" userId="cb32f2bcca87feb4" providerId="LiveId" clId="{1233A14A-2740-4EAA-A5E3-DDFB1FAB4537}" dt="2026-06-30T02:08:34.211" v="0" actId="47"/>
        <pc:sldMkLst>
          <pc:docMk/>
          <pc:sldMk cId="2204051306" sldId="14609"/>
        </pc:sldMkLst>
      </pc:sldChg>
      <pc:sldChg chg="del">
        <pc:chgData name="kyuwon hwang" userId="cb32f2bcca87feb4" providerId="LiveId" clId="{1233A14A-2740-4EAA-A5E3-DDFB1FAB4537}" dt="2026-06-30T02:08:34.211" v="0" actId="47"/>
        <pc:sldMkLst>
          <pc:docMk/>
          <pc:sldMk cId="325872473" sldId="14610"/>
        </pc:sldMkLst>
      </pc:sldChg>
      <pc:sldMasterChg chg="del delSldLayout">
        <pc:chgData name="kyuwon hwang" userId="cb32f2bcca87feb4" providerId="LiveId" clId="{1233A14A-2740-4EAA-A5E3-DDFB1FAB4537}" dt="2026-06-30T02:08:37.338" v="1"/>
        <pc:sldMasterMkLst>
          <pc:docMk/>
          <pc:sldMasterMk cId="1557729734" sldId="2147483690"/>
        </pc:sldMasterMkLst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492407190" sldId="2147483691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797079174" sldId="2147483692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4133911088" sldId="2147483693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3293558129" sldId="2147483694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3269789446" sldId="2147483695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3828188447" sldId="2147483696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625676150" sldId="2147483697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2115993564" sldId="2147483698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3357008779" sldId="2147483699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1729833875" sldId="2147483700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557729734" sldId="2147483690"/>
            <pc:sldLayoutMk cId="3268672346" sldId="2147483701"/>
          </pc:sldLayoutMkLst>
        </pc:sldLayoutChg>
      </pc:sldMasterChg>
      <pc:sldMasterChg chg="del delSldLayout">
        <pc:chgData name="kyuwon hwang" userId="cb32f2bcca87feb4" providerId="LiveId" clId="{1233A14A-2740-4EAA-A5E3-DDFB1FAB4537}" dt="2026-06-30T02:08:37.338" v="1"/>
        <pc:sldMasterMkLst>
          <pc:docMk/>
          <pc:sldMasterMk cId="1643325565" sldId="2147483703"/>
        </pc:sldMasterMkLst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824110721" sldId="2147483704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1301203779" sldId="2147483705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3458186513" sldId="2147483706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1291103856" sldId="2147483707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4027679210" sldId="2147483708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2339998668" sldId="2147483709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3101360696" sldId="2147483710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266538566" sldId="2147483711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2459189576" sldId="2147483712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499325733" sldId="2147483713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643325565" sldId="2147483703"/>
            <pc:sldLayoutMk cId="3326153873" sldId="2147483714"/>
          </pc:sldLayoutMkLst>
        </pc:sldLayoutChg>
      </pc:sldMasterChg>
      <pc:sldMasterChg chg="modSldLayout sldLayoutOrd">
        <pc:chgData name="kyuwon hwang" userId="cb32f2bcca87feb4" providerId="LiveId" clId="{1233A14A-2740-4EAA-A5E3-DDFB1FAB4537}" dt="2026-06-30T02:08:37.376" v="2"/>
        <pc:sldMasterMkLst>
          <pc:docMk/>
          <pc:sldMasterMk cId="1252646181" sldId="2147483874"/>
        </pc:sldMasterMkLst>
        <pc:sldLayoutChg chg="modSp 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3368494511" sldId="2147483890"/>
          </pc:sldLayoutMkLst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368494511" sldId="2147483890"/>
              <ac:spMk id="2" creationId="{8D2D8068-54DA-5896-E5E4-F91115B60240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368494511" sldId="2147483890"/>
              <ac:spMk id="3" creationId="{E092BA39-8B23-9C10-5B30-3810027B26D4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368494511" sldId="2147483890"/>
              <ac:spMk id="4" creationId="{96CFF8EC-7F5C-943E-6027-1202CB6EF361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368494511" sldId="2147483890"/>
              <ac:spMk id="5" creationId="{DB48BE38-8B74-3B19-7512-C7312C67519B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368494511" sldId="2147483890"/>
              <ac:spMk id="6" creationId="{C4E9C66A-4ED4-159B-A1F4-849D2D4A199F}"/>
            </ac:spMkLst>
          </pc:spChg>
        </pc:sldLayoutChg>
        <pc:sldLayoutChg chg="modSp 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1941985529" sldId="2147483891"/>
          </pc:sldLayoutMkLst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941985529" sldId="2147483891"/>
              <ac:spMk id="2" creationId="{F8841BBE-9FB3-7E58-FCF0-B7060CAD9A0C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941985529" sldId="2147483891"/>
              <ac:spMk id="3" creationId="{9817BBC2-B1A7-2A28-464C-F2CAA45F1A89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941985529" sldId="2147483891"/>
              <ac:spMk id="4" creationId="{3E553B76-B816-DF74-ACDA-5C8EC792D18F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941985529" sldId="2147483891"/>
              <ac:spMk id="5" creationId="{008B30A8-68D0-5731-1817-AAE234F70CB8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941985529" sldId="2147483891"/>
              <ac:spMk id="6" creationId="{857F2210-9C4B-4C03-8CC1-329E4C416CD9}"/>
            </ac:spMkLst>
          </pc:spChg>
        </pc:sldLayoutChg>
        <pc:sldLayoutChg chg="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3396051519" sldId="2147483892"/>
          </pc:sldLayoutMkLst>
        </pc:sldLayoutChg>
        <pc:sldLayoutChg chg="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530947590" sldId="2147483893"/>
          </pc:sldLayoutMkLst>
        </pc:sldLayoutChg>
        <pc:sldLayoutChg chg="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1231760204" sldId="2147483894"/>
          </pc:sldLayoutMkLst>
        </pc:sldLayoutChg>
        <pc:sldLayoutChg chg="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3576487511" sldId="2147483895"/>
          </pc:sldLayoutMkLst>
        </pc:sldLayoutChg>
        <pc:sldLayoutChg chg="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3686431706" sldId="2147483896"/>
          </pc:sldLayoutMkLst>
        </pc:sldLayoutChg>
        <pc:sldLayoutChg chg="modSp 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2385409402" sldId="2147483897"/>
          </pc:sldLayoutMkLst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385409402" sldId="2147483897"/>
              <ac:spMk id="2" creationId="{B3009DC0-5159-5BE6-7A5B-098BA0A341FA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385409402" sldId="2147483897"/>
              <ac:spMk id="3" creationId="{BB3355CF-FCC4-529A-6FD7-684B1BE3A152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385409402" sldId="2147483897"/>
              <ac:spMk id="4" creationId="{E51BAC43-A0C3-11DF-394D-1C3EAD54E07D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385409402" sldId="2147483897"/>
              <ac:spMk id="5" creationId="{64B53409-3CCE-0124-FA09-16341BA97E81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385409402" sldId="2147483897"/>
              <ac:spMk id="6" creationId="{05FD6038-FEC1-67A3-1F2E-D3033E28FB93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385409402" sldId="2147483897"/>
              <ac:spMk id="7" creationId="{AD57FD55-CCBA-1468-3C08-07FFCE1A3AA8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385409402" sldId="2147483897"/>
              <ac:spMk id="8" creationId="{350086C9-5F4F-7CAD-060B-237520618275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385409402" sldId="2147483897"/>
              <ac:spMk id="9" creationId="{38D18C15-B491-EC9F-D235-DC5044E11BFC}"/>
            </ac:spMkLst>
          </pc:spChg>
        </pc:sldLayoutChg>
        <pc:sldLayoutChg chg="modSp 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1325543683" sldId="2147483898"/>
          </pc:sldLayoutMkLst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325543683" sldId="2147483898"/>
              <ac:spMk id="2" creationId="{A70313C7-12E0-243B-5F1D-F1EA16222DE1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325543683" sldId="2147483898"/>
              <ac:spMk id="3" creationId="{CD3E86AC-148B-AAB4-CBED-3158BF59DF4B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325543683" sldId="2147483898"/>
              <ac:spMk id="4" creationId="{64EB92AB-9727-FF7F-AEA9-6DF45C69040B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325543683" sldId="2147483898"/>
              <ac:spMk id="5" creationId="{BBC95100-E61B-EC63-BEFE-862CD9E369BE}"/>
            </ac:spMkLst>
          </pc:spChg>
        </pc:sldLayoutChg>
        <pc:sldLayoutChg chg="modSp 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1936980626" sldId="2147483899"/>
          </pc:sldLayoutMkLst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936980626" sldId="2147483899"/>
              <ac:spMk id="2" creationId="{53985C07-76DE-FBDE-9616-B390710DDF5A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936980626" sldId="2147483899"/>
              <ac:spMk id="3" creationId="{A4839211-BB68-A4E9-69C8-36967DE5CEF6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1936980626" sldId="2147483899"/>
              <ac:spMk id="4" creationId="{1CAD64A1-E98D-FFEE-8818-B750AFAEEEE2}"/>
            </ac:spMkLst>
          </pc:spChg>
        </pc:sldLayoutChg>
        <pc:sldLayoutChg chg="modSp 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2747599463" sldId="2147483900"/>
          </pc:sldLayoutMkLst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747599463" sldId="2147483900"/>
              <ac:spMk id="2" creationId="{0DB6F4EC-FC75-B935-B4C3-9FACEF3A1EFB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747599463" sldId="2147483900"/>
              <ac:spMk id="3" creationId="{12D11051-FCB6-9531-4C14-7FD85BDED546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747599463" sldId="2147483900"/>
              <ac:spMk id="4" creationId="{42774325-2F82-0F98-DE84-1E762E25B0DF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747599463" sldId="2147483900"/>
              <ac:spMk id="5" creationId="{6202A604-4466-9B9A-FD3D-C1EF96D75A73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747599463" sldId="2147483900"/>
              <ac:spMk id="6" creationId="{9068D151-06C8-A616-0E0B-D6CF1E3FEEB8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2747599463" sldId="2147483900"/>
              <ac:spMk id="7" creationId="{4720550F-666E-498E-CBE4-AC87FA6A3BC7}"/>
            </ac:spMkLst>
          </pc:spChg>
        </pc:sldLayoutChg>
        <pc:sldLayoutChg chg="modSp 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69041562" sldId="2147483901"/>
          </pc:sldLayoutMkLst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69041562" sldId="2147483901"/>
              <ac:spMk id="2" creationId="{081064E3-9F59-F59B-6AD8-DE749047B155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69041562" sldId="2147483901"/>
              <ac:spMk id="3" creationId="{6CD014F5-A3F2-6696-408B-6760DA99D409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69041562" sldId="2147483901"/>
              <ac:spMk id="4" creationId="{9AF99633-FF3D-388F-CE3F-E39D64D5BFA4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69041562" sldId="2147483901"/>
              <ac:spMk id="5" creationId="{E8B91E85-207A-0551-611D-7129ACF7241D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69041562" sldId="2147483901"/>
              <ac:spMk id="6" creationId="{A7F158FE-5628-B12A-E565-63A4AF2EACF9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69041562" sldId="2147483901"/>
              <ac:spMk id="7" creationId="{E5ACC40B-93EE-83A8-6E6C-90E5B9A0E774}"/>
            </ac:spMkLst>
          </pc:spChg>
        </pc:sldLayoutChg>
        <pc:sldLayoutChg chg="modSp 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936527003" sldId="2147483902"/>
          </pc:sldLayoutMkLst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936527003" sldId="2147483902"/>
              <ac:spMk id="2" creationId="{542063F3-78EF-162F-B066-4B05CB8561DE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936527003" sldId="2147483902"/>
              <ac:spMk id="3" creationId="{EC44D891-D5AC-1451-FC82-F57D8CF2F086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936527003" sldId="2147483902"/>
              <ac:spMk id="4" creationId="{23C1E3CF-7BA5-6FAB-43EA-8DE7ABEFDE1D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936527003" sldId="2147483902"/>
              <ac:spMk id="5" creationId="{EE99E1F2-415B-B219-212E-B91559916021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936527003" sldId="2147483902"/>
              <ac:spMk id="6" creationId="{437F40AA-3F87-411C-5929-15D7C5E2008A}"/>
            </ac:spMkLst>
          </pc:spChg>
        </pc:sldLayoutChg>
        <pc:sldLayoutChg chg="modSp mod ord">
          <pc:chgData name="kyuwon hwang" userId="cb32f2bcca87feb4" providerId="LiveId" clId="{1233A14A-2740-4EAA-A5E3-DDFB1FAB4537}" dt="2026-06-30T02:08:37.376" v="2"/>
          <pc:sldLayoutMkLst>
            <pc:docMk/>
            <pc:sldMasterMk cId="1252646181" sldId="2147483874"/>
            <pc:sldLayoutMk cId="3574488615" sldId="2147483903"/>
          </pc:sldLayoutMkLst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574488615" sldId="2147483903"/>
              <ac:spMk id="2" creationId="{62243530-D015-2CA3-8525-E369591A5D47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574488615" sldId="2147483903"/>
              <ac:spMk id="3" creationId="{85CFD7F2-0FE9-8528-CB06-4EA6439BCD40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574488615" sldId="2147483903"/>
              <ac:spMk id="4" creationId="{C81C2A09-160B-513A-7C84-9DE682CF3A63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574488615" sldId="2147483903"/>
              <ac:spMk id="5" creationId="{2D4BB5CF-820B-B29F-CACC-7F918A9E8C04}"/>
            </ac:spMkLst>
          </pc:spChg>
          <pc:spChg chg="mod">
            <ac:chgData name="kyuwon hwang" userId="cb32f2bcca87feb4" providerId="LiveId" clId="{1233A14A-2740-4EAA-A5E3-DDFB1FAB4537}" dt="2026-06-30T02:08:37.376" v="2"/>
            <ac:spMkLst>
              <pc:docMk/>
              <pc:sldMasterMk cId="1252646181" sldId="2147483874"/>
              <pc:sldLayoutMk cId="3574488615" sldId="2147483903"/>
              <ac:spMk id="6" creationId="{EDFD391B-A3ED-AD09-6453-344E17D35D91}"/>
            </ac:spMkLst>
          </pc:spChg>
        </pc:sldLayoutChg>
      </pc:sldMasterChg>
      <pc:sldMasterChg chg="del sldLayoutOrd">
        <pc:chgData name="kyuwon hwang" userId="cb32f2bcca87feb4" providerId="LiveId" clId="{1233A14A-2740-4EAA-A5E3-DDFB1FAB4537}" dt="2026-06-30T02:08:37.388" v="3"/>
        <pc:sldMasterMkLst>
          <pc:docMk/>
          <pc:sldMasterMk cId="3368978323" sldId="2147483889"/>
        </pc:sldMasterMkLst>
      </pc:sldMasterChg>
      <pc:sldMasterChg chg="del delSldLayout">
        <pc:chgData name="kyuwon hwang" userId="cb32f2bcca87feb4" providerId="LiveId" clId="{1233A14A-2740-4EAA-A5E3-DDFB1FAB4537}" dt="2026-06-30T02:08:37.338" v="1"/>
        <pc:sldMasterMkLst>
          <pc:docMk/>
          <pc:sldMasterMk cId="140075477" sldId="2147483904"/>
        </pc:sldMasterMkLst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3596663108" sldId="2147483905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2041014132" sldId="2147483906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3017788950" sldId="2147483907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3013382966" sldId="2147483908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2275416173" sldId="2147483909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3538184742" sldId="2147483910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2924505933" sldId="2147483911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1359021689" sldId="2147483912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1845100123" sldId="2147483913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1793990404" sldId="2147483914"/>
          </pc:sldLayoutMkLst>
        </pc:sldLayoutChg>
        <pc:sldLayoutChg chg="del">
          <pc:chgData name="kyuwon hwang" userId="cb32f2bcca87feb4" providerId="LiveId" clId="{1233A14A-2740-4EAA-A5E3-DDFB1FAB4537}" dt="2026-06-30T02:08:37.338" v="1"/>
          <pc:sldLayoutMkLst>
            <pc:docMk/>
            <pc:sldMasterMk cId="140075477" sldId="2147483904"/>
            <pc:sldLayoutMk cId="3392418881" sldId="214748391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E2DD0-96EE-4CD0-B7E8-CFFBCA0CC6DF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7B424-9F7A-4B61-9FA1-2D9866B24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473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7B424-9F7A-4B61-9FA1-2D9866B243F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4656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7B424-9F7A-4B61-9FA1-2D9866B243F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7642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7B424-9F7A-4B61-9FA1-2D9866B243F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1543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1" y="1600205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77506230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2" y="274643"/>
            <a:ext cx="8042031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94632732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609601" y="274643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426460596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DDE797-56B3-47E8-E933-F68F2E849B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A4F9E99-0627-98D3-4374-49640E39A3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742B71-7FE2-BE3F-B7D7-4ECDD8CA1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E5F4624-6ADF-CE31-26EE-537562095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2A10F18-26E7-E038-6E5C-80E4AB125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77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16C91E-D33A-5420-F366-BF252A419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65D4DE-96BB-4701-5EED-F924A8230B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BDBF1AE-63EC-5DCB-88B1-7FF03F064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28B309A-D4C3-D1A7-54D5-784D9208A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2766332-396A-D59B-23A7-79EF8D17B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389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3420A20-2318-6539-1A9C-3D28DDE97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8CF920F-097B-2AD4-21C7-90F6A01FE4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BA02BF4-96D7-9A7A-0529-231A008F2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FC6B13A-8133-BEC6-7A5A-6816CA5F4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2F56EA0-2F9A-8B70-3A59-EEB5982A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585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C35C28-9B42-BB89-4BF2-4487434F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442D27F-5A35-3877-211F-33403DE507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735FF4C-4DB7-9971-53A7-CB60E0469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47A647C-1D78-E9A4-54C5-2CAAB8A27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79B97D-EAA2-5B30-E9CD-38F395806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09194C-7ABD-432C-1D8D-BC36EED66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592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88AC3B-8D3D-7B50-BDC7-859EC380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9C1E3B0-812B-148D-753A-DBEF2D1BEF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702E7B8-67EF-29EC-4454-4D5836DE4D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13A690-D5BE-11A2-9D72-A1248EAF0E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5FBF506-1F47-C556-C1D8-14D9B7127D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7F3C822-8F24-CC56-1DF9-CED72798E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E9F3C89-0B2F-131F-8CCA-169EA5FA0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832C41E-A3AB-1B6F-BFD3-27BE6AAA8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1268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ECF065-A68A-A79D-092E-972CE4328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EFB9FF4-C10E-86A8-921F-A8BAB0449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E1314F0-7035-7D37-3B6E-551BDCADA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8DA09B0-150E-D0A9-A4AB-EB28D18F8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097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5E6FF62-E368-1E0F-31A0-7358CA875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68A8BEC-673E-E500-F956-F81DEF0B3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7A08BD6-F2AB-8412-409A-6940777B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5287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9049060-7C9F-DEF4-5E05-656A11EDD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F5A9426-643A-A620-AEB4-E0A1BBD74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A960927-8BBF-01E1-2FB2-43FD7D14A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8729E70-B8FF-D735-45CE-266C34835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0612409-D9CE-CF3C-CCE6-D3A6FC23D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60FF4D1-27BC-8FC8-21FE-C8979FBEA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2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248" y="4406905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248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0351256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7679D8-679E-23F9-BBC8-7E1DB0D4A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7B95D91-BB07-13F5-7FAE-2F2625ABB9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A7C4B99-AD58-0B63-5C50-5ED583450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003EFA4-57C8-1739-ACCF-C1DA155B9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DBF8B42-83F0-437D-7777-B59D9ABAA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9598A8B-6488-EA3D-E7BB-EBF9DD08D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025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161725-7FCF-99D2-15E6-5B5DCEF57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CCAC923-F3AB-1788-B97E-E5E63583BA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7ADC5A0-F298-F650-D00E-1E1B4F451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6E338A-7954-C4E5-62F6-848A1F408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393B185-6D66-A059-E67A-5AEDF0001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1758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2471FB9-4FB3-9DB3-044E-B1370D7F97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979D29C-A575-BA10-42DD-AA02C428A9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492ED31-59BD-FF68-E810-51E6A360F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B35F0F-FD72-CA1A-A1B1-7BC403F5A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BCFDFF-A001-FE13-ABE6-9EB46FD54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053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954A706-30BB-4EA5-C32C-A5717AB1F5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5143" y="0"/>
            <a:ext cx="12271657" cy="68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1901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2D8068-54DA-5896-E5E4-F91115B602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092BA39-8B23-9C10-5B30-3810027B2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CFF8EC-7F5C-943E-6027-1202CB6EF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48BE38-8B74-3B19-7512-C7312C675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E9C66A-4ED4-159B-A1F4-849D2D4A1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297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841BBE-9FB3-7E58-FCF0-B7060CAD9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817BBC2-B1A7-2A28-464C-F2CAA45F1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553B76-B816-DF74-ACDA-5C8EC792D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08B30A8-68D0-5731-1817-AAE234F70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57F2210-9C4B-4C03-8CC1-329E4C416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40E0A7F-66A5-53A7-9272-AC1C5303AF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9384" y="0"/>
            <a:ext cx="12330768" cy="68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2536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954A706-30BB-4EA5-C32C-A5717AB1F5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5143" y="0"/>
            <a:ext cx="12271657" cy="68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7980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rgbClr val="FFCD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17F8BF7B-E291-F46A-B0FA-64D487D340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3298" y="6545027"/>
            <a:ext cx="1249786" cy="205189"/>
          </a:xfrm>
          <a:prstGeom prst="rect">
            <a:avLst/>
          </a:prstGeom>
        </p:spPr>
      </p:pic>
      <p:pic>
        <p:nvPicPr>
          <p:cNvPr id="8" name="Image 1" descr="preencoded.png">
            <a:extLst>
              <a:ext uri="{FF2B5EF4-FFF2-40B4-BE49-F238E27FC236}">
                <a16:creationId xmlns:a16="http://schemas.microsoft.com/office/drawing/2014/main" id="{86093F2B-E7AE-AC31-C13E-A4B0D28B0B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57" y="-218"/>
            <a:ext cx="12192258" cy="732663"/>
          </a:xfrm>
          <a:prstGeom prst="rect">
            <a:avLst/>
          </a:prstGeom>
        </p:spPr>
      </p:pic>
      <p:pic>
        <p:nvPicPr>
          <p:cNvPr id="9" name="Image 2" descr="preencoded.png">
            <a:extLst>
              <a:ext uri="{FF2B5EF4-FFF2-40B4-BE49-F238E27FC236}">
                <a16:creationId xmlns:a16="http://schemas.microsoft.com/office/drawing/2014/main" id="{698EB319-32EF-AF5A-139B-8511A65FEB8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05081" y="263662"/>
            <a:ext cx="201168" cy="201168"/>
          </a:xfrm>
          <a:prstGeom prst="rect">
            <a:avLst/>
          </a:prstGeom>
        </p:spPr>
      </p:pic>
      <p:pic>
        <p:nvPicPr>
          <p:cNvPr id="10" name="Image 3" descr="preencoded.png">
            <a:extLst>
              <a:ext uri="{FF2B5EF4-FFF2-40B4-BE49-F238E27FC236}">
                <a16:creationId xmlns:a16="http://schemas.microsoft.com/office/drawing/2014/main" id="{E00E312B-1443-D1C5-4116-0EBF40666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271" y="263779"/>
            <a:ext cx="201168" cy="201168"/>
          </a:xfrm>
          <a:prstGeom prst="rect">
            <a:avLst/>
          </a:prstGeom>
        </p:spPr>
      </p:pic>
      <p:pic>
        <p:nvPicPr>
          <p:cNvPr id="11" name="Image 4" descr="preencoded.png">
            <a:extLst>
              <a:ext uri="{FF2B5EF4-FFF2-40B4-BE49-F238E27FC236}">
                <a16:creationId xmlns:a16="http://schemas.microsoft.com/office/drawing/2014/main" id="{6B87D1E8-A356-3B18-9812-BEAAF5C5D33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7456" y="263766"/>
            <a:ext cx="201168" cy="20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313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44098C81-99B0-172F-C396-9A5813F269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84201" y="0"/>
            <a:ext cx="12776201" cy="703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2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E1EDFD17-43E6-FC5E-E14D-45A718D3EA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09601" y="0"/>
            <a:ext cx="12801601" cy="705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9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2" y="1600205"/>
            <a:ext cx="5392617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1600205"/>
            <a:ext cx="5392617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201069388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그림 45">
            <a:extLst>
              <a:ext uri="{FF2B5EF4-FFF2-40B4-BE49-F238E27FC236}">
                <a16:creationId xmlns:a16="http://schemas.microsoft.com/office/drawing/2014/main" id="{D301C605-847F-BEEB-94A6-29586540FE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204700" cy="6858000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329E74F3-11D9-4627-2945-2AC39C54702C}"/>
              </a:ext>
            </a:extLst>
          </p:cNvPr>
          <p:cNvSpPr/>
          <p:nvPr userDrawn="1"/>
        </p:nvSpPr>
        <p:spPr>
          <a:xfrm>
            <a:off x="-1" y="523875"/>
            <a:ext cx="12204699" cy="6334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C163B3F-321F-4A88-A678-C165D6E726FC}"/>
              </a:ext>
            </a:extLst>
          </p:cNvPr>
          <p:cNvSpPr/>
          <p:nvPr userDrawn="1"/>
        </p:nvSpPr>
        <p:spPr>
          <a:xfrm>
            <a:off x="2074402" y="6561188"/>
            <a:ext cx="8043196" cy="35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※ 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본자료는 사내교육용 자료이므로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고객에게 제시 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· 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교부할 수 없으며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보험안내자료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광고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선전물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의 사용을 엄격히 금지합니다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※</a:t>
            </a:r>
            <a:endParaRPr lang="ko-KR" altLang="en-US" sz="1000" dirty="0">
              <a:solidFill>
                <a:schemeClr val="bg1">
                  <a:lumMod val="7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08788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009DC0-5159-5BE6-7A5B-098BA0A34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3355CF-FCC4-529A-6FD7-684B1BE3A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51BAC43-A0C3-11DF-394D-1C3EAD54E0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4B53409-3CCE-0124-FA09-16341BA97E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5FD6038-FEC1-67A3-1F2E-D3033E28FB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57FD55-CCBA-1468-3C08-07FFCE1A3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50086C9-5F4F-7CAD-060B-237520618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7200" y="6356350"/>
            <a:ext cx="9042400" cy="365125"/>
          </a:xfrm>
        </p:spPr>
        <p:txBody>
          <a:bodyPr/>
          <a:lstStyle/>
          <a:p>
            <a:r>
              <a:rPr lang="en-US" altLang="ko-KR" dirty="0"/>
              <a:t>※ </a:t>
            </a:r>
            <a:r>
              <a:rPr lang="ko-KR" altLang="en-US" dirty="0"/>
              <a:t>본 자료는 사내교육용 자료이므로</a:t>
            </a:r>
            <a:r>
              <a:rPr lang="en-US" altLang="ko-KR" dirty="0"/>
              <a:t>, </a:t>
            </a:r>
            <a:r>
              <a:rPr lang="ko-KR" altLang="en-US" dirty="0"/>
              <a:t>고객에게 제시 </a:t>
            </a:r>
            <a:r>
              <a:rPr lang="en-US" altLang="ko-KR" dirty="0"/>
              <a:t>· </a:t>
            </a:r>
            <a:r>
              <a:rPr lang="ko-KR" altLang="en-US" dirty="0"/>
              <a:t>교부할 수 없으며</a:t>
            </a:r>
            <a:r>
              <a:rPr lang="en-US" altLang="ko-KR" dirty="0"/>
              <a:t>, </a:t>
            </a:r>
            <a:r>
              <a:rPr lang="ko-KR" altLang="en-US" dirty="0"/>
              <a:t>보험안내자료</a:t>
            </a:r>
            <a:r>
              <a:rPr lang="en-US" altLang="ko-KR" dirty="0"/>
              <a:t>(</a:t>
            </a:r>
            <a:r>
              <a:rPr lang="ko-KR" altLang="en-US" dirty="0"/>
              <a:t>광고</a:t>
            </a:r>
            <a:r>
              <a:rPr lang="en-US" altLang="ko-KR" dirty="0"/>
              <a:t>,</a:t>
            </a:r>
            <a:r>
              <a:rPr lang="ko-KR" altLang="en-US" dirty="0"/>
              <a:t>선전용</a:t>
            </a:r>
            <a:r>
              <a:rPr lang="en-US" altLang="ko-KR" dirty="0"/>
              <a:t>)</a:t>
            </a:r>
            <a:r>
              <a:rPr lang="ko-KR" altLang="en-US" dirty="0"/>
              <a:t>의 사용을 </a:t>
            </a:r>
            <a:r>
              <a:rPr lang="ko-KR" altLang="en-US" dirty="0" err="1"/>
              <a:t>엄격히금지합니다</a:t>
            </a:r>
            <a:r>
              <a:rPr lang="en-US" altLang="ko-KR" dirty="0"/>
              <a:t>.</a:t>
            </a:r>
            <a:endParaRPr lang="en-GB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8D18C15-B491-EC9F-D235-DC5044E11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5422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0313C7-12E0-243B-5F1D-F1EA16222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D3E86AC-148B-AAB4-CBED-3158BF59D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4EB92AB-9727-FF7F-AEA9-6DF45C690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BC95100-E61B-EC63-BEFE-862CD9E36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2884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3985C07-76DE-FBDE-9616-B390710DD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4839211-BB68-A4E9-69C8-36967DE5C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AD64A1-E98D-FFEE-8818-B750AFAEE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5672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F4EC-FC75-B935-B4C3-9FACEF3A1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D11051-FCB6-9531-4C14-7FD85BDED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2774325-2F82-0F98-DE84-1E762E25B0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202A604-4466-9B9A-FD3D-C1EF96D75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068D151-06C8-A616-0E0B-D6CF1E3FE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720550F-666E-498E-CBE4-AC87FA6A3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8965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1064E3-9F59-F59B-6AD8-DE749047B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CD014F5-A3F2-6696-408B-6760DA99D4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AF99633-FF3D-388F-CE3F-E39D64D5BF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8B91E85-207A-0551-611D-7129ACF72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7F158FE-5628-B12A-E565-63A4AF2EA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5ACC40B-93EE-83A8-6E6C-90E5B9A0E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37003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2063F3-78EF-162F-B066-4B05CB85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C44D891-D5AC-1451-FC82-F57D8CF2F0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3C1E3CF-7BA5-6FAB-43EA-8DE7ABEFD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E99E1F2-415B-B219-212E-B91559916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7F40AA-3F87-411C-5929-15D7C5E20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4462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2243530-D015-2CA3-8525-E369591A5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5CFD7F2-0FE9-8528-CB06-4EA6439BCD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1C2A09-160B-513A-7C84-9DE682CF3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D4BB5CF-820B-B29F-CACC-7F918A9E8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DFD391B-A3ED-AD09-6453-344E17D3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3298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2D8068-54DA-5896-E5E4-F91115B602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092BA39-8B23-9C10-5B30-3810027B26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CFF8EC-7F5C-943E-6027-1202CB6EF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48BE38-8B74-3B19-7512-C7312C675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E9C66A-4ED4-159B-A1F4-849D2D4A1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4945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841BBE-9FB3-7E58-FCF0-B7060CAD9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817BBC2-B1A7-2A28-464C-F2CAA45F1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553B76-B816-DF74-ACDA-5C8EC792D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08B30A8-68D0-5731-1817-AAE234F70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57F2210-9C4B-4C03-8CC1-329E4C416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40E0A7F-66A5-53A7-9272-AC1C5303AF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9384" y="9236"/>
            <a:ext cx="12330768" cy="68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985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75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75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00062804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954A706-30BB-4EA5-C32C-A5717AB1F5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5143" y="0"/>
            <a:ext cx="12271657" cy="68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515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rgbClr val="FFCD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17F8BF7B-E291-F46A-B0FA-64D487D340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3298" y="6545027"/>
            <a:ext cx="1249786" cy="205189"/>
          </a:xfrm>
          <a:prstGeom prst="rect">
            <a:avLst/>
          </a:prstGeom>
        </p:spPr>
      </p:pic>
      <p:pic>
        <p:nvPicPr>
          <p:cNvPr id="8" name="Image 1" descr="preencoded.png">
            <a:extLst>
              <a:ext uri="{FF2B5EF4-FFF2-40B4-BE49-F238E27FC236}">
                <a16:creationId xmlns:a16="http://schemas.microsoft.com/office/drawing/2014/main" id="{86093F2B-E7AE-AC31-C13E-A4B0D28B0B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57" y="-218"/>
            <a:ext cx="12192258" cy="732663"/>
          </a:xfrm>
          <a:prstGeom prst="rect">
            <a:avLst/>
          </a:prstGeom>
        </p:spPr>
      </p:pic>
      <p:pic>
        <p:nvPicPr>
          <p:cNvPr id="9" name="Image 2" descr="preencoded.png">
            <a:extLst>
              <a:ext uri="{FF2B5EF4-FFF2-40B4-BE49-F238E27FC236}">
                <a16:creationId xmlns:a16="http://schemas.microsoft.com/office/drawing/2014/main" id="{698EB319-32EF-AF5A-139B-8511A65FEB8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05081" y="263662"/>
            <a:ext cx="201168" cy="201168"/>
          </a:xfrm>
          <a:prstGeom prst="rect">
            <a:avLst/>
          </a:prstGeom>
        </p:spPr>
      </p:pic>
      <p:pic>
        <p:nvPicPr>
          <p:cNvPr id="10" name="Image 3" descr="preencoded.png">
            <a:extLst>
              <a:ext uri="{FF2B5EF4-FFF2-40B4-BE49-F238E27FC236}">
                <a16:creationId xmlns:a16="http://schemas.microsoft.com/office/drawing/2014/main" id="{E00E312B-1443-D1C5-4116-0EBF40666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76271" y="263779"/>
            <a:ext cx="201168" cy="201168"/>
          </a:xfrm>
          <a:prstGeom prst="rect">
            <a:avLst/>
          </a:prstGeom>
        </p:spPr>
      </p:pic>
      <p:pic>
        <p:nvPicPr>
          <p:cNvPr id="11" name="Image 4" descr="preencoded.png">
            <a:extLst>
              <a:ext uri="{FF2B5EF4-FFF2-40B4-BE49-F238E27FC236}">
                <a16:creationId xmlns:a16="http://schemas.microsoft.com/office/drawing/2014/main" id="{6B87D1E8-A356-3B18-9812-BEAAF5C5D33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7456" y="263766"/>
            <a:ext cx="201168" cy="20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9475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44098C81-99B0-172F-C396-9A5813F269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84201" y="0"/>
            <a:ext cx="12776201" cy="703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602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E1EDFD17-43E6-FC5E-E14D-45A718D3EA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09601" y="0"/>
            <a:ext cx="12801601" cy="705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875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그림 45">
            <a:extLst>
              <a:ext uri="{FF2B5EF4-FFF2-40B4-BE49-F238E27FC236}">
                <a16:creationId xmlns:a16="http://schemas.microsoft.com/office/drawing/2014/main" id="{D301C605-847F-BEEB-94A6-29586540FE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204700" cy="6858000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329E74F3-11D9-4627-2945-2AC39C54702C}"/>
              </a:ext>
            </a:extLst>
          </p:cNvPr>
          <p:cNvSpPr/>
          <p:nvPr userDrawn="1"/>
        </p:nvSpPr>
        <p:spPr>
          <a:xfrm>
            <a:off x="-1" y="523875"/>
            <a:ext cx="12204699" cy="6334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C163B3F-321F-4A88-A678-C165D6E726FC}"/>
              </a:ext>
            </a:extLst>
          </p:cNvPr>
          <p:cNvSpPr/>
          <p:nvPr userDrawn="1"/>
        </p:nvSpPr>
        <p:spPr>
          <a:xfrm>
            <a:off x="2074402" y="6561188"/>
            <a:ext cx="8043196" cy="35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※ 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본자료는 사내교육용 자료이므로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고객에게 제시 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· 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교부할 수 없으며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보험안내자료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광고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선전물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의 사용을 엄격히 금지합니다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※</a:t>
            </a:r>
            <a:endParaRPr lang="ko-KR" altLang="en-US" sz="1000" dirty="0">
              <a:solidFill>
                <a:schemeClr val="bg1">
                  <a:lumMod val="7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64317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009DC0-5159-5BE6-7A5B-098BA0A34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3355CF-FCC4-529A-6FD7-684B1BE3A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51BAC43-A0C3-11DF-394D-1C3EAD54E0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4B53409-3CCE-0124-FA09-16341BA97E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5FD6038-FEC1-67A3-1F2E-D3033E28FB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57FD55-CCBA-1468-3C08-07FFCE1A3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50086C9-5F4F-7CAD-060B-237520618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7200" y="6356350"/>
            <a:ext cx="9042400" cy="365125"/>
          </a:xfrm>
        </p:spPr>
        <p:txBody>
          <a:bodyPr/>
          <a:lstStyle/>
          <a:p>
            <a:r>
              <a:rPr lang="en-US" altLang="ko-KR" dirty="0"/>
              <a:t>※ </a:t>
            </a:r>
            <a:r>
              <a:rPr lang="ko-KR" altLang="en-US" dirty="0"/>
              <a:t>본 자료는 사내교육용 자료이므로</a:t>
            </a:r>
            <a:r>
              <a:rPr lang="en-US" altLang="ko-KR" dirty="0"/>
              <a:t>, </a:t>
            </a:r>
            <a:r>
              <a:rPr lang="ko-KR" altLang="en-US" dirty="0"/>
              <a:t>고객에게 제시 </a:t>
            </a:r>
            <a:r>
              <a:rPr lang="en-US" altLang="ko-KR" dirty="0"/>
              <a:t>· </a:t>
            </a:r>
            <a:r>
              <a:rPr lang="ko-KR" altLang="en-US" dirty="0"/>
              <a:t>교부할 수 없으며</a:t>
            </a:r>
            <a:r>
              <a:rPr lang="en-US" altLang="ko-KR" dirty="0"/>
              <a:t>, </a:t>
            </a:r>
            <a:r>
              <a:rPr lang="ko-KR" altLang="en-US" dirty="0"/>
              <a:t>보험안내자료</a:t>
            </a:r>
            <a:r>
              <a:rPr lang="en-US" altLang="ko-KR" dirty="0"/>
              <a:t>(</a:t>
            </a:r>
            <a:r>
              <a:rPr lang="ko-KR" altLang="en-US" dirty="0"/>
              <a:t>광고</a:t>
            </a:r>
            <a:r>
              <a:rPr lang="en-US" altLang="ko-KR" dirty="0"/>
              <a:t>,</a:t>
            </a:r>
            <a:r>
              <a:rPr lang="ko-KR" altLang="en-US" dirty="0"/>
              <a:t>선전용</a:t>
            </a:r>
            <a:r>
              <a:rPr lang="en-US" altLang="ko-KR" dirty="0"/>
              <a:t>)</a:t>
            </a:r>
            <a:r>
              <a:rPr lang="ko-KR" altLang="en-US" dirty="0"/>
              <a:t>의 사용을 </a:t>
            </a:r>
            <a:r>
              <a:rPr lang="ko-KR" altLang="en-US" dirty="0" err="1"/>
              <a:t>엄격히금지합니다</a:t>
            </a:r>
            <a:r>
              <a:rPr lang="en-US" altLang="ko-KR" dirty="0"/>
              <a:t>.</a:t>
            </a:r>
            <a:endParaRPr lang="en-GB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8D18C15-B491-EC9F-D235-DC5044E11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4094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0313C7-12E0-243B-5F1D-F1EA16222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D3E86AC-148B-AAB4-CBED-3158BF59D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4EB92AB-9727-FF7F-AEA9-6DF45C690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BC95100-E61B-EC63-BEFE-862CD9E36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55436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3985C07-76DE-FBDE-9616-B390710DD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4839211-BB68-A4E9-69C8-36967DE5C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AD64A1-E98D-FFEE-8818-B750AFAEE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9806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F4EC-FC75-B935-B4C3-9FACEF3A1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D11051-FCB6-9531-4C14-7FD85BDED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2774325-2F82-0F98-DE84-1E762E25B0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202A604-4466-9B9A-FD3D-C1EF96D75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068D151-06C8-A616-0E0B-D6CF1E3FE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720550F-666E-498E-CBE4-AC87FA6A3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5994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1064E3-9F59-F59B-6AD8-DE749047B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CD014F5-A3F2-6696-408B-6760DA99D4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AF99633-FF3D-388F-CE3F-E39D64D5BF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8B91E85-207A-0551-611D-7129ACF72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7F158FE-5628-B12A-E565-63A4AF2EA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5ACC40B-93EE-83A8-6E6C-90E5B9A0E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04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821347574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2063F3-78EF-162F-B066-4B05CB856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C44D891-D5AC-1451-FC82-F57D8CF2F0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3C1E3CF-7BA5-6FAB-43EA-8DE7ABEFD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E99E1F2-415B-B219-212E-B91559916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7F40AA-3F87-411C-5929-15D7C5E20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5270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2243530-D015-2CA3-8525-E369591A5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5CFD7F2-0FE9-8528-CB06-4EA6439BCD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1C2A09-160B-513A-7C84-9DE682CF3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D4BB5CF-820B-B29F-CACC-7F918A9E8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DFD391B-A3ED-AD09-6453-344E17D3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48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1183" y="6669089"/>
            <a:ext cx="1330782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67554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247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7385" y="273055"/>
            <a:ext cx="6815015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247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97183953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555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555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555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80080385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1" y="1600205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88213019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26" Type="http://schemas.openxmlformats.org/officeDocument/2006/relationships/slideLayout" Target="../slideLayouts/slideLayout49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slideLayout" Target="../slideLayouts/slideLayout48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29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28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2"/>
          <p:cNvSpPr>
            <a:spLocks noChangeShapeType="1"/>
          </p:cNvSpPr>
          <p:nvPr userDrawn="1"/>
        </p:nvSpPr>
        <p:spPr bwMode="auto">
          <a:xfrm>
            <a:off x="173922" y="6661150"/>
            <a:ext cx="11844158" cy="0"/>
          </a:xfrm>
          <a:prstGeom prst="line">
            <a:avLst/>
          </a:prstGeom>
          <a:noFill/>
          <a:ln w="19050">
            <a:solidFill>
              <a:srgbClr val="544F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800"/>
          </a:p>
        </p:txBody>
      </p:sp>
      <p:sp>
        <p:nvSpPr>
          <p:cNvPr id="1027" name="Line 23"/>
          <p:cNvSpPr>
            <a:spLocks noChangeShapeType="1"/>
          </p:cNvSpPr>
          <p:nvPr userDrawn="1"/>
        </p:nvSpPr>
        <p:spPr bwMode="auto">
          <a:xfrm>
            <a:off x="226683" y="512763"/>
            <a:ext cx="11738635" cy="0"/>
          </a:xfrm>
          <a:prstGeom prst="line">
            <a:avLst/>
          </a:prstGeom>
          <a:noFill/>
          <a:ln w="19050">
            <a:solidFill>
              <a:srgbClr val="FFB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800"/>
          </a:p>
        </p:txBody>
      </p:sp>
      <p:sp>
        <p:nvSpPr>
          <p:cNvPr id="2052" name="Text Box 27"/>
          <p:cNvSpPr txBox="1">
            <a:spLocks noChangeArrowheads="1"/>
          </p:cNvSpPr>
          <p:nvPr userDrawn="1"/>
        </p:nvSpPr>
        <p:spPr bwMode="auto">
          <a:xfrm>
            <a:off x="11680011" y="6642100"/>
            <a:ext cx="605789" cy="24765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defRPr sz="2000" b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defRPr sz="2000" b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defRPr sz="2000" b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defRPr sz="2000" b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fld id="{4E4C3B77-867B-48C5-B81F-350AC384F943}" type="slidenum">
              <a:rPr lang="en-US" altLang="ko-KR" sz="1000" i="1" smtClean="0">
                <a:solidFill>
                  <a:srgbClr val="000000"/>
                </a:solidFill>
                <a:latin typeface="Trebuchet MS" pitchFamily="34" charset="0"/>
                <a:ea typeface="굴림" pitchFamily="50" charset="-127"/>
              </a:rPr>
              <a:pPr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000" i="1" dirty="0">
              <a:solidFill>
                <a:srgbClr val="000000"/>
              </a:solidFill>
              <a:latin typeface="Trebuchet MS" pitchFamily="34" charset="0"/>
              <a:ea typeface="굴림" pitchFamily="50" charset="-127"/>
            </a:endParaRPr>
          </a:p>
        </p:txBody>
      </p:sp>
      <p:pic>
        <p:nvPicPr>
          <p:cNvPr id="1029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057" y="6688139"/>
            <a:ext cx="1154907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6664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ransition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700">
          <a:solidFill>
            <a:schemeClr val="tx2"/>
          </a:solidFill>
          <a:latin typeface="굴림" pitchFamily="50" charset="-127"/>
          <a:ea typeface="굴림" pitchFamily="50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7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7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7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7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700">
          <a:solidFill>
            <a:schemeClr val="tx2"/>
          </a:solidFill>
          <a:latin typeface="Gulim" pitchFamily="50" charset="-127"/>
          <a:ea typeface="Gulim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700">
          <a:solidFill>
            <a:schemeClr val="tx2"/>
          </a:solidFill>
          <a:latin typeface="Gulim" pitchFamily="50" charset="-127"/>
          <a:ea typeface="Gulim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700">
          <a:solidFill>
            <a:schemeClr val="tx2"/>
          </a:solidFill>
          <a:latin typeface="Gulim" pitchFamily="50" charset="-127"/>
          <a:ea typeface="Gulim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700">
          <a:solidFill>
            <a:schemeClr val="tx2"/>
          </a:solidFill>
          <a:latin typeface="Gulim" pitchFamily="50" charset="-127"/>
          <a:ea typeface="Gulim" pitchFamily="50" charset="-127"/>
        </a:defRPr>
      </a:lvl9pPr>
    </p:titleStyle>
    <p:bodyStyle>
      <a:lvl1pPr marL="190500" indent="-1905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굴림" pitchFamily="50" charset="-127"/>
          <a:ea typeface="굴림" pitchFamily="50" charset="-127"/>
          <a:cs typeface="+mn-cs"/>
        </a:defRPr>
      </a:lvl1pPr>
      <a:lvl2pPr marL="468313" indent="-23018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굴림" pitchFamily="50" charset="-127"/>
          <a:ea typeface="굴림" pitchFamily="50" charset="-127"/>
        </a:defRPr>
      </a:lvl2pPr>
      <a:lvl3pPr marL="698500" indent="-215900" algn="l" rtl="0" eaLnBrk="0" fontAlgn="base" latinLnBrk="1" hangingPunct="0">
        <a:spcBef>
          <a:spcPct val="20000"/>
        </a:spcBef>
        <a:spcAft>
          <a:spcPct val="0"/>
        </a:spcAft>
        <a:buSzPct val="75000"/>
        <a:buFont typeface="Marlett" pitchFamily="2" charset="2"/>
        <a:buChar char="4"/>
        <a:defRPr kumimoji="1" sz="1600">
          <a:solidFill>
            <a:schemeClr val="tx1"/>
          </a:solidFill>
          <a:latin typeface="굴림" pitchFamily="50" charset="-127"/>
          <a:ea typeface="굴림" pitchFamily="50" charset="-127"/>
        </a:defRPr>
      </a:lvl3pPr>
      <a:lvl4pPr marL="952500" indent="-2032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굴림" pitchFamily="50" charset="-127"/>
          <a:ea typeface="굴림" pitchFamily="50" charset="-127"/>
        </a:defRPr>
      </a:lvl4pPr>
      <a:lvl5pPr marL="122555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1682750" indent="-228600" algn="l" rtl="0" fontAlgn="base" latinLnBrk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6pPr>
      <a:lvl7pPr marL="2139950" indent="-228600" algn="l" rtl="0" fontAlgn="base" latinLnBrk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7pPr>
      <a:lvl8pPr marL="2597150" indent="-228600" algn="l" rtl="0" fontAlgn="base" latinLnBrk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8pPr>
      <a:lvl9pPr marL="3054350" indent="-228600" algn="l" rtl="0" fontAlgn="base" latinLnBrk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3957790-FB8C-4E91-51DC-8EB57E642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0B7CD51-AC38-DE6F-9D7A-461693ABE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C7CDD0A-0C81-1090-B58C-FB413A1F23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3346E5-8FF1-104E-9012-25651A8EE386}" type="datetimeFigureOut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2026-06-30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2153C5-B112-1016-72A2-16F579C7A9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43ED14-2C91-ECC9-DBA0-9F204E6E8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EA2DF9-0E1B-BB4A-BF74-F0CE3F0C762A}" type="slidenum">
              <a:rPr kumimoji="1" lang="ko-KR" altLang="en-US" smtClean="0">
                <a:solidFill>
                  <a:prstClr val="black">
                    <a:tint val="82000"/>
                  </a:prstClr>
                </a:solidFill>
              </a:rPr>
              <a:pPr/>
              <a:t>‹#›</a:t>
            </a:fld>
            <a:endParaRPr kumimoji="1" lang="ko-KR" altLang="en-US">
              <a:solidFill>
                <a:prstClr val="black">
                  <a:tint val="82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51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EF9C8BB-0060-FEDE-FCC3-D0A3DD3C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GB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209D330-C102-136C-FC58-7E073C188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GB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6182745-87D7-5DF7-CD68-96BEB03718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28DB5F-84FE-40EF-8D7F-5E4F9F32E834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B8EA4E6-4926-9842-BB66-DEFDB3DB1E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49AA2A8-1E48-6FBD-4F2F-81CDA72DC2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1FB701-6599-4B98-AE9E-CFCC333007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646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90" r:id="rId15"/>
    <p:sldLayoutId id="2147483891" r:id="rId16"/>
    <p:sldLayoutId id="2147483892" r:id="rId17"/>
    <p:sldLayoutId id="2147483893" r:id="rId18"/>
    <p:sldLayoutId id="2147483894" r:id="rId19"/>
    <p:sldLayoutId id="2147483895" r:id="rId20"/>
    <p:sldLayoutId id="2147483896" r:id="rId21"/>
    <p:sldLayoutId id="2147483897" r:id="rId22"/>
    <p:sldLayoutId id="2147483898" r:id="rId23"/>
    <p:sldLayoutId id="2147483899" r:id="rId24"/>
    <p:sldLayoutId id="2147483900" r:id="rId25"/>
    <p:sldLayoutId id="2147483901" r:id="rId26"/>
    <p:sldLayoutId id="2147483902" r:id="rId27"/>
    <p:sldLayoutId id="2147483903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5.jpg"/><Relationship Id="rId4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8.png"/><Relationship Id="rId5" Type="http://schemas.openxmlformats.org/officeDocument/2006/relationships/image" Target="../media/image26.jp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37.jp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2104BD-2875-BF86-4522-EF4FED181199}"/>
              </a:ext>
            </a:extLst>
          </p:cNvPr>
          <p:cNvSpPr txBox="1"/>
          <p:nvPr/>
        </p:nvSpPr>
        <p:spPr>
          <a:xfrm>
            <a:off x="3811712" y="2384042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KBFG Text Bold" panose="020B0803000000000000" pitchFamily="34" charset="-127"/>
                <a:ea typeface="KBFG Text Bold" panose="020B0803000000000000" pitchFamily="34" charset="-127"/>
                <a:cs typeface="+mn-cs"/>
              </a:rPr>
              <a:t>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6AE9FF-7BFA-140F-CF66-CF5DCEA3EBB8}"/>
              </a:ext>
            </a:extLst>
          </p:cNvPr>
          <p:cNvSpPr txBox="1"/>
          <p:nvPr/>
        </p:nvSpPr>
        <p:spPr>
          <a:xfrm>
            <a:off x="8706612" y="6604084"/>
            <a:ext cx="17956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GA</a:t>
            </a:r>
            <a:r>
              <a:rPr kumimoji="0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마케팅파트</a:t>
            </a:r>
            <a:r>
              <a:rPr kumimoji="0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-202605-01</a:t>
            </a:r>
            <a:endParaRPr kumimoji="0" lang="ko-KR" altLang="en-US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0790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5.10.10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플러스건강보험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– 20~30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대 심장질환의 가파른 증가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DFC0C82-0B8F-4319-8D68-4EA02F57D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18" y="503491"/>
            <a:ext cx="5404081" cy="319865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50A3460E-189F-4260-98A7-723CFBC21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567" y="3925789"/>
            <a:ext cx="8858865" cy="2556313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D6DAC998-719F-4FDE-A433-D48DF3962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969" y="692350"/>
            <a:ext cx="4600239" cy="300979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076914B-2336-4B6A-BEC7-AF2DEBE53B9D}"/>
              </a:ext>
            </a:extLst>
          </p:cNvPr>
          <p:cNvSpPr txBox="1"/>
          <p:nvPr/>
        </p:nvSpPr>
        <p:spPr>
          <a:xfrm>
            <a:off x="7192297" y="6474915"/>
            <a:ext cx="33331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자료출처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: 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건강보험심사평가원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서울대학교병원 연구팀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4A58A50-57B2-49FB-863F-0060A974E16C}"/>
              </a:ext>
            </a:extLst>
          </p:cNvPr>
          <p:cNvSpPr/>
          <p:nvPr/>
        </p:nvSpPr>
        <p:spPr>
          <a:xfrm>
            <a:off x="8858864" y="4439413"/>
            <a:ext cx="1111046" cy="870006"/>
          </a:xfrm>
          <a:prstGeom prst="rect">
            <a:avLst/>
          </a:prstGeom>
          <a:solidFill>
            <a:srgbClr val="FFC0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DBA9E19D-B7ED-4F43-90E6-48D1F39F6FC3}"/>
              </a:ext>
            </a:extLst>
          </p:cNvPr>
          <p:cNvCxnSpPr>
            <a:cxnSpLocks/>
          </p:cNvCxnSpPr>
          <p:nvPr/>
        </p:nvCxnSpPr>
        <p:spPr>
          <a:xfrm>
            <a:off x="412955" y="3788138"/>
            <a:ext cx="11248103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5372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5.10.10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플러스건강보험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– 20~30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대를 위한 플랜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0E86A22-D558-489D-8C00-8B44501E91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6"/>
          <a:stretch/>
        </p:blipFill>
        <p:spPr>
          <a:xfrm>
            <a:off x="1317522" y="757082"/>
            <a:ext cx="9232489" cy="1661653"/>
          </a:xfrm>
          <a:prstGeom prst="rect">
            <a:avLst/>
          </a:prstGeom>
        </p:spPr>
      </p:pic>
      <p:sp>
        <p:nvSpPr>
          <p:cNvPr id="13" name="양쪽 모서리가 둥근 사각형 12">
            <a:extLst>
              <a:ext uri="{FF2B5EF4-FFF2-40B4-BE49-F238E27FC236}">
                <a16:creationId xmlns:a16="http://schemas.microsoft.com/office/drawing/2014/main" id="{0D364715-59DA-45E2-86E2-C32A009916D1}"/>
              </a:ext>
            </a:extLst>
          </p:cNvPr>
          <p:cNvSpPr/>
          <p:nvPr/>
        </p:nvSpPr>
        <p:spPr>
          <a:xfrm>
            <a:off x="1241403" y="2875761"/>
            <a:ext cx="4692363" cy="493376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60584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kern="0" dirty="0">
                <a:solidFill>
                  <a:srgbClr val="FFC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20~30</a:t>
            </a:r>
            <a:r>
              <a:rPr lang="ko-KR" altLang="en-US" sz="2000" kern="0" dirty="0">
                <a:solidFill>
                  <a:srgbClr val="FFC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대를 위한 </a:t>
            </a:r>
            <a:r>
              <a:rPr lang="ko-KR" altLang="en-US" sz="2000" kern="0" dirty="0" err="1">
                <a:solidFill>
                  <a:srgbClr val="FFC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뇌심플랜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F0D4EF-AA42-4614-B37A-D606EF01B1FB}"/>
              </a:ext>
            </a:extLst>
          </p:cNvPr>
          <p:cNvSpPr txBox="1"/>
          <p:nvPr/>
        </p:nvSpPr>
        <p:spPr>
          <a:xfrm>
            <a:off x="195943" y="6119822"/>
            <a:ext cx="77615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무해지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,10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년고지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일반상해사망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100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일반상해후유장해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20~100% 100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보험료납입면제대상보장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(2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대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 30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 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상해중환자실입원일당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20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최저보험료 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1B425FDA-A69E-4F58-97CD-7F44BA11E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488864"/>
            <a:ext cx="7200900" cy="2612054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779EF7A5-85D6-4491-94F0-A361CACF2D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736" y="3981994"/>
            <a:ext cx="4457700" cy="186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84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5.10.10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플러스건강보험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/ 5.10.10 Young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플러스 연령별 </a:t>
            </a:r>
            <a:r>
              <a:rPr lang="ko-KR" altLang="en-US" sz="1795" b="1" dirty="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납면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비교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1B260C7F-3911-4967-9E86-86E694ACD6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016684"/>
              </p:ext>
            </p:extLst>
          </p:nvPr>
        </p:nvGraphicFramePr>
        <p:xfrm>
          <a:off x="8150918" y="596247"/>
          <a:ext cx="3918175" cy="1021864"/>
        </p:xfrm>
        <a:graphic>
          <a:graphicData uri="http://schemas.openxmlformats.org/drawingml/2006/table">
            <a:tbl>
              <a:tblPr/>
              <a:tblGrid>
                <a:gridCol w="3918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66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5.10.10 Young </a:t>
                      </a:r>
                      <a:r>
                        <a:rPr lang="ko-KR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플러스건강</a:t>
                      </a: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26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5~40</a:t>
                      </a:r>
                      <a:r>
                        <a:rPr lang="ko-KR" altLang="en-US" sz="20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세</a:t>
                      </a: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0D743840-838C-4E9C-B287-47EFA74D8F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343247"/>
              </p:ext>
            </p:extLst>
          </p:nvPr>
        </p:nvGraphicFramePr>
        <p:xfrm>
          <a:off x="8150918" y="1703305"/>
          <a:ext cx="1942205" cy="490032"/>
        </p:xfrm>
        <a:graphic>
          <a:graphicData uri="http://schemas.openxmlformats.org/drawingml/2006/table">
            <a:tbl>
              <a:tblPr/>
              <a:tblGrid>
                <a:gridCol w="1942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03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세만기</a:t>
                      </a:r>
                      <a:endParaRPr lang="ko-KR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4D83482D-08FD-4291-AE80-0E8EE3F17B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067308"/>
              </p:ext>
            </p:extLst>
          </p:nvPr>
        </p:nvGraphicFramePr>
        <p:xfrm>
          <a:off x="10166539" y="1690271"/>
          <a:ext cx="1927137" cy="490032"/>
        </p:xfrm>
        <a:graphic>
          <a:graphicData uri="http://schemas.openxmlformats.org/drawingml/2006/table">
            <a:tbl>
              <a:tblPr/>
              <a:tblGrid>
                <a:gridCol w="1927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03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세만기</a:t>
                      </a:r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/</a:t>
                      </a:r>
                      <a:r>
                        <a:rPr lang="ko-KR" alt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연만기무해지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8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3FDF19BB-FD10-4994-89E0-854A1B2124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036214"/>
              </p:ext>
            </p:extLst>
          </p:nvPr>
        </p:nvGraphicFramePr>
        <p:xfrm>
          <a:off x="8171727" y="2295976"/>
          <a:ext cx="1906328" cy="490032"/>
        </p:xfrm>
        <a:graphic>
          <a:graphicData uri="http://schemas.openxmlformats.org/drawingml/2006/table">
            <a:tbl>
              <a:tblPr/>
              <a:tblGrid>
                <a:gridCol w="1906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03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11</a:t>
                      </a:r>
                      <a:r>
                        <a:rPr lang="ko-KR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대 납입면제</a:t>
                      </a:r>
                      <a:endParaRPr lang="ko-KR" alt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FF45A17D-24C4-4843-BE2C-C3DA1B0EAE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596286"/>
              </p:ext>
            </p:extLst>
          </p:nvPr>
        </p:nvGraphicFramePr>
        <p:xfrm>
          <a:off x="10176373" y="2289477"/>
          <a:ext cx="1927136" cy="490032"/>
        </p:xfrm>
        <a:graphic>
          <a:graphicData uri="http://schemas.openxmlformats.org/drawingml/2006/table">
            <a:tbl>
              <a:tblPr/>
              <a:tblGrid>
                <a:gridCol w="1927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03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12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대 납입면제</a:t>
                      </a:r>
                      <a:endParaRPr lang="ko-KR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BB89E7B7-9EA3-4FF9-9F66-51A331975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273391"/>
              </p:ext>
            </p:extLst>
          </p:nvPr>
        </p:nvGraphicFramePr>
        <p:xfrm>
          <a:off x="8190271" y="2858168"/>
          <a:ext cx="1897640" cy="3774126"/>
        </p:xfrm>
        <a:graphic>
          <a:graphicData uri="http://schemas.openxmlformats.org/drawingml/2006/table">
            <a:tbl>
              <a:tblPr/>
              <a:tblGrid>
                <a:gridCol w="189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74126">
                <a:tc>
                  <a:txBody>
                    <a:bodyPr/>
                    <a:lstStyle/>
                    <a:p>
                      <a:pPr algn="l" fontAlgn="ctr"/>
                      <a:endParaRPr lang="ko-KR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47BF5EC-2046-4E55-92B5-386D11534E00}"/>
              </a:ext>
            </a:extLst>
          </p:cNvPr>
          <p:cNvSpPr txBox="1"/>
          <p:nvPr/>
        </p:nvSpPr>
        <p:spPr>
          <a:xfrm>
            <a:off x="8190271" y="2987738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① 일반상해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A4C0551-1F00-4AB3-88EE-3A2826A7D672}"/>
              </a:ext>
            </a:extLst>
          </p:cNvPr>
          <p:cNvSpPr txBox="1"/>
          <p:nvPr/>
        </p:nvSpPr>
        <p:spPr>
          <a:xfrm>
            <a:off x="8190271" y="3296717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② 질병상해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51ACA7-9196-436B-97B2-43892B4CAB10}"/>
              </a:ext>
            </a:extLst>
          </p:cNvPr>
          <p:cNvSpPr txBox="1"/>
          <p:nvPr/>
        </p:nvSpPr>
        <p:spPr>
          <a:xfrm>
            <a:off x="8190271" y="3605696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③ 암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유사암제외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0B831D-97D9-4E1C-8262-A97778DEBFFD}"/>
              </a:ext>
            </a:extLst>
          </p:cNvPr>
          <p:cNvSpPr txBox="1"/>
          <p:nvPr/>
        </p:nvSpPr>
        <p:spPr>
          <a:xfrm>
            <a:off x="8190271" y="3914675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④ </a:t>
            </a:r>
            <a:r>
              <a:rPr lang="ko-KR" altLang="en-US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뇌혈관질환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2578E0-694F-4F15-8E10-B3293BCF59C4}"/>
              </a:ext>
            </a:extLst>
          </p:cNvPr>
          <p:cNvSpPr txBox="1"/>
          <p:nvPr/>
        </p:nvSpPr>
        <p:spPr>
          <a:xfrm>
            <a:off x="8190271" y="4223654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⑤ </a:t>
            </a:r>
            <a:r>
              <a:rPr lang="ko-KR" altLang="en-US" sz="1000" dirty="0" err="1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허혈성심장질환</a:t>
            </a:r>
            <a:endParaRPr lang="ko-KR" altLang="en-US" sz="1000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55E81C0-F7E2-4CFD-AFF0-C48BB774ACFC}"/>
              </a:ext>
            </a:extLst>
          </p:cNvPr>
          <p:cNvSpPr txBox="1"/>
          <p:nvPr/>
        </p:nvSpPr>
        <p:spPr>
          <a:xfrm>
            <a:off x="8190271" y="4532633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⑥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양성뇌종양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C744130-D002-472B-A0C2-79AD978757CE}"/>
              </a:ext>
            </a:extLst>
          </p:cNvPr>
          <p:cNvSpPr txBox="1"/>
          <p:nvPr/>
        </p:nvSpPr>
        <p:spPr>
          <a:xfrm>
            <a:off x="8190271" y="4841612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⑦ 중대한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재생불량성빈혈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5D6817-7D35-40F0-BACE-2AC88DBE98D5}"/>
              </a:ext>
            </a:extLst>
          </p:cNvPr>
          <p:cNvSpPr txBox="1"/>
          <p:nvPr/>
        </p:nvSpPr>
        <p:spPr>
          <a:xfrm>
            <a:off x="8190271" y="5150591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⑧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외상성특성뇌출혈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6D289B-DB63-4D81-BE3A-719FD1FA2E18}"/>
              </a:ext>
            </a:extLst>
          </p:cNvPr>
          <p:cNvSpPr txBox="1"/>
          <p:nvPr/>
        </p:nvSpPr>
        <p:spPr>
          <a:xfrm>
            <a:off x="8190271" y="5459570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⑨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외상성특정장기손상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27771D-B71B-4E65-BB0E-7EE003AD5559}"/>
              </a:ext>
            </a:extLst>
          </p:cNvPr>
          <p:cNvSpPr txBox="1"/>
          <p:nvPr/>
        </p:nvSpPr>
        <p:spPr>
          <a:xfrm>
            <a:off x="8190271" y="5768549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⑩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만성당뇨합병증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12CAEE2-3534-44A3-904A-4ABD2DE4AAB5}"/>
              </a:ext>
            </a:extLst>
          </p:cNvPr>
          <p:cNvSpPr txBox="1"/>
          <p:nvPr/>
        </p:nvSpPr>
        <p:spPr>
          <a:xfrm>
            <a:off x="8190271" y="6077531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⑪ 중대한 화상 및 부식</a:t>
            </a:r>
          </a:p>
        </p:txBody>
      </p:sp>
      <p:graphicFrame>
        <p:nvGraphicFramePr>
          <p:cNvPr id="37" name="표 36">
            <a:extLst>
              <a:ext uri="{FF2B5EF4-FFF2-40B4-BE49-F238E27FC236}">
                <a16:creationId xmlns:a16="http://schemas.microsoft.com/office/drawing/2014/main" id="{6C8CD3B0-FA61-44C2-A06C-137099F31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038464"/>
              </p:ext>
            </p:extLst>
          </p:nvPr>
        </p:nvGraphicFramePr>
        <p:xfrm>
          <a:off x="10176373" y="2858168"/>
          <a:ext cx="1897640" cy="3750976"/>
        </p:xfrm>
        <a:graphic>
          <a:graphicData uri="http://schemas.openxmlformats.org/drawingml/2006/table">
            <a:tbl>
              <a:tblPr/>
              <a:tblGrid>
                <a:gridCol w="189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50976">
                <a:tc>
                  <a:txBody>
                    <a:bodyPr/>
                    <a:lstStyle/>
                    <a:p>
                      <a:pPr algn="l" fontAlgn="ctr"/>
                      <a:endParaRPr lang="ko-KR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6722A01-449F-48D3-8DC8-AFC963B5CE37}"/>
              </a:ext>
            </a:extLst>
          </p:cNvPr>
          <p:cNvSpPr txBox="1"/>
          <p:nvPr/>
        </p:nvSpPr>
        <p:spPr>
          <a:xfrm>
            <a:off x="10176373" y="2987738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① 일반상해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5ACA642-A886-4F38-B9BB-FC3B7DD78F5A}"/>
              </a:ext>
            </a:extLst>
          </p:cNvPr>
          <p:cNvSpPr txBox="1"/>
          <p:nvPr/>
        </p:nvSpPr>
        <p:spPr>
          <a:xfrm>
            <a:off x="10176373" y="3296717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② 질병상해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8459FE-AE10-4514-892D-B43E189B69F7}"/>
              </a:ext>
            </a:extLst>
          </p:cNvPr>
          <p:cNvSpPr txBox="1"/>
          <p:nvPr/>
        </p:nvSpPr>
        <p:spPr>
          <a:xfrm>
            <a:off x="10176373" y="3605696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③ 암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유사암제외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9E4F4F-D78D-477E-B962-C154DD58E152}"/>
              </a:ext>
            </a:extLst>
          </p:cNvPr>
          <p:cNvSpPr txBox="1"/>
          <p:nvPr/>
        </p:nvSpPr>
        <p:spPr>
          <a:xfrm>
            <a:off x="10176373" y="3914675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④ </a:t>
            </a:r>
            <a:r>
              <a:rPr lang="ko-KR" altLang="en-US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뇌혈관질환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55ABF17-04B2-4260-911F-316564D8A1CE}"/>
              </a:ext>
            </a:extLst>
          </p:cNvPr>
          <p:cNvSpPr txBox="1"/>
          <p:nvPr/>
        </p:nvSpPr>
        <p:spPr>
          <a:xfrm>
            <a:off x="10176373" y="4223654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⑤ </a:t>
            </a:r>
            <a:r>
              <a:rPr lang="ko-KR" altLang="en-US" sz="1000" dirty="0" err="1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허혈성심장질환</a:t>
            </a:r>
            <a:endParaRPr lang="ko-KR" altLang="en-US" sz="1000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51F753C-F653-4E2D-9A45-AC7A5F5A40D8}"/>
              </a:ext>
            </a:extLst>
          </p:cNvPr>
          <p:cNvSpPr txBox="1"/>
          <p:nvPr/>
        </p:nvSpPr>
        <p:spPr>
          <a:xfrm>
            <a:off x="10176373" y="4532633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⑥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양성뇌종양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6FCC01E-30B4-4BB2-843C-5F429AC091A2}"/>
              </a:ext>
            </a:extLst>
          </p:cNvPr>
          <p:cNvSpPr txBox="1"/>
          <p:nvPr/>
        </p:nvSpPr>
        <p:spPr>
          <a:xfrm>
            <a:off x="10176373" y="4841612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⑦ 중대한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재생불량성빈혈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9D60E1D-B5DD-486B-8673-D6AC9622FE52}"/>
              </a:ext>
            </a:extLst>
          </p:cNvPr>
          <p:cNvSpPr txBox="1"/>
          <p:nvPr/>
        </p:nvSpPr>
        <p:spPr>
          <a:xfrm>
            <a:off x="10176373" y="5150591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⑧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외상성특성뇌출혈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09BB0F8-2396-4616-ABB0-1261AC777689}"/>
              </a:ext>
            </a:extLst>
          </p:cNvPr>
          <p:cNvSpPr txBox="1"/>
          <p:nvPr/>
        </p:nvSpPr>
        <p:spPr>
          <a:xfrm>
            <a:off x="10176373" y="5459570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⑨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외상성특정장기손상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C607681-7A1E-42CE-AEB2-7645A11760B6}"/>
              </a:ext>
            </a:extLst>
          </p:cNvPr>
          <p:cNvSpPr txBox="1"/>
          <p:nvPr/>
        </p:nvSpPr>
        <p:spPr>
          <a:xfrm>
            <a:off x="10176373" y="5768549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⑩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만성당뇨합병증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37D0E09-C0B3-4830-AD68-72FE19AD851E}"/>
              </a:ext>
            </a:extLst>
          </p:cNvPr>
          <p:cNvSpPr txBox="1"/>
          <p:nvPr/>
        </p:nvSpPr>
        <p:spPr>
          <a:xfrm>
            <a:off x="10176373" y="6033458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⑪ 중대한 화상 및 부식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F0801CB-E49D-4E0A-A290-E00CC2100970}"/>
              </a:ext>
            </a:extLst>
          </p:cNvPr>
          <p:cNvSpPr txBox="1"/>
          <p:nvPr/>
        </p:nvSpPr>
        <p:spPr>
          <a:xfrm>
            <a:off x="10176373" y="6322982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solidFill>
                  <a:srgbClr val="0000FF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⑫ 산정특례대상 희귀질환</a:t>
            </a:r>
          </a:p>
        </p:txBody>
      </p:sp>
      <p:graphicFrame>
        <p:nvGraphicFramePr>
          <p:cNvPr id="50" name="표 49">
            <a:extLst>
              <a:ext uri="{FF2B5EF4-FFF2-40B4-BE49-F238E27FC236}">
                <a16:creationId xmlns:a16="http://schemas.microsoft.com/office/drawing/2014/main" id="{DDFBE554-98A0-4C6E-8F76-1802DBB3C7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673428"/>
              </p:ext>
            </p:extLst>
          </p:nvPr>
        </p:nvGraphicFramePr>
        <p:xfrm>
          <a:off x="122905" y="587685"/>
          <a:ext cx="7782169" cy="486602"/>
        </p:xfrm>
        <a:graphic>
          <a:graphicData uri="http://schemas.openxmlformats.org/drawingml/2006/table">
            <a:tbl>
              <a:tblPr/>
              <a:tblGrid>
                <a:gridCol w="7782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66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5.10.10 </a:t>
                      </a:r>
                      <a:r>
                        <a:rPr lang="ko-KR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플러스건강</a:t>
                      </a: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1" name="표 50">
            <a:extLst>
              <a:ext uri="{FF2B5EF4-FFF2-40B4-BE49-F238E27FC236}">
                <a16:creationId xmlns:a16="http://schemas.microsoft.com/office/drawing/2014/main" id="{0F839F70-8539-4555-8A2A-B73BF94C2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733467"/>
              </p:ext>
            </p:extLst>
          </p:nvPr>
        </p:nvGraphicFramePr>
        <p:xfrm>
          <a:off x="122906" y="1700981"/>
          <a:ext cx="3809984" cy="500034"/>
        </p:xfrm>
        <a:graphic>
          <a:graphicData uri="http://schemas.openxmlformats.org/drawingml/2006/table">
            <a:tbl>
              <a:tblPr/>
              <a:tblGrid>
                <a:gridCol w="3809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003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세만기</a:t>
                      </a:r>
                      <a:r>
                        <a:rPr lang="ko-KR" alt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 </a:t>
                      </a:r>
                      <a:r>
                        <a:rPr lang="en-US" altLang="ko-KR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/ </a:t>
                      </a:r>
                      <a:r>
                        <a:rPr lang="ko-KR" altLang="en-US" sz="16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연만기</a:t>
                      </a:r>
                      <a:endParaRPr lang="ko-KR" altLang="en-US" sz="1800" b="0" i="0" u="none" strike="noStrike" dirty="0">
                        <a:solidFill>
                          <a:schemeClr val="bg1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2" name="표 51">
            <a:extLst>
              <a:ext uri="{FF2B5EF4-FFF2-40B4-BE49-F238E27FC236}">
                <a16:creationId xmlns:a16="http://schemas.microsoft.com/office/drawing/2014/main" id="{2394E82E-FFBC-40DB-B144-8A0339DEBB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793015"/>
              </p:ext>
            </p:extLst>
          </p:nvPr>
        </p:nvGraphicFramePr>
        <p:xfrm>
          <a:off x="4080345" y="1700982"/>
          <a:ext cx="3824727" cy="509562"/>
        </p:xfrm>
        <a:graphic>
          <a:graphicData uri="http://schemas.openxmlformats.org/drawingml/2006/table">
            <a:tbl>
              <a:tblPr/>
              <a:tblGrid>
                <a:gridCol w="3824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956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세만기</a:t>
                      </a:r>
                      <a:r>
                        <a:rPr lang="en-US" altLang="ko-KR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/</a:t>
                      </a:r>
                      <a:r>
                        <a:rPr lang="ko-KR" altLang="en-US" sz="16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연만기무해지</a:t>
                      </a:r>
                      <a:endParaRPr lang="ko-KR" alt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3" name="표 52">
            <a:extLst>
              <a:ext uri="{FF2B5EF4-FFF2-40B4-BE49-F238E27FC236}">
                <a16:creationId xmlns:a16="http://schemas.microsoft.com/office/drawing/2014/main" id="{EE538B7C-7D85-4651-92A3-861521E096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43958"/>
              </p:ext>
            </p:extLst>
          </p:nvPr>
        </p:nvGraphicFramePr>
        <p:xfrm>
          <a:off x="109344" y="2284204"/>
          <a:ext cx="1843548" cy="490032"/>
        </p:xfrm>
        <a:graphic>
          <a:graphicData uri="http://schemas.openxmlformats.org/drawingml/2006/table">
            <a:tbl>
              <a:tblPr/>
              <a:tblGrid>
                <a:gridCol w="1843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03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12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대 납입면제</a:t>
                      </a:r>
                      <a:endParaRPr lang="ko-KR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4" name="표 53">
            <a:extLst>
              <a:ext uri="{FF2B5EF4-FFF2-40B4-BE49-F238E27FC236}">
                <a16:creationId xmlns:a16="http://schemas.microsoft.com/office/drawing/2014/main" id="{BDE512BF-DB75-44FB-BC91-EE0927E647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363137"/>
              </p:ext>
            </p:extLst>
          </p:nvPr>
        </p:nvGraphicFramePr>
        <p:xfrm>
          <a:off x="2010696" y="2287561"/>
          <a:ext cx="1922193" cy="490032"/>
        </p:xfrm>
        <a:graphic>
          <a:graphicData uri="http://schemas.openxmlformats.org/drawingml/2006/table">
            <a:tbl>
              <a:tblPr/>
              <a:tblGrid>
                <a:gridCol w="1922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03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13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대 납입면제</a:t>
                      </a:r>
                      <a:endParaRPr lang="ko-KR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5" name="표 54">
            <a:extLst>
              <a:ext uri="{FF2B5EF4-FFF2-40B4-BE49-F238E27FC236}">
                <a16:creationId xmlns:a16="http://schemas.microsoft.com/office/drawing/2014/main" id="{808AFCEC-1887-4533-A589-FC3BE2CFF4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290187"/>
              </p:ext>
            </p:extLst>
          </p:nvPr>
        </p:nvGraphicFramePr>
        <p:xfrm>
          <a:off x="4090202" y="2248354"/>
          <a:ext cx="1834874" cy="490032"/>
        </p:xfrm>
        <a:graphic>
          <a:graphicData uri="http://schemas.openxmlformats.org/drawingml/2006/table">
            <a:tbl>
              <a:tblPr/>
              <a:tblGrid>
                <a:gridCol w="1834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03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12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대 납입면제</a:t>
                      </a:r>
                      <a:endParaRPr lang="ko-KR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6" name="표 55">
            <a:extLst>
              <a:ext uri="{FF2B5EF4-FFF2-40B4-BE49-F238E27FC236}">
                <a16:creationId xmlns:a16="http://schemas.microsoft.com/office/drawing/2014/main" id="{D8F19E3E-BEF1-4C0E-BD9A-D46BAA9F86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965346"/>
              </p:ext>
            </p:extLst>
          </p:nvPr>
        </p:nvGraphicFramePr>
        <p:xfrm>
          <a:off x="6096000" y="2277492"/>
          <a:ext cx="1803035" cy="490032"/>
        </p:xfrm>
        <a:graphic>
          <a:graphicData uri="http://schemas.openxmlformats.org/drawingml/2006/table">
            <a:tbl>
              <a:tblPr/>
              <a:tblGrid>
                <a:gridCol w="1803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003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13</a:t>
                      </a:r>
                      <a:r>
                        <a:rPr lang="ko-KR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대 납입면제</a:t>
                      </a:r>
                      <a:endParaRPr lang="ko-KR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7" name="표 56">
            <a:extLst>
              <a:ext uri="{FF2B5EF4-FFF2-40B4-BE49-F238E27FC236}">
                <a16:creationId xmlns:a16="http://schemas.microsoft.com/office/drawing/2014/main" id="{6A5BCE21-D332-498E-ADD4-B249C2475E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962213"/>
              </p:ext>
            </p:extLst>
          </p:nvPr>
        </p:nvGraphicFramePr>
        <p:xfrm>
          <a:off x="122905" y="1117465"/>
          <a:ext cx="3809985" cy="486602"/>
        </p:xfrm>
        <a:graphic>
          <a:graphicData uri="http://schemas.openxmlformats.org/drawingml/2006/table">
            <a:tbl>
              <a:tblPr/>
              <a:tblGrid>
                <a:gridCol w="3809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66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15~40</a:t>
                      </a:r>
                      <a:r>
                        <a:rPr lang="ko-KR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세</a:t>
                      </a: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8" name="표 57">
            <a:extLst>
              <a:ext uri="{FF2B5EF4-FFF2-40B4-BE49-F238E27FC236}">
                <a16:creationId xmlns:a16="http://schemas.microsoft.com/office/drawing/2014/main" id="{F8684EE4-CC5E-409F-B14A-26CF2D5D51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53544"/>
              </p:ext>
            </p:extLst>
          </p:nvPr>
        </p:nvGraphicFramePr>
        <p:xfrm>
          <a:off x="4090202" y="1131509"/>
          <a:ext cx="3814872" cy="486602"/>
        </p:xfrm>
        <a:graphic>
          <a:graphicData uri="http://schemas.openxmlformats.org/drawingml/2006/table">
            <a:tbl>
              <a:tblPr/>
              <a:tblGrid>
                <a:gridCol w="3814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66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41~65</a:t>
                      </a:r>
                      <a:r>
                        <a:rPr lang="ko-KR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KB금융 본문체 Bold" panose="020B0803000000000000" pitchFamily="50" charset="-127"/>
                          <a:ea typeface="KB금융 본문체 Bold" panose="020B0803000000000000" pitchFamily="50" charset="-127"/>
                        </a:rPr>
                        <a:t>세</a:t>
                      </a: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9" name="표 58">
            <a:extLst>
              <a:ext uri="{FF2B5EF4-FFF2-40B4-BE49-F238E27FC236}">
                <a16:creationId xmlns:a16="http://schemas.microsoft.com/office/drawing/2014/main" id="{67628CB3-3505-4322-A207-BC41FD02E1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919235"/>
              </p:ext>
            </p:extLst>
          </p:nvPr>
        </p:nvGraphicFramePr>
        <p:xfrm>
          <a:off x="108161" y="2843107"/>
          <a:ext cx="1844731" cy="3832996"/>
        </p:xfrm>
        <a:graphic>
          <a:graphicData uri="http://schemas.openxmlformats.org/drawingml/2006/table">
            <a:tbl>
              <a:tblPr/>
              <a:tblGrid>
                <a:gridCol w="1844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32996">
                <a:tc>
                  <a:txBody>
                    <a:bodyPr/>
                    <a:lstStyle/>
                    <a:p>
                      <a:pPr algn="l" fontAlgn="ctr"/>
                      <a:endParaRPr lang="ko-KR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3230C330-8F49-48A2-A8F4-DFEEC227F111}"/>
              </a:ext>
            </a:extLst>
          </p:cNvPr>
          <p:cNvSpPr txBox="1"/>
          <p:nvPr/>
        </p:nvSpPr>
        <p:spPr>
          <a:xfrm>
            <a:off x="49169" y="2874357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① 일반상해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F9C322B-3944-4AD2-8213-7A6C6F5A677E}"/>
              </a:ext>
            </a:extLst>
          </p:cNvPr>
          <p:cNvSpPr txBox="1"/>
          <p:nvPr/>
        </p:nvSpPr>
        <p:spPr>
          <a:xfrm>
            <a:off x="49169" y="3183336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② 질병상해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C9FE5DF-A139-4BD4-83AF-BB04E900E7CE}"/>
              </a:ext>
            </a:extLst>
          </p:cNvPr>
          <p:cNvSpPr txBox="1"/>
          <p:nvPr/>
        </p:nvSpPr>
        <p:spPr>
          <a:xfrm>
            <a:off x="49169" y="3492315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③ 암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유사암제외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24663E7-9988-4529-9F8E-459D41D83327}"/>
              </a:ext>
            </a:extLst>
          </p:cNvPr>
          <p:cNvSpPr txBox="1"/>
          <p:nvPr/>
        </p:nvSpPr>
        <p:spPr>
          <a:xfrm>
            <a:off x="49169" y="3801294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④ </a:t>
            </a:r>
            <a:r>
              <a:rPr lang="ko-KR" altLang="en-US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뇌혈관질환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6B12B63-022B-4092-99F1-FD58DCB62720}"/>
              </a:ext>
            </a:extLst>
          </p:cNvPr>
          <p:cNvSpPr txBox="1"/>
          <p:nvPr/>
        </p:nvSpPr>
        <p:spPr>
          <a:xfrm>
            <a:off x="49169" y="4110273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⑤ </a:t>
            </a:r>
            <a:r>
              <a:rPr lang="ko-KR" altLang="en-US" sz="1000" dirty="0" err="1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허혈성심장질환</a:t>
            </a:r>
            <a:endParaRPr lang="ko-KR" altLang="en-US" sz="1000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7232D3D-C6A4-46AE-B34B-53B043E092FC}"/>
              </a:ext>
            </a:extLst>
          </p:cNvPr>
          <p:cNvSpPr txBox="1"/>
          <p:nvPr/>
        </p:nvSpPr>
        <p:spPr>
          <a:xfrm>
            <a:off x="49169" y="4419252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⑥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양성뇌종양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4D6CDC0-4A38-473F-9B1D-24876527FFDA}"/>
              </a:ext>
            </a:extLst>
          </p:cNvPr>
          <p:cNvSpPr txBox="1"/>
          <p:nvPr/>
        </p:nvSpPr>
        <p:spPr>
          <a:xfrm>
            <a:off x="49169" y="4728231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⑦ 중대한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재생불량성빈혈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642E95-06D0-4973-AE28-3E5CD59F300B}"/>
              </a:ext>
            </a:extLst>
          </p:cNvPr>
          <p:cNvSpPr txBox="1"/>
          <p:nvPr/>
        </p:nvSpPr>
        <p:spPr>
          <a:xfrm>
            <a:off x="49169" y="5037210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⑧ 말기폐질환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18A2668-7211-4283-BB6C-1350B4640A39}"/>
              </a:ext>
            </a:extLst>
          </p:cNvPr>
          <p:cNvSpPr txBox="1"/>
          <p:nvPr/>
        </p:nvSpPr>
        <p:spPr>
          <a:xfrm>
            <a:off x="49169" y="5346189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⑨ 말기간경화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3688A25-D21E-45AC-A4AD-068F027710E8}"/>
              </a:ext>
            </a:extLst>
          </p:cNvPr>
          <p:cNvSpPr txBox="1"/>
          <p:nvPr/>
        </p:nvSpPr>
        <p:spPr>
          <a:xfrm>
            <a:off x="49169" y="5655168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⑩ 말기신부전증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D005B75-E6AC-469D-A0E9-752D585A3C28}"/>
              </a:ext>
            </a:extLst>
          </p:cNvPr>
          <p:cNvSpPr txBox="1"/>
          <p:nvPr/>
        </p:nvSpPr>
        <p:spPr>
          <a:xfrm>
            <a:off x="49169" y="5964150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⑪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만성당뇨합병증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136A3E1-96E9-4805-AD0B-B76EE773086C}"/>
              </a:ext>
            </a:extLst>
          </p:cNvPr>
          <p:cNvSpPr txBox="1"/>
          <p:nvPr/>
        </p:nvSpPr>
        <p:spPr>
          <a:xfrm>
            <a:off x="49169" y="6230227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⑫ 중대한화상 및 부식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graphicFrame>
        <p:nvGraphicFramePr>
          <p:cNvPr id="73" name="표 72">
            <a:extLst>
              <a:ext uri="{FF2B5EF4-FFF2-40B4-BE49-F238E27FC236}">
                <a16:creationId xmlns:a16="http://schemas.microsoft.com/office/drawing/2014/main" id="{12C5A2F4-5579-4076-ADF5-26208E3FB2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683398"/>
              </p:ext>
            </p:extLst>
          </p:nvPr>
        </p:nvGraphicFramePr>
        <p:xfrm>
          <a:off x="2018710" y="2843107"/>
          <a:ext cx="1844731" cy="3832996"/>
        </p:xfrm>
        <a:graphic>
          <a:graphicData uri="http://schemas.openxmlformats.org/drawingml/2006/table">
            <a:tbl>
              <a:tblPr/>
              <a:tblGrid>
                <a:gridCol w="1844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32996">
                <a:tc>
                  <a:txBody>
                    <a:bodyPr/>
                    <a:lstStyle/>
                    <a:p>
                      <a:pPr algn="l" fontAlgn="ctr"/>
                      <a:endParaRPr lang="ko-KR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4" name="TextBox 73">
            <a:extLst>
              <a:ext uri="{FF2B5EF4-FFF2-40B4-BE49-F238E27FC236}">
                <a16:creationId xmlns:a16="http://schemas.microsoft.com/office/drawing/2014/main" id="{68BA0025-9621-40A0-8498-16822576BFF9}"/>
              </a:ext>
            </a:extLst>
          </p:cNvPr>
          <p:cNvSpPr txBox="1"/>
          <p:nvPr/>
        </p:nvSpPr>
        <p:spPr>
          <a:xfrm>
            <a:off x="1952892" y="2874357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① 일반상해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E5FB84D-9887-4DAE-BB14-388302D54BF9}"/>
              </a:ext>
            </a:extLst>
          </p:cNvPr>
          <p:cNvSpPr txBox="1"/>
          <p:nvPr/>
        </p:nvSpPr>
        <p:spPr>
          <a:xfrm>
            <a:off x="1952892" y="3171470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② 질병상해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C499C40-991C-4975-A179-406637B13969}"/>
              </a:ext>
            </a:extLst>
          </p:cNvPr>
          <p:cNvSpPr txBox="1"/>
          <p:nvPr/>
        </p:nvSpPr>
        <p:spPr>
          <a:xfrm>
            <a:off x="1952892" y="3468583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③ 암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유사암제외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9CA6077-3856-45C1-A3E5-F7CC1C5146F1}"/>
              </a:ext>
            </a:extLst>
          </p:cNvPr>
          <p:cNvSpPr txBox="1"/>
          <p:nvPr/>
        </p:nvSpPr>
        <p:spPr>
          <a:xfrm>
            <a:off x="1952892" y="3765696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④ </a:t>
            </a:r>
            <a:r>
              <a:rPr lang="ko-KR" altLang="en-US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뇌혈관질환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6E54D9E-9C22-4AAF-A029-0F63F4336D63}"/>
              </a:ext>
            </a:extLst>
          </p:cNvPr>
          <p:cNvSpPr txBox="1"/>
          <p:nvPr/>
        </p:nvSpPr>
        <p:spPr>
          <a:xfrm>
            <a:off x="1952892" y="4062809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⑤ </a:t>
            </a:r>
            <a:r>
              <a:rPr lang="ko-KR" altLang="en-US" sz="1000" dirty="0" err="1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허혈성심장질환</a:t>
            </a:r>
            <a:endParaRPr lang="ko-KR" altLang="en-US" sz="1000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662BCD8-B48F-4262-8886-22B1FDCE9818}"/>
              </a:ext>
            </a:extLst>
          </p:cNvPr>
          <p:cNvSpPr txBox="1"/>
          <p:nvPr/>
        </p:nvSpPr>
        <p:spPr>
          <a:xfrm>
            <a:off x="1952892" y="4359922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⑥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양성뇌종양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165C3B5-EDEF-4B54-B9D4-42C748F50C29}"/>
              </a:ext>
            </a:extLst>
          </p:cNvPr>
          <p:cNvSpPr txBox="1"/>
          <p:nvPr/>
        </p:nvSpPr>
        <p:spPr>
          <a:xfrm>
            <a:off x="1952892" y="4657035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⑦ 중대한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재생불량성빈혈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819D76D-D305-4775-9E4B-6F765AA80F51}"/>
              </a:ext>
            </a:extLst>
          </p:cNvPr>
          <p:cNvSpPr txBox="1"/>
          <p:nvPr/>
        </p:nvSpPr>
        <p:spPr>
          <a:xfrm>
            <a:off x="1952892" y="4954148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⑧ 말기폐질환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596E4E-C824-4703-922A-248B280E6A74}"/>
              </a:ext>
            </a:extLst>
          </p:cNvPr>
          <p:cNvSpPr txBox="1"/>
          <p:nvPr/>
        </p:nvSpPr>
        <p:spPr>
          <a:xfrm>
            <a:off x="1952892" y="5251261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⑨ 말기간경화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56504B6-4ADF-4B6A-B1FD-E37AB212076F}"/>
              </a:ext>
            </a:extLst>
          </p:cNvPr>
          <p:cNvSpPr txBox="1"/>
          <p:nvPr/>
        </p:nvSpPr>
        <p:spPr>
          <a:xfrm>
            <a:off x="1952892" y="5548374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⑩ 말기신부전증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33659A-1EB9-48F7-822B-01B6A8599FBA}"/>
              </a:ext>
            </a:extLst>
          </p:cNvPr>
          <p:cNvSpPr txBox="1"/>
          <p:nvPr/>
        </p:nvSpPr>
        <p:spPr>
          <a:xfrm>
            <a:off x="1952892" y="5845487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⑪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만성당뇨합병증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AEC3E33-40E7-4658-869E-C648DB19F699}"/>
              </a:ext>
            </a:extLst>
          </p:cNvPr>
          <p:cNvSpPr txBox="1"/>
          <p:nvPr/>
        </p:nvSpPr>
        <p:spPr>
          <a:xfrm>
            <a:off x="1952892" y="6142600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⑫ 중대한화상 및 부식</a:t>
            </a:r>
          </a:p>
        </p:txBody>
      </p:sp>
      <p:graphicFrame>
        <p:nvGraphicFramePr>
          <p:cNvPr id="86" name="표 85">
            <a:extLst>
              <a:ext uri="{FF2B5EF4-FFF2-40B4-BE49-F238E27FC236}">
                <a16:creationId xmlns:a16="http://schemas.microsoft.com/office/drawing/2014/main" id="{4ECF698D-DC57-41E5-BA5A-25E01483B9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83774"/>
              </p:ext>
            </p:extLst>
          </p:nvPr>
        </p:nvGraphicFramePr>
        <p:xfrm>
          <a:off x="4080345" y="2823443"/>
          <a:ext cx="1844731" cy="3832996"/>
        </p:xfrm>
        <a:graphic>
          <a:graphicData uri="http://schemas.openxmlformats.org/drawingml/2006/table">
            <a:tbl>
              <a:tblPr/>
              <a:tblGrid>
                <a:gridCol w="1844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32996">
                <a:tc>
                  <a:txBody>
                    <a:bodyPr/>
                    <a:lstStyle/>
                    <a:p>
                      <a:pPr algn="l" fontAlgn="ctr"/>
                      <a:endParaRPr lang="ko-KR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7" name="TextBox 86">
            <a:extLst>
              <a:ext uri="{FF2B5EF4-FFF2-40B4-BE49-F238E27FC236}">
                <a16:creationId xmlns:a16="http://schemas.microsoft.com/office/drawing/2014/main" id="{61E2ABC8-472D-4EA1-A2FE-BB261F3FA800}"/>
              </a:ext>
            </a:extLst>
          </p:cNvPr>
          <p:cNvSpPr txBox="1"/>
          <p:nvPr/>
        </p:nvSpPr>
        <p:spPr>
          <a:xfrm>
            <a:off x="4021353" y="2854693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① 일반상해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80%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2C87E4F-3AC5-47B9-A4D7-1F5EECE3C6A3}"/>
              </a:ext>
            </a:extLst>
          </p:cNvPr>
          <p:cNvSpPr txBox="1"/>
          <p:nvPr/>
        </p:nvSpPr>
        <p:spPr>
          <a:xfrm>
            <a:off x="4021353" y="3163672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② 질병상해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80%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A6461CF-B24F-458C-8D7E-1597951531D4}"/>
              </a:ext>
            </a:extLst>
          </p:cNvPr>
          <p:cNvSpPr txBox="1"/>
          <p:nvPr/>
        </p:nvSpPr>
        <p:spPr>
          <a:xfrm>
            <a:off x="4021353" y="3472651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③ 암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유사암제외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2B7B627-2E13-4EC3-87DE-202244898920}"/>
              </a:ext>
            </a:extLst>
          </p:cNvPr>
          <p:cNvSpPr txBox="1"/>
          <p:nvPr/>
        </p:nvSpPr>
        <p:spPr>
          <a:xfrm>
            <a:off x="4021353" y="3781438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④ </a:t>
            </a:r>
            <a:r>
              <a:rPr lang="ko-KR" altLang="en-US" sz="1000" dirty="0" err="1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뇌졸증</a:t>
            </a:r>
            <a:endParaRPr lang="ko-KR" altLang="en-US" sz="1000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31D6145-C101-4BBB-B7F6-CCA3856A983E}"/>
              </a:ext>
            </a:extLst>
          </p:cNvPr>
          <p:cNvSpPr txBox="1"/>
          <p:nvPr/>
        </p:nvSpPr>
        <p:spPr>
          <a:xfrm>
            <a:off x="4021353" y="4090609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⑤ </a:t>
            </a:r>
            <a:r>
              <a:rPr lang="ko-KR" altLang="en-US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급성심근경색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428CC08-82B5-4A2A-8506-0B0EDC8460AC}"/>
              </a:ext>
            </a:extLst>
          </p:cNvPr>
          <p:cNvSpPr txBox="1"/>
          <p:nvPr/>
        </p:nvSpPr>
        <p:spPr>
          <a:xfrm>
            <a:off x="4021353" y="4399588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⑥ 말기폐질환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50EDB53-10AC-45A2-9894-F3E209712507}"/>
              </a:ext>
            </a:extLst>
          </p:cNvPr>
          <p:cNvSpPr txBox="1"/>
          <p:nvPr/>
        </p:nvSpPr>
        <p:spPr>
          <a:xfrm>
            <a:off x="4021353" y="4708567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⑦ 말기간경화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F6FCD9C-0533-4BA8-BD99-F62C94216A3D}"/>
              </a:ext>
            </a:extLst>
          </p:cNvPr>
          <p:cNvSpPr txBox="1"/>
          <p:nvPr/>
        </p:nvSpPr>
        <p:spPr>
          <a:xfrm>
            <a:off x="4021353" y="5017546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⑧ 말기신부전증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A7CFC49-6E10-43CF-9069-107475BCBB20}"/>
              </a:ext>
            </a:extLst>
          </p:cNvPr>
          <p:cNvSpPr txBox="1"/>
          <p:nvPr/>
        </p:nvSpPr>
        <p:spPr>
          <a:xfrm>
            <a:off x="4021353" y="5326333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⑨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양성뇌종양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B831E67-40DF-43C9-86B3-04C6AA25F2DF}"/>
              </a:ext>
            </a:extLst>
          </p:cNvPr>
          <p:cNvSpPr txBox="1"/>
          <p:nvPr/>
        </p:nvSpPr>
        <p:spPr>
          <a:xfrm>
            <a:off x="4021353" y="5635504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⑩ 중대한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재생불량성빈혈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CE29C7E3-DA1C-41C1-8E57-DA4278F64FC5}"/>
              </a:ext>
            </a:extLst>
          </p:cNvPr>
          <p:cNvSpPr txBox="1"/>
          <p:nvPr/>
        </p:nvSpPr>
        <p:spPr>
          <a:xfrm>
            <a:off x="4021353" y="5944486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⑪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만성당뇨합병증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F7535CE-7B39-424A-B775-FF471854948F}"/>
              </a:ext>
            </a:extLst>
          </p:cNvPr>
          <p:cNvSpPr txBox="1"/>
          <p:nvPr/>
        </p:nvSpPr>
        <p:spPr>
          <a:xfrm>
            <a:off x="4021353" y="6210563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⑫ 중대한화상 및 부식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graphicFrame>
        <p:nvGraphicFramePr>
          <p:cNvPr id="99" name="표 98">
            <a:extLst>
              <a:ext uri="{FF2B5EF4-FFF2-40B4-BE49-F238E27FC236}">
                <a16:creationId xmlns:a16="http://schemas.microsoft.com/office/drawing/2014/main" id="{850A10BC-086E-4C7A-BBB6-9809647358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800207"/>
              </p:ext>
            </p:extLst>
          </p:nvPr>
        </p:nvGraphicFramePr>
        <p:xfrm>
          <a:off x="6060344" y="2843107"/>
          <a:ext cx="1844731" cy="3832996"/>
        </p:xfrm>
        <a:graphic>
          <a:graphicData uri="http://schemas.openxmlformats.org/drawingml/2006/table">
            <a:tbl>
              <a:tblPr/>
              <a:tblGrid>
                <a:gridCol w="1844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32996">
                <a:tc>
                  <a:txBody>
                    <a:bodyPr/>
                    <a:lstStyle/>
                    <a:p>
                      <a:pPr algn="l" fontAlgn="ctr"/>
                      <a:endParaRPr lang="ko-KR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KB금융 본문체 Bold" panose="020B0803000000000000" pitchFamily="50" charset="-127"/>
                        <a:ea typeface="KB금융 본문체 Bold" panose="020B0803000000000000" pitchFamily="50" charset="-127"/>
                      </a:endParaRPr>
                    </a:p>
                  </a:txBody>
                  <a:tcPr marL="12700" marR="12700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0" name="TextBox 99">
            <a:extLst>
              <a:ext uri="{FF2B5EF4-FFF2-40B4-BE49-F238E27FC236}">
                <a16:creationId xmlns:a16="http://schemas.microsoft.com/office/drawing/2014/main" id="{9F41BEA3-BB4E-4EA1-9A88-9D0C7E660DF5}"/>
              </a:ext>
            </a:extLst>
          </p:cNvPr>
          <p:cNvSpPr txBox="1"/>
          <p:nvPr/>
        </p:nvSpPr>
        <p:spPr>
          <a:xfrm>
            <a:off x="6001352" y="2874357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① 일반상해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80%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A0EA304-259B-4CA8-A583-6A332FC26DFC}"/>
              </a:ext>
            </a:extLst>
          </p:cNvPr>
          <p:cNvSpPr txBox="1"/>
          <p:nvPr/>
        </p:nvSpPr>
        <p:spPr>
          <a:xfrm>
            <a:off x="6001352" y="3183336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② 질병상해 </a:t>
            </a:r>
            <a:r>
              <a:rPr lang="en-US" altLang="ko-KR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80%</a:t>
            </a:r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이상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후유장해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C169EF5-A133-4153-8EE5-2E8D59DF36E6}"/>
              </a:ext>
            </a:extLst>
          </p:cNvPr>
          <p:cNvSpPr txBox="1"/>
          <p:nvPr/>
        </p:nvSpPr>
        <p:spPr>
          <a:xfrm>
            <a:off x="6001352" y="3492315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③ 암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유사암제외</a:t>
            </a:r>
            <a:r>
              <a:rPr lang="en-US" altLang="ko-KR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A5CCC7A-E836-44D5-93FD-7B1993BD971E}"/>
              </a:ext>
            </a:extLst>
          </p:cNvPr>
          <p:cNvSpPr txBox="1"/>
          <p:nvPr/>
        </p:nvSpPr>
        <p:spPr>
          <a:xfrm>
            <a:off x="6001352" y="3801294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④ </a:t>
            </a:r>
            <a:r>
              <a:rPr lang="ko-KR" altLang="en-US" sz="1000" dirty="0" err="1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뇌졸증</a:t>
            </a:r>
            <a:endParaRPr lang="ko-KR" altLang="en-US" sz="1000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176D873B-9DE4-4D50-9CFC-D8B86860A975}"/>
              </a:ext>
            </a:extLst>
          </p:cNvPr>
          <p:cNvSpPr txBox="1"/>
          <p:nvPr/>
        </p:nvSpPr>
        <p:spPr>
          <a:xfrm>
            <a:off x="6001352" y="4110273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⑤ </a:t>
            </a:r>
            <a:r>
              <a:rPr lang="ko-KR" altLang="en-US" sz="100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급성심근경색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C8611B8-E352-41CB-9957-7CF6DDC1D60E}"/>
              </a:ext>
            </a:extLst>
          </p:cNvPr>
          <p:cNvSpPr txBox="1"/>
          <p:nvPr/>
        </p:nvSpPr>
        <p:spPr>
          <a:xfrm>
            <a:off x="6001352" y="4419252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⑥ 말기폐질환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2153393-ACB5-4A83-994C-D07C9AB4748F}"/>
              </a:ext>
            </a:extLst>
          </p:cNvPr>
          <p:cNvSpPr txBox="1"/>
          <p:nvPr/>
        </p:nvSpPr>
        <p:spPr>
          <a:xfrm>
            <a:off x="6001352" y="4728231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⑦ 말기간경화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7D599D0F-9611-45ED-9F14-C7467B2A67DE}"/>
              </a:ext>
            </a:extLst>
          </p:cNvPr>
          <p:cNvSpPr txBox="1"/>
          <p:nvPr/>
        </p:nvSpPr>
        <p:spPr>
          <a:xfrm>
            <a:off x="6001352" y="5037210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⑧ 말기신부전증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275201E-7CB0-4B1B-8ACD-132EDC753C42}"/>
              </a:ext>
            </a:extLst>
          </p:cNvPr>
          <p:cNvSpPr txBox="1"/>
          <p:nvPr/>
        </p:nvSpPr>
        <p:spPr>
          <a:xfrm>
            <a:off x="6001352" y="5346189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⑨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양성뇌종양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DF7D6A2-57CF-4F79-875D-6EE4BD65641B}"/>
              </a:ext>
            </a:extLst>
          </p:cNvPr>
          <p:cNvSpPr txBox="1"/>
          <p:nvPr/>
        </p:nvSpPr>
        <p:spPr>
          <a:xfrm>
            <a:off x="6001352" y="5655168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⑩ 중대한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재상불량성빈혈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3F811A76-6842-40D9-B2BB-5C3A43EA89C5}"/>
              </a:ext>
            </a:extLst>
          </p:cNvPr>
          <p:cNvSpPr txBox="1"/>
          <p:nvPr/>
        </p:nvSpPr>
        <p:spPr>
          <a:xfrm>
            <a:off x="6001352" y="5964150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⑪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만성당뇨합병증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36C127D-3A56-438D-96EF-D0096F03D2A8}"/>
              </a:ext>
            </a:extLst>
          </p:cNvPr>
          <p:cNvSpPr txBox="1"/>
          <p:nvPr/>
        </p:nvSpPr>
        <p:spPr>
          <a:xfrm>
            <a:off x="6001352" y="6230227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⑫ 중대한화상 및 부식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60105E6D-69F0-4377-A883-9926A7B18998}"/>
              </a:ext>
            </a:extLst>
          </p:cNvPr>
          <p:cNvSpPr txBox="1"/>
          <p:nvPr/>
        </p:nvSpPr>
        <p:spPr>
          <a:xfrm>
            <a:off x="1952892" y="6439714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⑬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외상형특정뇌출혈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E8014BB2-2CEF-45F1-BAFB-7B9F24751596}"/>
              </a:ext>
            </a:extLst>
          </p:cNvPr>
          <p:cNvSpPr txBox="1"/>
          <p:nvPr/>
        </p:nvSpPr>
        <p:spPr>
          <a:xfrm>
            <a:off x="6005767" y="6438393"/>
            <a:ext cx="274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⑬ </a:t>
            </a:r>
            <a:r>
              <a:rPr lang="ko-KR" altLang="en-US" sz="100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외상형특정뇌출혈</a:t>
            </a:r>
            <a:endParaRPr lang="ko-KR" altLang="en-US" sz="1000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248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DE72CFAA-1D15-46B2-9A7D-0B87AB60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158">
            <a:off x="1978265" y="2758605"/>
            <a:ext cx="363478" cy="28151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A3814338-1357-C884-F257-3FD8E738E40A}"/>
              </a:ext>
            </a:extLst>
          </p:cNvPr>
          <p:cNvGrpSpPr/>
          <p:nvPr/>
        </p:nvGrpSpPr>
        <p:grpSpPr>
          <a:xfrm>
            <a:off x="330200" y="2950163"/>
            <a:ext cx="1769103" cy="555037"/>
            <a:chOff x="88900" y="2743200"/>
            <a:chExt cx="3848100" cy="685800"/>
          </a:xfrm>
          <a:solidFill>
            <a:schemeClr val="bg1"/>
          </a:solidFill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4FC6765F-CB2C-2939-C5C0-A553746C2FB1}"/>
                </a:ext>
              </a:extLst>
            </p:cNvPr>
            <p:cNvSpPr/>
            <p:nvPr/>
          </p:nvSpPr>
          <p:spPr>
            <a:xfrm>
              <a:off x="32512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D5C4CD35-3308-3369-33AC-45E4F5957D63}"/>
                </a:ext>
              </a:extLst>
            </p:cNvPr>
            <p:cNvSpPr/>
            <p:nvPr/>
          </p:nvSpPr>
          <p:spPr>
            <a:xfrm>
              <a:off x="889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03DD497-5807-FAC0-219F-55A06466EFFD}"/>
                </a:ext>
              </a:extLst>
            </p:cNvPr>
            <p:cNvSpPr/>
            <p:nvPr/>
          </p:nvSpPr>
          <p:spPr>
            <a:xfrm>
              <a:off x="431800" y="2743200"/>
              <a:ext cx="3200400" cy="685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F6B9B28-0484-1A13-F4A9-C71C8CA103EC}"/>
              </a:ext>
            </a:extLst>
          </p:cNvPr>
          <p:cNvSpPr txBox="1"/>
          <p:nvPr/>
        </p:nvSpPr>
        <p:spPr>
          <a:xfrm>
            <a:off x="538936" y="3014824"/>
            <a:ext cx="150754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유병자</a:t>
            </a:r>
            <a:r>
              <a:rPr lang="ko-KR" altLang="en-US" sz="2000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간편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2E14AA-163A-4063-B4CF-8452FC105B68}"/>
              </a:ext>
            </a:extLst>
          </p:cNvPr>
          <p:cNvSpPr txBox="1"/>
          <p:nvPr/>
        </p:nvSpPr>
        <p:spPr>
          <a:xfrm>
            <a:off x="2380080" y="2702888"/>
            <a:ext cx="9851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3.N.</a:t>
            </a:r>
            <a:r>
              <a:rPr lang="ko-KR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암 심플러스 간편건강보험</a:t>
            </a:r>
            <a:r>
              <a:rPr lang="en-US" altLang="ko-KR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</a:p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중증질환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(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암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/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뇌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/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심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)</a:t>
            </a: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고객이 선택한 간편보험</a:t>
            </a:r>
            <a:endParaRPr kumimoji="0" lang="en-US" altLang="ko-K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5901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3.N.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암 심플러스 간편건강보험  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4A9ABB-9E62-41A9-9FF0-773AC9C160AF}"/>
              </a:ext>
            </a:extLst>
          </p:cNvPr>
          <p:cNvSpPr txBox="1"/>
          <p:nvPr/>
        </p:nvSpPr>
        <p:spPr>
          <a:xfrm>
            <a:off x="7252266" y="5776453"/>
            <a:ext cx="113439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출처 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: 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국가암지식정보센터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및 주요 대학병원 임상연구 데이터 기반 경향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DCEA566-7802-4557-ABBA-2463859C00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9876" r="-565" b="12114"/>
          <a:stretch/>
        </p:blipFill>
        <p:spPr>
          <a:xfrm>
            <a:off x="552659" y="2059860"/>
            <a:ext cx="11143622" cy="3716593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7B369CDE-0B45-46A2-BA6C-982217C2EC70}"/>
              </a:ext>
            </a:extLst>
          </p:cNvPr>
          <p:cNvSpPr txBox="1"/>
          <p:nvPr/>
        </p:nvSpPr>
        <p:spPr>
          <a:xfrm>
            <a:off x="2412858" y="941117"/>
            <a:ext cx="7627542" cy="5847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 defTabSz="742950" latinLnBrk="1">
              <a:defRPr/>
            </a:pPr>
            <a:r>
              <a:rPr lang="ko-KR" altLang="en-US" sz="3200" dirty="0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암 치료 후 </a:t>
            </a:r>
            <a:r>
              <a:rPr lang="ko-KR" altLang="en-US" sz="3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연차별</a:t>
            </a:r>
            <a:r>
              <a:rPr lang="ko-KR" altLang="en-US" sz="3200" dirty="0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재발 발생 비율</a:t>
            </a:r>
          </a:p>
        </p:txBody>
      </p:sp>
    </p:spTree>
    <p:extLst>
      <p:ext uri="{BB962C8B-B14F-4D97-AF65-F5344CB8AC3E}">
        <p14:creationId xmlns:p14="http://schemas.microsoft.com/office/powerpoint/2010/main" val="2608165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FBD76B23-DE5B-4014-B620-5A95FC2F3B25}"/>
              </a:ext>
            </a:extLst>
          </p:cNvPr>
          <p:cNvSpPr/>
          <p:nvPr/>
        </p:nvSpPr>
        <p:spPr>
          <a:xfrm>
            <a:off x="1481476" y="1706960"/>
            <a:ext cx="9521687" cy="897584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      3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개월 내 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진단</a:t>
            </a: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,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의심</a:t>
            </a: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,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입원</a:t>
            </a: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,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수술</a:t>
            </a: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,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추가검사 소견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88F0433-3C8C-44FD-98C8-E3937186FA46}"/>
              </a:ext>
            </a:extLst>
          </p:cNvPr>
          <p:cNvSpPr/>
          <p:nvPr/>
        </p:nvSpPr>
        <p:spPr>
          <a:xfrm>
            <a:off x="1481475" y="2785700"/>
            <a:ext cx="9521687" cy="897584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      N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년 내 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입원 또는 수술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658849C-D921-44A7-AB57-E5301A0E131B}"/>
              </a:ext>
            </a:extLst>
          </p:cNvPr>
          <p:cNvSpPr/>
          <p:nvPr/>
        </p:nvSpPr>
        <p:spPr>
          <a:xfrm>
            <a:off x="1481474" y="3895908"/>
            <a:ext cx="9521687" cy="897584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      N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년 내  </a:t>
            </a:r>
            <a:r>
              <a:rPr kumimoji="0" lang="ko-KR" alt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암진단</a:t>
            </a: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, 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입원 또는 수술</a:t>
            </a:r>
          </a:p>
        </p:txBody>
      </p:sp>
      <p:sp>
        <p:nvSpPr>
          <p:cNvPr id="15" name="양쪽 모서리가 둥근 사각형 12">
            <a:extLst>
              <a:ext uri="{FF2B5EF4-FFF2-40B4-BE49-F238E27FC236}">
                <a16:creationId xmlns:a16="http://schemas.microsoft.com/office/drawing/2014/main" id="{6DEE8DD7-2C17-49E9-B413-5998D2B5BE23}"/>
              </a:ext>
            </a:extLst>
          </p:cNvPr>
          <p:cNvSpPr/>
          <p:nvPr/>
        </p:nvSpPr>
        <p:spPr>
          <a:xfrm>
            <a:off x="3749818" y="802291"/>
            <a:ext cx="4692363" cy="74515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60584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계약 전 </a:t>
            </a:r>
            <a:r>
              <a:rPr kumimoji="0" lang="ko-KR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알릴의무</a:t>
            </a:r>
            <a:endParaRPr kumimoji="0" lang="ko-KR" altLang="en-US" sz="28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8" name="오른쪽 화살표 55">
            <a:extLst>
              <a:ext uri="{FF2B5EF4-FFF2-40B4-BE49-F238E27FC236}">
                <a16:creationId xmlns:a16="http://schemas.microsoft.com/office/drawing/2014/main" id="{D04C227D-876A-4A20-B531-7CEF09056806}"/>
              </a:ext>
            </a:extLst>
          </p:cNvPr>
          <p:cNvSpPr/>
          <p:nvPr/>
        </p:nvSpPr>
        <p:spPr>
          <a:xfrm rot="5400000">
            <a:off x="5867081" y="4671484"/>
            <a:ext cx="676482" cy="1176589"/>
          </a:xfrm>
          <a:prstGeom prst="rightArrow">
            <a:avLst>
              <a:gd name="adj1" fmla="val 46280"/>
              <a:gd name="adj2" fmla="val 46166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C000"/>
              </a:solidFill>
              <a:latin typeface="KB금융 본문체 Light" panose="020B0303000000000000" pitchFamily="50" charset="-127"/>
              <a:ea typeface="KB금융 본문체 Light" panose="020B0303000000000000" pitchFamily="50" charset="-127"/>
            </a:endParaRPr>
          </a:p>
        </p:txBody>
      </p:sp>
      <p:sp>
        <p:nvSpPr>
          <p:cNvPr id="20" name="Freeform 1754">
            <a:extLst>
              <a:ext uri="{FF2B5EF4-FFF2-40B4-BE49-F238E27FC236}">
                <a16:creationId xmlns:a16="http://schemas.microsoft.com/office/drawing/2014/main" id="{9AFB5D69-69C6-45CE-BD64-24260F986CD6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1797121" y="1981173"/>
            <a:ext cx="330032" cy="302687"/>
          </a:xfrm>
          <a:custGeom>
            <a:avLst/>
            <a:gdLst>
              <a:gd name="T0" fmla="*/ 2147483647 w 4916"/>
              <a:gd name="T1" fmla="*/ 2147483647 h 3388"/>
              <a:gd name="T2" fmla="*/ 2147483647 w 4916"/>
              <a:gd name="T3" fmla="*/ 2147483647 h 3388"/>
              <a:gd name="T4" fmla="*/ 2147483647 w 4916"/>
              <a:gd name="T5" fmla="*/ 2147483647 h 3388"/>
              <a:gd name="T6" fmla="*/ 2147483647 w 4916"/>
              <a:gd name="T7" fmla="*/ 2147483647 h 3388"/>
              <a:gd name="T8" fmla="*/ 2147483647 w 4916"/>
              <a:gd name="T9" fmla="*/ 2147483647 h 3388"/>
              <a:gd name="T10" fmla="*/ 2147483647 w 4916"/>
              <a:gd name="T11" fmla="*/ 2147483647 h 3388"/>
              <a:gd name="T12" fmla="*/ 2147483647 w 4916"/>
              <a:gd name="T13" fmla="*/ 2147483647 h 3388"/>
              <a:gd name="T14" fmla="*/ 2147483647 w 4916"/>
              <a:gd name="T15" fmla="*/ 2147483647 h 3388"/>
              <a:gd name="T16" fmla="*/ 2147483647 w 4916"/>
              <a:gd name="T17" fmla="*/ 2147483647 h 3388"/>
              <a:gd name="T18" fmla="*/ 2147483647 w 4916"/>
              <a:gd name="T19" fmla="*/ 2147483647 h 3388"/>
              <a:gd name="T20" fmla="*/ 2147483647 w 4916"/>
              <a:gd name="T21" fmla="*/ 2147483647 h 3388"/>
              <a:gd name="T22" fmla="*/ 2147483647 w 4916"/>
              <a:gd name="T23" fmla="*/ 2147483647 h 3388"/>
              <a:gd name="T24" fmla="*/ 2147483647 w 4916"/>
              <a:gd name="T25" fmla="*/ 2147483647 h 3388"/>
              <a:gd name="T26" fmla="*/ 2147483647 w 4916"/>
              <a:gd name="T27" fmla="*/ 2147483647 h 3388"/>
              <a:gd name="T28" fmla="*/ 2147483647 w 4916"/>
              <a:gd name="T29" fmla="*/ 2147483647 h 3388"/>
              <a:gd name="T30" fmla="*/ 2147483647 w 4916"/>
              <a:gd name="T31" fmla="*/ 2147483647 h 3388"/>
              <a:gd name="T32" fmla="*/ 2147483647 w 4916"/>
              <a:gd name="T33" fmla="*/ 2147483647 h 3388"/>
              <a:gd name="T34" fmla="*/ 2147483647 w 4916"/>
              <a:gd name="T35" fmla="*/ 2147483647 h 3388"/>
              <a:gd name="T36" fmla="*/ 2147483647 w 4916"/>
              <a:gd name="T37" fmla="*/ 2147483647 h 3388"/>
              <a:gd name="T38" fmla="*/ 2147483647 w 4916"/>
              <a:gd name="T39" fmla="*/ 2147483647 h 3388"/>
              <a:gd name="T40" fmla="*/ 2147483647 w 4916"/>
              <a:gd name="T41" fmla="*/ 2147483647 h 3388"/>
              <a:gd name="T42" fmla="*/ 2147483647 w 4916"/>
              <a:gd name="T43" fmla="*/ 2147483647 h 3388"/>
              <a:gd name="T44" fmla="*/ 2147483647 w 4916"/>
              <a:gd name="T45" fmla="*/ 2147483647 h 3388"/>
              <a:gd name="T46" fmla="*/ 2147483647 w 4916"/>
              <a:gd name="T47" fmla="*/ 2147483647 h 3388"/>
              <a:gd name="T48" fmla="*/ 2147483647 w 4916"/>
              <a:gd name="T49" fmla="*/ 2147483647 h 3388"/>
              <a:gd name="T50" fmla="*/ 2147483647 w 4916"/>
              <a:gd name="T51" fmla="*/ 2147483647 h 3388"/>
              <a:gd name="T52" fmla="*/ 2147483647 w 4916"/>
              <a:gd name="T53" fmla="*/ 2147483647 h 3388"/>
              <a:gd name="T54" fmla="*/ 2147483647 w 4916"/>
              <a:gd name="T55" fmla="*/ 2147483647 h 3388"/>
              <a:gd name="T56" fmla="*/ 2147483647 w 4916"/>
              <a:gd name="T57" fmla="*/ 2147483647 h 3388"/>
              <a:gd name="T58" fmla="*/ 2147483647 w 4916"/>
              <a:gd name="T59" fmla="*/ 2147483647 h 3388"/>
              <a:gd name="T60" fmla="*/ 2147483647 w 4916"/>
              <a:gd name="T61" fmla="*/ 2147483647 h 3388"/>
              <a:gd name="T62" fmla="*/ 2147483647 w 4916"/>
              <a:gd name="T63" fmla="*/ 2147483647 h 3388"/>
              <a:gd name="T64" fmla="*/ 2147483647 w 4916"/>
              <a:gd name="T65" fmla="*/ 2147483647 h 3388"/>
              <a:gd name="T66" fmla="*/ 2147483647 w 4916"/>
              <a:gd name="T67" fmla="*/ 2147483647 h 3388"/>
              <a:gd name="T68" fmla="*/ 2147483647 w 4916"/>
              <a:gd name="T69" fmla="*/ 2147483647 h 3388"/>
              <a:gd name="T70" fmla="*/ 2147483647 w 4916"/>
              <a:gd name="T71" fmla="*/ 2147483647 h 3388"/>
              <a:gd name="T72" fmla="*/ 2147483647 w 4916"/>
              <a:gd name="T73" fmla="*/ 2147483647 h 3388"/>
              <a:gd name="T74" fmla="*/ 2147483647 w 4916"/>
              <a:gd name="T75" fmla="*/ 2147483647 h 3388"/>
              <a:gd name="T76" fmla="*/ 2147483647 w 4916"/>
              <a:gd name="T77" fmla="*/ 2147483647 h 3388"/>
              <a:gd name="T78" fmla="*/ 2147483647 w 4916"/>
              <a:gd name="T79" fmla="*/ 2147483647 h 3388"/>
              <a:gd name="T80" fmla="*/ 2147483647 w 4916"/>
              <a:gd name="T81" fmla="*/ 2147483647 h 3388"/>
              <a:gd name="T82" fmla="*/ 2147483647 w 4916"/>
              <a:gd name="T83" fmla="*/ 2147483647 h 3388"/>
              <a:gd name="T84" fmla="*/ 2147483647 w 4916"/>
              <a:gd name="T85" fmla="*/ 2147483647 h 3388"/>
              <a:gd name="T86" fmla="*/ 2147483647 w 4916"/>
              <a:gd name="T87" fmla="*/ 2147483647 h 3388"/>
              <a:gd name="T88" fmla="*/ 2147483647 w 4916"/>
              <a:gd name="T89" fmla="*/ 2147483647 h 3388"/>
              <a:gd name="T90" fmla="*/ 2147483647 w 4916"/>
              <a:gd name="T91" fmla="*/ 2147483647 h 3388"/>
              <a:gd name="T92" fmla="*/ 2147483647 w 4916"/>
              <a:gd name="T93" fmla="*/ 2147483647 h 3388"/>
              <a:gd name="T94" fmla="*/ 2147483647 w 4916"/>
              <a:gd name="T95" fmla="*/ 2147483647 h 3388"/>
              <a:gd name="T96" fmla="*/ 2147483647 w 4916"/>
              <a:gd name="T97" fmla="*/ 2147483647 h 3388"/>
              <a:gd name="T98" fmla="*/ 2147483647 w 4916"/>
              <a:gd name="T99" fmla="*/ 2147483647 h 3388"/>
              <a:gd name="T100" fmla="*/ 2147483647 w 4916"/>
              <a:gd name="T101" fmla="*/ 2147483647 h 3388"/>
              <a:gd name="T102" fmla="*/ 2147483647 w 4916"/>
              <a:gd name="T103" fmla="*/ 2147483647 h 3388"/>
              <a:gd name="T104" fmla="*/ 2147483647 w 4916"/>
              <a:gd name="T105" fmla="*/ 2147483647 h 3388"/>
              <a:gd name="T106" fmla="*/ 2147483647 w 4916"/>
              <a:gd name="T107" fmla="*/ 2147483647 h 3388"/>
              <a:gd name="T108" fmla="*/ 2147483647 w 4916"/>
              <a:gd name="T109" fmla="*/ 2147483647 h 3388"/>
              <a:gd name="T110" fmla="*/ 2147483647 w 4916"/>
              <a:gd name="T111" fmla="*/ 2147483647 h 3388"/>
              <a:gd name="T112" fmla="*/ 2147483647 w 4916"/>
              <a:gd name="T113" fmla="*/ 2147483647 h 3388"/>
              <a:gd name="T114" fmla="*/ 2147483647 w 4916"/>
              <a:gd name="T115" fmla="*/ 2147483647 h 3388"/>
              <a:gd name="T116" fmla="*/ 2147483647 w 4916"/>
              <a:gd name="T117" fmla="*/ 2147483647 h 3388"/>
              <a:gd name="T118" fmla="*/ 2147483647 w 4916"/>
              <a:gd name="T119" fmla="*/ 2147483647 h 3388"/>
              <a:gd name="T120" fmla="*/ 2147483647 w 4916"/>
              <a:gd name="T121" fmla="*/ 2147483647 h 33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916"/>
              <a:gd name="T184" fmla="*/ 0 h 3388"/>
              <a:gd name="T185" fmla="*/ 4916 w 4916"/>
              <a:gd name="T186" fmla="*/ 3388 h 338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916" h="3388">
                <a:moveTo>
                  <a:pt x="0" y="1792"/>
                </a:moveTo>
                <a:lnTo>
                  <a:pt x="12" y="1808"/>
                </a:lnTo>
                <a:lnTo>
                  <a:pt x="25" y="1823"/>
                </a:lnTo>
                <a:lnTo>
                  <a:pt x="38" y="1838"/>
                </a:lnTo>
                <a:lnTo>
                  <a:pt x="53" y="1853"/>
                </a:lnTo>
                <a:lnTo>
                  <a:pt x="68" y="1867"/>
                </a:lnTo>
                <a:lnTo>
                  <a:pt x="83" y="1883"/>
                </a:lnTo>
                <a:lnTo>
                  <a:pt x="100" y="1897"/>
                </a:lnTo>
                <a:lnTo>
                  <a:pt x="116" y="1911"/>
                </a:lnTo>
                <a:lnTo>
                  <a:pt x="131" y="1927"/>
                </a:lnTo>
                <a:lnTo>
                  <a:pt x="148" y="1941"/>
                </a:lnTo>
                <a:lnTo>
                  <a:pt x="162" y="1955"/>
                </a:lnTo>
                <a:lnTo>
                  <a:pt x="178" y="1971"/>
                </a:lnTo>
                <a:lnTo>
                  <a:pt x="193" y="1985"/>
                </a:lnTo>
                <a:lnTo>
                  <a:pt x="206" y="2000"/>
                </a:lnTo>
                <a:lnTo>
                  <a:pt x="219" y="2014"/>
                </a:lnTo>
                <a:lnTo>
                  <a:pt x="231" y="2030"/>
                </a:lnTo>
                <a:lnTo>
                  <a:pt x="244" y="2058"/>
                </a:lnTo>
                <a:lnTo>
                  <a:pt x="261" y="2080"/>
                </a:lnTo>
                <a:lnTo>
                  <a:pt x="281" y="2098"/>
                </a:lnTo>
                <a:lnTo>
                  <a:pt x="301" y="2114"/>
                </a:lnTo>
                <a:lnTo>
                  <a:pt x="322" y="2129"/>
                </a:lnTo>
                <a:lnTo>
                  <a:pt x="342" y="2148"/>
                </a:lnTo>
                <a:lnTo>
                  <a:pt x="359" y="2169"/>
                </a:lnTo>
                <a:lnTo>
                  <a:pt x="375" y="2195"/>
                </a:lnTo>
                <a:lnTo>
                  <a:pt x="391" y="2223"/>
                </a:lnTo>
                <a:lnTo>
                  <a:pt x="415" y="2256"/>
                </a:lnTo>
                <a:lnTo>
                  <a:pt x="441" y="2294"/>
                </a:lnTo>
                <a:lnTo>
                  <a:pt x="471" y="2333"/>
                </a:lnTo>
                <a:lnTo>
                  <a:pt x="501" y="2373"/>
                </a:lnTo>
                <a:lnTo>
                  <a:pt x="527" y="2409"/>
                </a:lnTo>
                <a:lnTo>
                  <a:pt x="551" y="2442"/>
                </a:lnTo>
                <a:lnTo>
                  <a:pt x="569" y="2469"/>
                </a:lnTo>
                <a:lnTo>
                  <a:pt x="580" y="2492"/>
                </a:lnTo>
                <a:lnTo>
                  <a:pt x="597" y="2519"/>
                </a:lnTo>
                <a:lnTo>
                  <a:pt x="616" y="2552"/>
                </a:lnTo>
                <a:lnTo>
                  <a:pt x="638" y="2586"/>
                </a:lnTo>
                <a:lnTo>
                  <a:pt x="663" y="2626"/>
                </a:lnTo>
                <a:lnTo>
                  <a:pt x="689" y="2666"/>
                </a:lnTo>
                <a:lnTo>
                  <a:pt x="717" y="2708"/>
                </a:lnTo>
                <a:lnTo>
                  <a:pt x="747" y="2752"/>
                </a:lnTo>
                <a:lnTo>
                  <a:pt x="775" y="2794"/>
                </a:lnTo>
                <a:lnTo>
                  <a:pt x="803" y="2838"/>
                </a:lnTo>
                <a:lnTo>
                  <a:pt x="830" y="2878"/>
                </a:lnTo>
                <a:lnTo>
                  <a:pt x="855" y="2916"/>
                </a:lnTo>
                <a:lnTo>
                  <a:pt x="878" y="2952"/>
                </a:lnTo>
                <a:lnTo>
                  <a:pt x="897" y="2983"/>
                </a:lnTo>
                <a:lnTo>
                  <a:pt x="914" y="3011"/>
                </a:lnTo>
                <a:lnTo>
                  <a:pt x="926" y="3032"/>
                </a:lnTo>
                <a:lnTo>
                  <a:pt x="937" y="3034"/>
                </a:lnTo>
                <a:lnTo>
                  <a:pt x="946" y="3035"/>
                </a:lnTo>
                <a:lnTo>
                  <a:pt x="957" y="3037"/>
                </a:lnTo>
                <a:lnTo>
                  <a:pt x="966" y="3039"/>
                </a:lnTo>
                <a:lnTo>
                  <a:pt x="977" y="3039"/>
                </a:lnTo>
                <a:lnTo>
                  <a:pt x="987" y="3042"/>
                </a:lnTo>
                <a:lnTo>
                  <a:pt x="997" y="3043"/>
                </a:lnTo>
                <a:lnTo>
                  <a:pt x="1007" y="3045"/>
                </a:lnTo>
                <a:lnTo>
                  <a:pt x="1009" y="3055"/>
                </a:lnTo>
                <a:lnTo>
                  <a:pt x="1012" y="3064"/>
                </a:lnTo>
                <a:lnTo>
                  <a:pt x="1014" y="3073"/>
                </a:lnTo>
                <a:lnTo>
                  <a:pt x="1016" y="3083"/>
                </a:lnTo>
                <a:lnTo>
                  <a:pt x="1025" y="3083"/>
                </a:lnTo>
                <a:lnTo>
                  <a:pt x="1033" y="3085"/>
                </a:lnTo>
                <a:lnTo>
                  <a:pt x="1043" y="3086"/>
                </a:lnTo>
                <a:lnTo>
                  <a:pt x="1052" y="3087"/>
                </a:lnTo>
                <a:lnTo>
                  <a:pt x="1060" y="3090"/>
                </a:lnTo>
                <a:lnTo>
                  <a:pt x="1069" y="3091"/>
                </a:lnTo>
                <a:lnTo>
                  <a:pt x="1079" y="3092"/>
                </a:lnTo>
                <a:lnTo>
                  <a:pt x="1088" y="3093"/>
                </a:lnTo>
                <a:lnTo>
                  <a:pt x="1104" y="3103"/>
                </a:lnTo>
                <a:lnTo>
                  <a:pt x="1121" y="3113"/>
                </a:lnTo>
                <a:lnTo>
                  <a:pt x="1137" y="3121"/>
                </a:lnTo>
                <a:lnTo>
                  <a:pt x="1152" y="3130"/>
                </a:lnTo>
                <a:lnTo>
                  <a:pt x="1168" y="3139"/>
                </a:lnTo>
                <a:lnTo>
                  <a:pt x="1185" y="3147"/>
                </a:lnTo>
                <a:lnTo>
                  <a:pt x="1202" y="3156"/>
                </a:lnTo>
                <a:lnTo>
                  <a:pt x="1217" y="3165"/>
                </a:lnTo>
                <a:lnTo>
                  <a:pt x="1229" y="3166"/>
                </a:lnTo>
                <a:lnTo>
                  <a:pt x="1240" y="3167"/>
                </a:lnTo>
                <a:lnTo>
                  <a:pt x="1251" y="3169"/>
                </a:lnTo>
                <a:lnTo>
                  <a:pt x="1262" y="3170"/>
                </a:lnTo>
                <a:lnTo>
                  <a:pt x="1274" y="3170"/>
                </a:lnTo>
                <a:lnTo>
                  <a:pt x="1285" y="3171"/>
                </a:lnTo>
                <a:lnTo>
                  <a:pt x="1297" y="3172"/>
                </a:lnTo>
                <a:lnTo>
                  <a:pt x="1308" y="3172"/>
                </a:lnTo>
                <a:lnTo>
                  <a:pt x="1317" y="3183"/>
                </a:lnTo>
                <a:lnTo>
                  <a:pt x="1326" y="3195"/>
                </a:lnTo>
                <a:lnTo>
                  <a:pt x="1335" y="3206"/>
                </a:lnTo>
                <a:lnTo>
                  <a:pt x="1343" y="3215"/>
                </a:lnTo>
                <a:lnTo>
                  <a:pt x="1363" y="3217"/>
                </a:lnTo>
                <a:lnTo>
                  <a:pt x="1383" y="3219"/>
                </a:lnTo>
                <a:lnTo>
                  <a:pt x="1403" y="3221"/>
                </a:lnTo>
                <a:lnTo>
                  <a:pt x="1422" y="3221"/>
                </a:lnTo>
                <a:lnTo>
                  <a:pt x="1443" y="3223"/>
                </a:lnTo>
                <a:lnTo>
                  <a:pt x="1462" y="3223"/>
                </a:lnTo>
                <a:lnTo>
                  <a:pt x="1482" y="3224"/>
                </a:lnTo>
                <a:lnTo>
                  <a:pt x="1502" y="3225"/>
                </a:lnTo>
                <a:lnTo>
                  <a:pt x="1525" y="3238"/>
                </a:lnTo>
                <a:lnTo>
                  <a:pt x="1547" y="3251"/>
                </a:lnTo>
                <a:lnTo>
                  <a:pt x="1571" y="3264"/>
                </a:lnTo>
                <a:lnTo>
                  <a:pt x="1595" y="3278"/>
                </a:lnTo>
                <a:lnTo>
                  <a:pt x="1619" y="3293"/>
                </a:lnTo>
                <a:lnTo>
                  <a:pt x="1643" y="3306"/>
                </a:lnTo>
                <a:lnTo>
                  <a:pt x="1667" y="3319"/>
                </a:lnTo>
                <a:lnTo>
                  <a:pt x="1692" y="3332"/>
                </a:lnTo>
                <a:lnTo>
                  <a:pt x="1701" y="3332"/>
                </a:lnTo>
                <a:lnTo>
                  <a:pt x="1711" y="3332"/>
                </a:lnTo>
                <a:lnTo>
                  <a:pt x="1721" y="3332"/>
                </a:lnTo>
                <a:lnTo>
                  <a:pt x="1732" y="3332"/>
                </a:lnTo>
                <a:lnTo>
                  <a:pt x="1742" y="3332"/>
                </a:lnTo>
                <a:lnTo>
                  <a:pt x="1751" y="3332"/>
                </a:lnTo>
                <a:lnTo>
                  <a:pt x="1762" y="3332"/>
                </a:lnTo>
                <a:lnTo>
                  <a:pt x="1772" y="3332"/>
                </a:lnTo>
                <a:lnTo>
                  <a:pt x="1780" y="3340"/>
                </a:lnTo>
                <a:lnTo>
                  <a:pt x="1790" y="3346"/>
                </a:lnTo>
                <a:lnTo>
                  <a:pt x="1799" y="3352"/>
                </a:lnTo>
                <a:lnTo>
                  <a:pt x="1809" y="3358"/>
                </a:lnTo>
                <a:lnTo>
                  <a:pt x="1817" y="3364"/>
                </a:lnTo>
                <a:lnTo>
                  <a:pt x="1826" y="3368"/>
                </a:lnTo>
                <a:lnTo>
                  <a:pt x="1835" y="3373"/>
                </a:lnTo>
                <a:lnTo>
                  <a:pt x="1843" y="3378"/>
                </a:lnTo>
                <a:lnTo>
                  <a:pt x="1871" y="3385"/>
                </a:lnTo>
                <a:lnTo>
                  <a:pt x="1889" y="3388"/>
                </a:lnTo>
                <a:lnTo>
                  <a:pt x="1901" y="3384"/>
                </a:lnTo>
                <a:lnTo>
                  <a:pt x="1905" y="3377"/>
                </a:lnTo>
                <a:lnTo>
                  <a:pt x="1905" y="3368"/>
                </a:lnTo>
                <a:lnTo>
                  <a:pt x="1899" y="3355"/>
                </a:lnTo>
                <a:lnTo>
                  <a:pt x="1891" y="3341"/>
                </a:lnTo>
                <a:lnTo>
                  <a:pt x="1883" y="3327"/>
                </a:lnTo>
                <a:lnTo>
                  <a:pt x="1876" y="3312"/>
                </a:lnTo>
                <a:lnTo>
                  <a:pt x="1868" y="3298"/>
                </a:lnTo>
                <a:lnTo>
                  <a:pt x="1864" y="3286"/>
                </a:lnTo>
                <a:lnTo>
                  <a:pt x="1863" y="3275"/>
                </a:lnTo>
                <a:lnTo>
                  <a:pt x="1867" y="3268"/>
                </a:lnTo>
                <a:lnTo>
                  <a:pt x="1877" y="3264"/>
                </a:lnTo>
                <a:lnTo>
                  <a:pt x="1896" y="3266"/>
                </a:lnTo>
                <a:lnTo>
                  <a:pt x="1922" y="3273"/>
                </a:lnTo>
                <a:lnTo>
                  <a:pt x="1935" y="3251"/>
                </a:lnTo>
                <a:lnTo>
                  <a:pt x="1947" y="3231"/>
                </a:lnTo>
                <a:lnTo>
                  <a:pt x="1957" y="3213"/>
                </a:lnTo>
                <a:lnTo>
                  <a:pt x="1965" y="3194"/>
                </a:lnTo>
                <a:lnTo>
                  <a:pt x="1975" y="3176"/>
                </a:lnTo>
                <a:lnTo>
                  <a:pt x="1984" y="3154"/>
                </a:lnTo>
                <a:lnTo>
                  <a:pt x="1995" y="3134"/>
                </a:lnTo>
                <a:lnTo>
                  <a:pt x="2007" y="3111"/>
                </a:lnTo>
                <a:lnTo>
                  <a:pt x="2008" y="3098"/>
                </a:lnTo>
                <a:lnTo>
                  <a:pt x="2013" y="3083"/>
                </a:lnTo>
                <a:lnTo>
                  <a:pt x="2019" y="3067"/>
                </a:lnTo>
                <a:lnTo>
                  <a:pt x="2026" y="3049"/>
                </a:lnTo>
                <a:lnTo>
                  <a:pt x="2035" y="3030"/>
                </a:lnTo>
                <a:lnTo>
                  <a:pt x="2041" y="3013"/>
                </a:lnTo>
                <a:lnTo>
                  <a:pt x="2045" y="2998"/>
                </a:lnTo>
                <a:lnTo>
                  <a:pt x="2046" y="2985"/>
                </a:lnTo>
                <a:lnTo>
                  <a:pt x="2059" y="2966"/>
                </a:lnTo>
                <a:lnTo>
                  <a:pt x="2071" y="2946"/>
                </a:lnTo>
                <a:lnTo>
                  <a:pt x="2085" y="2927"/>
                </a:lnTo>
                <a:lnTo>
                  <a:pt x="2096" y="2908"/>
                </a:lnTo>
                <a:lnTo>
                  <a:pt x="2107" y="2890"/>
                </a:lnTo>
                <a:lnTo>
                  <a:pt x="2118" y="2872"/>
                </a:lnTo>
                <a:lnTo>
                  <a:pt x="2130" y="2854"/>
                </a:lnTo>
                <a:lnTo>
                  <a:pt x="2142" y="2835"/>
                </a:lnTo>
                <a:lnTo>
                  <a:pt x="2148" y="2782"/>
                </a:lnTo>
                <a:lnTo>
                  <a:pt x="2159" y="2741"/>
                </a:lnTo>
                <a:lnTo>
                  <a:pt x="2171" y="2700"/>
                </a:lnTo>
                <a:lnTo>
                  <a:pt x="2174" y="2648"/>
                </a:lnTo>
                <a:lnTo>
                  <a:pt x="2187" y="2640"/>
                </a:lnTo>
                <a:lnTo>
                  <a:pt x="2201" y="2628"/>
                </a:lnTo>
                <a:lnTo>
                  <a:pt x="2217" y="2616"/>
                </a:lnTo>
                <a:lnTo>
                  <a:pt x="2232" y="2603"/>
                </a:lnTo>
                <a:lnTo>
                  <a:pt x="2247" y="2589"/>
                </a:lnTo>
                <a:lnTo>
                  <a:pt x="2263" y="2576"/>
                </a:lnTo>
                <a:lnTo>
                  <a:pt x="2276" y="2565"/>
                </a:lnTo>
                <a:lnTo>
                  <a:pt x="2289" y="2556"/>
                </a:lnTo>
                <a:lnTo>
                  <a:pt x="2298" y="2505"/>
                </a:lnTo>
                <a:lnTo>
                  <a:pt x="2304" y="2464"/>
                </a:lnTo>
                <a:lnTo>
                  <a:pt x="2309" y="2424"/>
                </a:lnTo>
                <a:lnTo>
                  <a:pt x="2320" y="2370"/>
                </a:lnTo>
                <a:lnTo>
                  <a:pt x="2330" y="2360"/>
                </a:lnTo>
                <a:lnTo>
                  <a:pt x="2347" y="2349"/>
                </a:lnTo>
                <a:lnTo>
                  <a:pt x="2366" y="2336"/>
                </a:lnTo>
                <a:lnTo>
                  <a:pt x="2388" y="2322"/>
                </a:lnTo>
                <a:lnTo>
                  <a:pt x="2412" y="2307"/>
                </a:lnTo>
                <a:lnTo>
                  <a:pt x="2431" y="2294"/>
                </a:lnTo>
                <a:lnTo>
                  <a:pt x="2448" y="2284"/>
                </a:lnTo>
                <a:lnTo>
                  <a:pt x="2457" y="2274"/>
                </a:lnTo>
                <a:lnTo>
                  <a:pt x="2455" y="2260"/>
                </a:lnTo>
                <a:lnTo>
                  <a:pt x="2455" y="2246"/>
                </a:lnTo>
                <a:lnTo>
                  <a:pt x="2459" y="2234"/>
                </a:lnTo>
                <a:lnTo>
                  <a:pt x="2462" y="2221"/>
                </a:lnTo>
                <a:lnTo>
                  <a:pt x="2467" y="2208"/>
                </a:lnTo>
                <a:lnTo>
                  <a:pt x="2470" y="2195"/>
                </a:lnTo>
                <a:lnTo>
                  <a:pt x="2472" y="2180"/>
                </a:lnTo>
                <a:lnTo>
                  <a:pt x="2470" y="2167"/>
                </a:lnTo>
                <a:lnTo>
                  <a:pt x="2482" y="2165"/>
                </a:lnTo>
                <a:lnTo>
                  <a:pt x="2493" y="2161"/>
                </a:lnTo>
                <a:lnTo>
                  <a:pt x="2504" y="2158"/>
                </a:lnTo>
                <a:lnTo>
                  <a:pt x="2516" y="2154"/>
                </a:lnTo>
                <a:lnTo>
                  <a:pt x="2528" y="2150"/>
                </a:lnTo>
                <a:lnTo>
                  <a:pt x="2538" y="2147"/>
                </a:lnTo>
                <a:lnTo>
                  <a:pt x="2549" y="2141"/>
                </a:lnTo>
                <a:lnTo>
                  <a:pt x="2560" y="2138"/>
                </a:lnTo>
                <a:lnTo>
                  <a:pt x="2565" y="2118"/>
                </a:lnTo>
                <a:lnTo>
                  <a:pt x="2573" y="2099"/>
                </a:lnTo>
                <a:lnTo>
                  <a:pt x="2580" y="2080"/>
                </a:lnTo>
                <a:lnTo>
                  <a:pt x="2589" y="2059"/>
                </a:lnTo>
                <a:lnTo>
                  <a:pt x="2597" y="2063"/>
                </a:lnTo>
                <a:lnTo>
                  <a:pt x="2603" y="2065"/>
                </a:lnTo>
                <a:lnTo>
                  <a:pt x="2610" y="2068"/>
                </a:lnTo>
                <a:lnTo>
                  <a:pt x="2618" y="2070"/>
                </a:lnTo>
                <a:lnTo>
                  <a:pt x="2625" y="2073"/>
                </a:lnTo>
                <a:lnTo>
                  <a:pt x="2634" y="2075"/>
                </a:lnTo>
                <a:lnTo>
                  <a:pt x="2642" y="2078"/>
                </a:lnTo>
                <a:lnTo>
                  <a:pt x="2650" y="2080"/>
                </a:lnTo>
                <a:lnTo>
                  <a:pt x="2657" y="2063"/>
                </a:lnTo>
                <a:lnTo>
                  <a:pt x="2664" y="2046"/>
                </a:lnTo>
                <a:lnTo>
                  <a:pt x="2668" y="2028"/>
                </a:lnTo>
                <a:lnTo>
                  <a:pt x="2673" y="2012"/>
                </a:lnTo>
                <a:lnTo>
                  <a:pt x="2678" y="2007"/>
                </a:lnTo>
                <a:lnTo>
                  <a:pt x="2683" y="2002"/>
                </a:lnTo>
                <a:lnTo>
                  <a:pt x="2689" y="1998"/>
                </a:lnTo>
                <a:lnTo>
                  <a:pt x="2694" y="1991"/>
                </a:lnTo>
                <a:lnTo>
                  <a:pt x="2700" y="1987"/>
                </a:lnTo>
                <a:lnTo>
                  <a:pt x="2705" y="1982"/>
                </a:lnTo>
                <a:lnTo>
                  <a:pt x="2712" y="1976"/>
                </a:lnTo>
                <a:lnTo>
                  <a:pt x="2716" y="1971"/>
                </a:lnTo>
                <a:lnTo>
                  <a:pt x="2726" y="1955"/>
                </a:lnTo>
                <a:lnTo>
                  <a:pt x="2736" y="1940"/>
                </a:lnTo>
                <a:lnTo>
                  <a:pt x="2747" y="1924"/>
                </a:lnTo>
                <a:lnTo>
                  <a:pt x="2760" y="1908"/>
                </a:lnTo>
                <a:lnTo>
                  <a:pt x="2771" y="1892"/>
                </a:lnTo>
                <a:lnTo>
                  <a:pt x="2783" y="1877"/>
                </a:lnTo>
                <a:lnTo>
                  <a:pt x="2798" y="1860"/>
                </a:lnTo>
                <a:lnTo>
                  <a:pt x="2811" y="1844"/>
                </a:lnTo>
                <a:lnTo>
                  <a:pt x="2834" y="1825"/>
                </a:lnTo>
                <a:lnTo>
                  <a:pt x="2859" y="1804"/>
                </a:lnTo>
                <a:lnTo>
                  <a:pt x="2882" y="1783"/>
                </a:lnTo>
                <a:lnTo>
                  <a:pt x="2906" y="1764"/>
                </a:lnTo>
                <a:lnTo>
                  <a:pt x="2929" y="1743"/>
                </a:lnTo>
                <a:lnTo>
                  <a:pt x="2953" y="1722"/>
                </a:lnTo>
                <a:lnTo>
                  <a:pt x="2974" y="1700"/>
                </a:lnTo>
                <a:lnTo>
                  <a:pt x="2998" y="1678"/>
                </a:lnTo>
                <a:lnTo>
                  <a:pt x="3019" y="1656"/>
                </a:lnTo>
                <a:lnTo>
                  <a:pt x="3043" y="1635"/>
                </a:lnTo>
                <a:lnTo>
                  <a:pt x="3067" y="1612"/>
                </a:lnTo>
                <a:lnTo>
                  <a:pt x="3089" y="1589"/>
                </a:lnTo>
                <a:lnTo>
                  <a:pt x="3112" y="1565"/>
                </a:lnTo>
                <a:lnTo>
                  <a:pt x="3135" y="1542"/>
                </a:lnTo>
                <a:lnTo>
                  <a:pt x="3160" y="1520"/>
                </a:lnTo>
                <a:lnTo>
                  <a:pt x="3183" y="1496"/>
                </a:lnTo>
                <a:lnTo>
                  <a:pt x="3208" y="1471"/>
                </a:lnTo>
                <a:lnTo>
                  <a:pt x="3233" y="1448"/>
                </a:lnTo>
                <a:lnTo>
                  <a:pt x="3259" y="1424"/>
                </a:lnTo>
                <a:lnTo>
                  <a:pt x="3284" y="1400"/>
                </a:lnTo>
                <a:lnTo>
                  <a:pt x="3311" y="1375"/>
                </a:lnTo>
                <a:lnTo>
                  <a:pt x="3339" y="1350"/>
                </a:lnTo>
                <a:lnTo>
                  <a:pt x="3368" y="1326"/>
                </a:lnTo>
                <a:lnTo>
                  <a:pt x="3397" y="1302"/>
                </a:lnTo>
                <a:lnTo>
                  <a:pt x="3428" y="1277"/>
                </a:lnTo>
                <a:lnTo>
                  <a:pt x="3458" y="1252"/>
                </a:lnTo>
                <a:lnTo>
                  <a:pt x="3489" y="1227"/>
                </a:lnTo>
                <a:lnTo>
                  <a:pt x="3523" y="1201"/>
                </a:lnTo>
                <a:lnTo>
                  <a:pt x="3556" y="1178"/>
                </a:lnTo>
                <a:lnTo>
                  <a:pt x="3591" y="1152"/>
                </a:lnTo>
                <a:lnTo>
                  <a:pt x="3628" y="1127"/>
                </a:lnTo>
                <a:lnTo>
                  <a:pt x="3666" y="1102"/>
                </a:lnTo>
                <a:lnTo>
                  <a:pt x="3682" y="1091"/>
                </a:lnTo>
                <a:lnTo>
                  <a:pt x="3700" y="1080"/>
                </a:lnTo>
                <a:lnTo>
                  <a:pt x="3717" y="1070"/>
                </a:lnTo>
                <a:lnTo>
                  <a:pt x="3733" y="1059"/>
                </a:lnTo>
                <a:lnTo>
                  <a:pt x="3751" y="1050"/>
                </a:lnTo>
                <a:lnTo>
                  <a:pt x="3768" y="1039"/>
                </a:lnTo>
                <a:lnTo>
                  <a:pt x="3785" y="1029"/>
                </a:lnTo>
                <a:lnTo>
                  <a:pt x="3805" y="1020"/>
                </a:lnTo>
                <a:lnTo>
                  <a:pt x="3814" y="1013"/>
                </a:lnTo>
                <a:lnTo>
                  <a:pt x="3825" y="1009"/>
                </a:lnTo>
                <a:lnTo>
                  <a:pt x="3836" y="1004"/>
                </a:lnTo>
                <a:lnTo>
                  <a:pt x="3846" y="1000"/>
                </a:lnTo>
                <a:lnTo>
                  <a:pt x="3856" y="994"/>
                </a:lnTo>
                <a:lnTo>
                  <a:pt x="3866" y="990"/>
                </a:lnTo>
                <a:lnTo>
                  <a:pt x="3876" y="983"/>
                </a:lnTo>
                <a:lnTo>
                  <a:pt x="3888" y="978"/>
                </a:lnTo>
                <a:lnTo>
                  <a:pt x="3906" y="967"/>
                </a:lnTo>
                <a:lnTo>
                  <a:pt x="3925" y="956"/>
                </a:lnTo>
                <a:lnTo>
                  <a:pt x="3943" y="946"/>
                </a:lnTo>
                <a:lnTo>
                  <a:pt x="3961" y="933"/>
                </a:lnTo>
                <a:lnTo>
                  <a:pt x="3980" y="923"/>
                </a:lnTo>
                <a:lnTo>
                  <a:pt x="3998" y="910"/>
                </a:lnTo>
                <a:lnTo>
                  <a:pt x="4017" y="899"/>
                </a:lnTo>
                <a:lnTo>
                  <a:pt x="4035" y="887"/>
                </a:lnTo>
                <a:lnTo>
                  <a:pt x="4047" y="879"/>
                </a:lnTo>
                <a:lnTo>
                  <a:pt x="4060" y="869"/>
                </a:lnTo>
                <a:lnTo>
                  <a:pt x="4071" y="860"/>
                </a:lnTo>
                <a:lnTo>
                  <a:pt x="4085" y="851"/>
                </a:lnTo>
                <a:lnTo>
                  <a:pt x="4097" y="842"/>
                </a:lnTo>
                <a:lnTo>
                  <a:pt x="4111" y="833"/>
                </a:lnTo>
                <a:lnTo>
                  <a:pt x="4123" y="825"/>
                </a:lnTo>
                <a:lnTo>
                  <a:pt x="4136" y="815"/>
                </a:lnTo>
                <a:lnTo>
                  <a:pt x="4141" y="803"/>
                </a:lnTo>
                <a:lnTo>
                  <a:pt x="4146" y="792"/>
                </a:lnTo>
                <a:lnTo>
                  <a:pt x="4152" y="781"/>
                </a:lnTo>
                <a:lnTo>
                  <a:pt x="4156" y="772"/>
                </a:lnTo>
                <a:lnTo>
                  <a:pt x="4165" y="764"/>
                </a:lnTo>
                <a:lnTo>
                  <a:pt x="4172" y="759"/>
                </a:lnTo>
                <a:lnTo>
                  <a:pt x="4180" y="751"/>
                </a:lnTo>
                <a:lnTo>
                  <a:pt x="4189" y="745"/>
                </a:lnTo>
                <a:lnTo>
                  <a:pt x="4198" y="738"/>
                </a:lnTo>
                <a:lnTo>
                  <a:pt x="4207" y="732"/>
                </a:lnTo>
                <a:lnTo>
                  <a:pt x="4215" y="725"/>
                </a:lnTo>
                <a:lnTo>
                  <a:pt x="4224" y="719"/>
                </a:lnTo>
                <a:lnTo>
                  <a:pt x="4227" y="725"/>
                </a:lnTo>
                <a:lnTo>
                  <a:pt x="4230" y="731"/>
                </a:lnTo>
                <a:lnTo>
                  <a:pt x="4233" y="737"/>
                </a:lnTo>
                <a:lnTo>
                  <a:pt x="4235" y="743"/>
                </a:lnTo>
                <a:lnTo>
                  <a:pt x="4249" y="734"/>
                </a:lnTo>
                <a:lnTo>
                  <a:pt x="4261" y="728"/>
                </a:lnTo>
                <a:lnTo>
                  <a:pt x="4275" y="719"/>
                </a:lnTo>
                <a:lnTo>
                  <a:pt x="4289" y="711"/>
                </a:lnTo>
                <a:lnTo>
                  <a:pt x="4302" y="704"/>
                </a:lnTo>
                <a:lnTo>
                  <a:pt x="4316" y="695"/>
                </a:lnTo>
                <a:lnTo>
                  <a:pt x="4330" y="688"/>
                </a:lnTo>
                <a:lnTo>
                  <a:pt x="4341" y="681"/>
                </a:lnTo>
                <a:lnTo>
                  <a:pt x="4351" y="666"/>
                </a:lnTo>
                <a:lnTo>
                  <a:pt x="4360" y="649"/>
                </a:lnTo>
                <a:lnTo>
                  <a:pt x="4369" y="633"/>
                </a:lnTo>
                <a:lnTo>
                  <a:pt x="4378" y="619"/>
                </a:lnTo>
                <a:lnTo>
                  <a:pt x="4389" y="609"/>
                </a:lnTo>
                <a:lnTo>
                  <a:pt x="4401" y="600"/>
                </a:lnTo>
                <a:lnTo>
                  <a:pt x="4413" y="592"/>
                </a:lnTo>
                <a:lnTo>
                  <a:pt x="4426" y="584"/>
                </a:lnTo>
                <a:lnTo>
                  <a:pt x="4437" y="576"/>
                </a:lnTo>
                <a:lnTo>
                  <a:pt x="4449" y="567"/>
                </a:lnTo>
                <a:lnTo>
                  <a:pt x="4459" y="556"/>
                </a:lnTo>
                <a:lnTo>
                  <a:pt x="4470" y="548"/>
                </a:lnTo>
                <a:lnTo>
                  <a:pt x="4475" y="534"/>
                </a:lnTo>
                <a:lnTo>
                  <a:pt x="4479" y="519"/>
                </a:lnTo>
                <a:lnTo>
                  <a:pt x="4483" y="505"/>
                </a:lnTo>
                <a:lnTo>
                  <a:pt x="4490" y="489"/>
                </a:lnTo>
                <a:lnTo>
                  <a:pt x="4500" y="481"/>
                </a:lnTo>
                <a:lnTo>
                  <a:pt x="4514" y="473"/>
                </a:lnTo>
                <a:lnTo>
                  <a:pt x="4525" y="466"/>
                </a:lnTo>
                <a:lnTo>
                  <a:pt x="4537" y="457"/>
                </a:lnTo>
                <a:lnTo>
                  <a:pt x="4548" y="448"/>
                </a:lnTo>
                <a:lnTo>
                  <a:pt x="4561" y="439"/>
                </a:lnTo>
                <a:lnTo>
                  <a:pt x="4571" y="432"/>
                </a:lnTo>
                <a:lnTo>
                  <a:pt x="4581" y="424"/>
                </a:lnTo>
                <a:lnTo>
                  <a:pt x="4595" y="420"/>
                </a:lnTo>
                <a:lnTo>
                  <a:pt x="4609" y="416"/>
                </a:lnTo>
                <a:lnTo>
                  <a:pt x="4622" y="412"/>
                </a:lnTo>
                <a:lnTo>
                  <a:pt x="4634" y="408"/>
                </a:lnTo>
                <a:lnTo>
                  <a:pt x="4648" y="403"/>
                </a:lnTo>
                <a:lnTo>
                  <a:pt x="4660" y="400"/>
                </a:lnTo>
                <a:lnTo>
                  <a:pt x="4672" y="395"/>
                </a:lnTo>
                <a:lnTo>
                  <a:pt x="4685" y="392"/>
                </a:lnTo>
                <a:lnTo>
                  <a:pt x="4692" y="384"/>
                </a:lnTo>
                <a:lnTo>
                  <a:pt x="4698" y="375"/>
                </a:lnTo>
                <a:lnTo>
                  <a:pt x="4704" y="368"/>
                </a:lnTo>
                <a:lnTo>
                  <a:pt x="4710" y="359"/>
                </a:lnTo>
                <a:lnTo>
                  <a:pt x="4716" y="351"/>
                </a:lnTo>
                <a:lnTo>
                  <a:pt x="4722" y="342"/>
                </a:lnTo>
                <a:lnTo>
                  <a:pt x="4728" y="333"/>
                </a:lnTo>
                <a:lnTo>
                  <a:pt x="4735" y="324"/>
                </a:lnTo>
                <a:lnTo>
                  <a:pt x="4745" y="318"/>
                </a:lnTo>
                <a:lnTo>
                  <a:pt x="4755" y="311"/>
                </a:lnTo>
                <a:lnTo>
                  <a:pt x="4764" y="305"/>
                </a:lnTo>
                <a:lnTo>
                  <a:pt x="4773" y="298"/>
                </a:lnTo>
                <a:lnTo>
                  <a:pt x="4784" y="291"/>
                </a:lnTo>
                <a:lnTo>
                  <a:pt x="4793" y="284"/>
                </a:lnTo>
                <a:lnTo>
                  <a:pt x="4802" y="277"/>
                </a:lnTo>
                <a:lnTo>
                  <a:pt x="4810" y="269"/>
                </a:lnTo>
                <a:lnTo>
                  <a:pt x="4816" y="274"/>
                </a:lnTo>
                <a:lnTo>
                  <a:pt x="4824" y="279"/>
                </a:lnTo>
                <a:lnTo>
                  <a:pt x="4831" y="285"/>
                </a:lnTo>
                <a:lnTo>
                  <a:pt x="4835" y="290"/>
                </a:lnTo>
                <a:lnTo>
                  <a:pt x="4845" y="282"/>
                </a:lnTo>
                <a:lnTo>
                  <a:pt x="4856" y="274"/>
                </a:lnTo>
                <a:lnTo>
                  <a:pt x="4865" y="266"/>
                </a:lnTo>
                <a:lnTo>
                  <a:pt x="4876" y="258"/>
                </a:lnTo>
                <a:lnTo>
                  <a:pt x="4885" y="248"/>
                </a:lnTo>
                <a:lnTo>
                  <a:pt x="4895" y="239"/>
                </a:lnTo>
                <a:lnTo>
                  <a:pt x="4906" y="231"/>
                </a:lnTo>
                <a:lnTo>
                  <a:pt x="4916" y="222"/>
                </a:lnTo>
                <a:lnTo>
                  <a:pt x="4904" y="228"/>
                </a:lnTo>
                <a:lnTo>
                  <a:pt x="4893" y="234"/>
                </a:lnTo>
                <a:lnTo>
                  <a:pt x="4881" y="241"/>
                </a:lnTo>
                <a:lnTo>
                  <a:pt x="4867" y="245"/>
                </a:lnTo>
                <a:lnTo>
                  <a:pt x="4856" y="251"/>
                </a:lnTo>
                <a:lnTo>
                  <a:pt x="4845" y="256"/>
                </a:lnTo>
                <a:lnTo>
                  <a:pt x="4833" y="261"/>
                </a:lnTo>
                <a:lnTo>
                  <a:pt x="4821" y="266"/>
                </a:lnTo>
                <a:lnTo>
                  <a:pt x="4832" y="241"/>
                </a:lnTo>
                <a:lnTo>
                  <a:pt x="4841" y="218"/>
                </a:lnTo>
                <a:lnTo>
                  <a:pt x="4847" y="194"/>
                </a:lnTo>
                <a:lnTo>
                  <a:pt x="4852" y="171"/>
                </a:lnTo>
                <a:lnTo>
                  <a:pt x="4844" y="178"/>
                </a:lnTo>
                <a:lnTo>
                  <a:pt x="4835" y="187"/>
                </a:lnTo>
                <a:lnTo>
                  <a:pt x="4826" y="195"/>
                </a:lnTo>
                <a:lnTo>
                  <a:pt x="4815" y="203"/>
                </a:lnTo>
                <a:lnTo>
                  <a:pt x="4806" y="211"/>
                </a:lnTo>
                <a:lnTo>
                  <a:pt x="4796" y="219"/>
                </a:lnTo>
                <a:lnTo>
                  <a:pt x="4785" y="228"/>
                </a:lnTo>
                <a:lnTo>
                  <a:pt x="4775" y="237"/>
                </a:lnTo>
                <a:lnTo>
                  <a:pt x="4768" y="247"/>
                </a:lnTo>
                <a:lnTo>
                  <a:pt x="4759" y="256"/>
                </a:lnTo>
                <a:lnTo>
                  <a:pt x="4752" y="266"/>
                </a:lnTo>
                <a:lnTo>
                  <a:pt x="4745" y="277"/>
                </a:lnTo>
                <a:lnTo>
                  <a:pt x="4738" y="288"/>
                </a:lnTo>
                <a:lnTo>
                  <a:pt x="4729" y="298"/>
                </a:lnTo>
                <a:lnTo>
                  <a:pt x="4722" y="309"/>
                </a:lnTo>
                <a:lnTo>
                  <a:pt x="4715" y="320"/>
                </a:lnTo>
                <a:lnTo>
                  <a:pt x="4708" y="324"/>
                </a:lnTo>
                <a:lnTo>
                  <a:pt x="4701" y="329"/>
                </a:lnTo>
                <a:lnTo>
                  <a:pt x="4694" y="335"/>
                </a:lnTo>
                <a:lnTo>
                  <a:pt x="4687" y="341"/>
                </a:lnTo>
                <a:lnTo>
                  <a:pt x="4679" y="346"/>
                </a:lnTo>
                <a:lnTo>
                  <a:pt x="4673" y="351"/>
                </a:lnTo>
                <a:lnTo>
                  <a:pt x="4667" y="355"/>
                </a:lnTo>
                <a:lnTo>
                  <a:pt x="4660" y="360"/>
                </a:lnTo>
                <a:lnTo>
                  <a:pt x="4655" y="359"/>
                </a:lnTo>
                <a:lnTo>
                  <a:pt x="4650" y="358"/>
                </a:lnTo>
                <a:lnTo>
                  <a:pt x="4646" y="355"/>
                </a:lnTo>
                <a:lnTo>
                  <a:pt x="4641" y="354"/>
                </a:lnTo>
                <a:lnTo>
                  <a:pt x="4636" y="353"/>
                </a:lnTo>
                <a:lnTo>
                  <a:pt x="4632" y="351"/>
                </a:lnTo>
                <a:lnTo>
                  <a:pt x="4626" y="349"/>
                </a:lnTo>
                <a:lnTo>
                  <a:pt x="4622" y="349"/>
                </a:lnTo>
                <a:lnTo>
                  <a:pt x="4600" y="366"/>
                </a:lnTo>
                <a:lnTo>
                  <a:pt x="4579" y="384"/>
                </a:lnTo>
                <a:lnTo>
                  <a:pt x="4558" y="402"/>
                </a:lnTo>
                <a:lnTo>
                  <a:pt x="4536" y="420"/>
                </a:lnTo>
                <a:lnTo>
                  <a:pt x="4514" y="438"/>
                </a:lnTo>
                <a:lnTo>
                  <a:pt x="4490" y="457"/>
                </a:lnTo>
                <a:lnTo>
                  <a:pt x="4469" y="476"/>
                </a:lnTo>
                <a:lnTo>
                  <a:pt x="4445" y="494"/>
                </a:lnTo>
                <a:lnTo>
                  <a:pt x="4435" y="499"/>
                </a:lnTo>
                <a:lnTo>
                  <a:pt x="4426" y="505"/>
                </a:lnTo>
                <a:lnTo>
                  <a:pt x="4415" y="509"/>
                </a:lnTo>
                <a:lnTo>
                  <a:pt x="4406" y="515"/>
                </a:lnTo>
                <a:lnTo>
                  <a:pt x="4396" y="519"/>
                </a:lnTo>
                <a:lnTo>
                  <a:pt x="4388" y="524"/>
                </a:lnTo>
                <a:lnTo>
                  <a:pt x="4378" y="530"/>
                </a:lnTo>
                <a:lnTo>
                  <a:pt x="4369" y="535"/>
                </a:lnTo>
                <a:lnTo>
                  <a:pt x="4363" y="533"/>
                </a:lnTo>
                <a:lnTo>
                  <a:pt x="4357" y="530"/>
                </a:lnTo>
                <a:lnTo>
                  <a:pt x="4351" y="528"/>
                </a:lnTo>
                <a:lnTo>
                  <a:pt x="4347" y="524"/>
                </a:lnTo>
                <a:lnTo>
                  <a:pt x="4340" y="522"/>
                </a:lnTo>
                <a:lnTo>
                  <a:pt x="4336" y="519"/>
                </a:lnTo>
                <a:lnTo>
                  <a:pt x="4330" y="517"/>
                </a:lnTo>
                <a:lnTo>
                  <a:pt x="4324" y="515"/>
                </a:lnTo>
                <a:lnTo>
                  <a:pt x="4299" y="533"/>
                </a:lnTo>
                <a:lnTo>
                  <a:pt x="4274" y="549"/>
                </a:lnTo>
                <a:lnTo>
                  <a:pt x="4249" y="568"/>
                </a:lnTo>
                <a:lnTo>
                  <a:pt x="4224" y="585"/>
                </a:lnTo>
                <a:lnTo>
                  <a:pt x="4201" y="602"/>
                </a:lnTo>
                <a:lnTo>
                  <a:pt x="4174" y="620"/>
                </a:lnTo>
                <a:lnTo>
                  <a:pt x="4150" y="637"/>
                </a:lnTo>
                <a:lnTo>
                  <a:pt x="4125" y="654"/>
                </a:lnTo>
                <a:lnTo>
                  <a:pt x="4099" y="671"/>
                </a:lnTo>
                <a:lnTo>
                  <a:pt x="4075" y="691"/>
                </a:lnTo>
                <a:lnTo>
                  <a:pt x="4050" y="707"/>
                </a:lnTo>
                <a:lnTo>
                  <a:pt x="4025" y="725"/>
                </a:lnTo>
                <a:lnTo>
                  <a:pt x="4000" y="742"/>
                </a:lnTo>
                <a:lnTo>
                  <a:pt x="3975" y="760"/>
                </a:lnTo>
                <a:lnTo>
                  <a:pt x="3950" y="778"/>
                </a:lnTo>
                <a:lnTo>
                  <a:pt x="3925" y="797"/>
                </a:lnTo>
                <a:lnTo>
                  <a:pt x="3918" y="788"/>
                </a:lnTo>
                <a:lnTo>
                  <a:pt x="3912" y="781"/>
                </a:lnTo>
                <a:lnTo>
                  <a:pt x="3906" y="771"/>
                </a:lnTo>
                <a:lnTo>
                  <a:pt x="3902" y="761"/>
                </a:lnTo>
                <a:lnTo>
                  <a:pt x="3912" y="754"/>
                </a:lnTo>
                <a:lnTo>
                  <a:pt x="3920" y="747"/>
                </a:lnTo>
                <a:lnTo>
                  <a:pt x="3931" y="738"/>
                </a:lnTo>
                <a:lnTo>
                  <a:pt x="3939" y="730"/>
                </a:lnTo>
                <a:lnTo>
                  <a:pt x="3949" y="721"/>
                </a:lnTo>
                <a:lnTo>
                  <a:pt x="3958" y="713"/>
                </a:lnTo>
                <a:lnTo>
                  <a:pt x="3969" y="704"/>
                </a:lnTo>
                <a:lnTo>
                  <a:pt x="3979" y="696"/>
                </a:lnTo>
                <a:lnTo>
                  <a:pt x="3986" y="694"/>
                </a:lnTo>
                <a:lnTo>
                  <a:pt x="3993" y="691"/>
                </a:lnTo>
                <a:lnTo>
                  <a:pt x="4000" y="691"/>
                </a:lnTo>
                <a:lnTo>
                  <a:pt x="4009" y="688"/>
                </a:lnTo>
                <a:lnTo>
                  <a:pt x="4017" y="685"/>
                </a:lnTo>
                <a:lnTo>
                  <a:pt x="4024" y="683"/>
                </a:lnTo>
                <a:lnTo>
                  <a:pt x="4033" y="680"/>
                </a:lnTo>
                <a:lnTo>
                  <a:pt x="4040" y="677"/>
                </a:lnTo>
                <a:lnTo>
                  <a:pt x="4044" y="670"/>
                </a:lnTo>
                <a:lnTo>
                  <a:pt x="4049" y="663"/>
                </a:lnTo>
                <a:lnTo>
                  <a:pt x="4054" y="657"/>
                </a:lnTo>
                <a:lnTo>
                  <a:pt x="4060" y="650"/>
                </a:lnTo>
                <a:lnTo>
                  <a:pt x="4064" y="643"/>
                </a:lnTo>
                <a:lnTo>
                  <a:pt x="4069" y="636"/>
                </a:lnTo>
                <a:lnTo>
                  <a:pt x="4075" y="628"/>
                </a:lnTo>
                <a:lnTo>
                  <a:pt x="4080" y="621"/>
                </a:lnTo>
                <a:lnTo>
                  <a:pt x="4090" y="617"/>
                </a:lnTo>
                <a:lnTo>
                  <a:pt x="4098" y="611"/>
                </a:lnTo>
                <a:lnTo>
                  <a:pt x="4109" y="606"/>
                </a:lnTo>
                <a:lnTo>
                  <a:pt x="4119" y="600"/>
                </a:lnTo>
                <a:lnTo>
                  <a:pt x="4127" y="595"/>
                </a:lnTo>
                <a:lnTo>
                  <a:pt x="4136" y="590"/>
                </a:lnTo>
                <a:lnTo>
                  <a:pt x="4146" y="584"/>
                </a:lnTo>
                <a:lnTo>
                  <a:pt x="4156" y="579"/>
                </a:lnTo>
                <a:lnTo>
                  <a:pt x="4163" y="565"/>
                </a:lnTo>
                <a:lnTo>
                  <a:pt x="4170" y="552"/>
                </a:lnTo>
                <a:lnTo>
                  <a:pt x="4176" y="539"/>
                </a:lnTo>
                <a:lnTo>
                  <a:pt x="4184" y="524"/>
                </a:lnTo>
                <a:lnTo>
                  <a:pt x="4190" y="517"/>
                </a:lnTo>
                <a:lnTo>
                  <a:pt x="4198" y="511"/>
                </a:lnTo>
                <a:lnTo>
                  <a:pt x="4205" y="505"/>
                </a:lnTo>
                <a:lnTo>
                  <a:pt x="4211" y="499"/>
                </a:lnTo>
                <a:lnTo>
                  <a:pt x="4218" y="493"/>
                </a:lnTo>
                <a:lnTo>
                  <a:pt x="4226" y="487"/>
                </a:lnTo>
                <a:lnTo>
                  <a:pt x="4234" y="481"/>
                </a:lnTo>
                <a:lnTo>
                  <a:pt x="4242" y="475"/>
                </a:lnTo>
                <a:lnTo>
                  <a:pt x="4235" y="473"/>
                </a:lnTo>
                <a:lnTo>
                  <a:pt x="4230" y="470"/>
                </a:lnTo>
                <a:lnTo>
                  <a:pt x="4224" y="468"/>
                </a:lnTo>
                <a:lnTo>
                  <a:pt x="4218" y="464"/>
                </a:lnTo>
                <a:lnTo>
                  <a:pt x="4213" y="462"/>
                </a:lnTo>
                <a:lnTo>
                  <a:pt x="4207" y="458"/>
                </a:lnTo>
                <a:lnTo>
                  <a:pt x="4202" y="455"/>
                </a:lnTo>
                <a:lnTo>
                  <a:pt x="4196" y="450"/>
                </a:lnTo>
                <a:lnTo>
                  <a:pt x="4207" y="442"/>
                </a:lnTo>
                <a:lnTo>
                  <a:pt x="4217" y="433"/>
                </a:lnTo>
                <a:lnTo>
                  <a:pt x="4228" y="425"/>
                </a:lnTo>
                <a:lnTo>
                  <a:pt x="4241" y="416"/>
                </a:lnTo>
                <a:lnTo>
                  <a:pt x="4252" y="408"/>
                </a:lnTo>
                <a:lnTo>
                  <a:pt x="4263" y="400"/>
                </a:lnTo>
                <a:lnTo>
                  <a:pt x="4274" y="392"/>
                </a:lnTo>
                <a:lnTo>
                  <a:pt x="4286" y="383"/>
                </a:lnTo>
                <a:lnTo>
                  <a:pt x="4291" y="377"/>
                </a:lnTo>
                <a:lnTo>
                  <a:pt x="4299" y="372"/>
                </a:lnTo>
                <a:lnTo>
                  <a:pt x="4307" y="366"/>
                </a:lnTo>
                <a:lnTo>
                  <a:pt x="4312" y="359"/>
                </a:lnTo>
                <a:lnTo>
                  <a:pt x="4321" y="349"/>
                </a:lnTo>
                <a:lnTo>
                  <a:pt x="4332" y="337"/>
                </a:lnTo>
                <a:lnTo>
                  <a:pt x="4339" y="326"/>
                </a:lnTo>
                <a:lnTo>
                  <a:pt x="4347" y="315"/>
                </a:lnTo>
                <a:lnTo>
                  <a:pt x="4356" y="304"/>
                </a:lnTo>
                <a:lnTo>
                  <a:pt x="4364" y="293"/>
                </a:lnTo>
                <a:lnTo>
                  <a:pt x="4374" y="282"/>
                </a:lnTo>
                <a:lnTo>
                  <a:pt x="4382" y="271"/>
                </a:lnTo>
                <a:lnTo>
                  <a:pt x="4360" y="281"/>
                </a:lnTo>
                <a:lnTo>
                  <a:pt x="4341" y="290"/>
                </a:lnTo>
                <a:lnTo>
                  <a:pt x="4320" y="299"/>
                </a:lnTo>
                <a:lnTo>
                  <a:pt x="4301" y="308"/>
                </a:lnTo>
                <a:lnTo>
                  <a:pt x="4279" y="318"/>
                </a:lnTo>
                <a:lnTo>
                  <a:pt x="4259" y="327"/>
                </a:lnTo>
                <a:lnTo>
                  <a:pt x="4238" y="338"/>
                </a:lnTo>
                <a:lnTo>
                  <a:pt x="4217" y="349"/>
                </a:lnTo>
                <a:lnTo>
                  <a:pt x="4213" y="346"/>
                </a:lnTo>
                <a:lnTo>
                  <a:pt x="4209" y="343"/>
                </a:lnTo>
                <a:lnTo>
                  <a:pt x="4204" y="342"/>
                </a:lnTo>
                <a:lnTo>
                  <a:pt x="4200" y="339"/>
                </a:lnTo>
                <a:lnTo>
                  <a:pt x="4194" y="338"/>
                </a:lnTo>
                <a:lnTo>
                  <a:pt x="4189" y="335"/>
                </a:lnTo>
                <a:lnTo>
                  <a:pt x="4185" y="335"/>
                </a:lnTo>
                <a:lnTo>
                  <a:pt x="4180" y="334"/>
                </a:lnTo>
                <a:lnTo>
                  <a:pt x="4186" y="328"/>
                </a:lnTo>
                <a:lnTo>
                  <a:pt x="4194" y="322"/>
                </a:lnTo>
                <a:lnTo>
                  <a:pt x="4200" y="316"/>
                </a:lnTo>
                <a:lnTo>
                  <a:pt x="4205" y="309"/>
                </a:lnTo>
                <a:lnTo>
                  <a:pt x="4211" y="303"/>
                </a:lnTo>
                <a:lnTo>
                  <a:pt x="4217" y="297"/>
                </a:lnTo>
                <a:lnTo>
                  <a:pt x="4224" y="291"/>
                </a:lnTo>
                <a:lnTo>
                  <a:pt x="4232" y="285"/>
                </a:lnTo>
                <a:lnTo>
                  <a:pt x="4251" y="271"/>
                </a:lnTo>
                <a:lnTo>
                  <a:pt x="4272" y="253"/>
                </a:lnTo>
                <a:lnTo>
                  <a:pt x="4297" y="234"/>
                </a:lnTo>
                <a:lnTo>
                  <a:pt x="4324" y="214"/>
                </a:lnTo>
                <a:lnTo>
                  <a:pt x="4351" y="195"/>
                </a:lnTo>
                <a:lnTo>
                  <a:pt x="4376" y="177"/>
                </a:lnTo>
                <a:lnTo>
                  <a:pt x="4398" y="162"/>
                </a:lnTo>
                <a:lnTo>
                  <a:pt x="4414" y="147"/>
                </a:lnTo>
                <a:lnTo>
                  <a:pt x="4419" y="124"/>
                </a:lnTo>
                <a:lnTo>
                  <a:pt x="4415" y="112"/>
                </a:lnTo>
                <a:lnTo>
                  <a:pt x="4408" y="112"/>
                </a:lnTo>
                <a:lnTo>
                  <a:pt x="4399" y="119"/>
                </a:lnTo>
                <a:lnTo>
                  <a:pt x="4387" y="127"/>
                </a:lnTo>
                <a:lnTo>
                  <a:pt x="4376" y="135"/>
                </a:lnTo>
                <a:lnTo>
                  <a:pt x="4367" y="140"/>
                </a:lnTo>
                <a:lnTo>
                  <a:pt x="4360" y="139"/>
                </a:lnTo>
                <a:lnTo>
                  <a:pt x="4351" y="146"/>
                </a:lnTo>
                <a:lnTo>
                  <a:pt x="4338" y="152"/>
                </a:lnTo>
                <a:lnTo>
                  <a:pt x="4322" y="160"/>
                </a:lnTo>
                <a:lnTo>
                  <a:pt x="4307" y="165"/>
                </a:lnTo>
                <a:lnTo>
                  <a:pt x="4291" y="173"/>
                </a:lnTo>
                <a:lnTo>
                  <a:pt x="4275" y="178"/>
                </a:lnTo>
                <a:lnTo>
                  <a:pt x="4261" y="187"/>
                </a:lnTo>
                <a:lnTo>
                  <a:pt x="4251" y="194"/>
                </a:lnTo>
                <a:lnTo>
                  <a:pt x="4247" y="203"/>
                </a:lnTo>
                <a:lnTo>
                  <a:pt x="4244" y="213"/>
                </a:lnTo>
                <a:lnTo>
                  <a:pt x="4241" y="223"/>
                </a:lnTo>
                <a:lnTo>
                  <a:pt x="4238" y="234"/>
                </a:lnTo>
                <a:lnTo>
                  <a:pt x="4232" y="239"/>
                </a:lnTo>
                <a:lnTo>
                  <a:pt x="4227" y="245"/>
                </a:lnTo>
                <a:lnTo>
                  <a:pt x="4221" y="251"/>
                </a:lnTo>
                <a:lnTo>
                  <a:pt x="4215" y="256"/>
                </a:lnTo>
                <a:lnTo>
                  <a:pt x="4207" y="262"/>
                </a:lnTo>
                <a:lnTo>
                  <a:pt x="4202" y="267"/>
                </a:lnTo>
                <a:lnTo>
                  <a:pt x="4194" y="273"/>
                </a:lnTo>
                <a:lnTo>
                  <a:pt x="4186" y="278"/>
                </a:lnTo>
                <a:lnTo>
                  <a:pt x="4180" y="271"/>
                </a:lnTo>
                <a:lnTo>
                  <a:pt x="4176" y="264"/>
                </a:lnTo>
                <a:lnTo>
                  <a:pt x="4170" y="258"/>
                </a:lnTo>
                <a:lnTo>
                  <a:pt x="4163" y="251"/>
                </a:lnTo>
                <a:lnTo>
                  <a:pt x="4158" y="244"/>
                </a:lnTo>
                <a:lnTo>
                  <a:pt x="4150" y="238"/>
                </a:lnTo>
                <a:lnTo>
                  <a:pt x="4143" y="232"/>
                </a:lnTo>
                <a:lnTo>
                  <a:pt x="4138" y="225"/>
                </a:lnTo>
                <a:lnTo>
                  <a:pt x="4146" y="212"/>
                </a:lnTo>
                <a:lnTo>
                  <a:pt x="4154" y="200"/>
                </a:lnTo>
                <a:lnTo>
                  <a:pt x="4161" y="187"/>
                </a:lnTo>
                <a:lnTo>
                  <a:pt x="4170" y="173"/>
                </a:lnTo>
                <a:lnTo>
                  <a:pt x="4180" y="167"/>
                </a:lnTo>
                <a:lnTo>
                  <a:pt x="4188" y="160"/>
                </a:lnTo>
                <a:lnTo>
                  <a:pt x="4197" y="152"/>
                </a:lnTo>
                <a:lnTo>
                  <a:pt x="4205" y="145"/>
                </a:lnTo>
                <a:lnTo>
                  <a:pt x="4214" y="137"/>
                </a:lnTo>
                <a:lnTo>
                  <a:pt x="4222" y="130"/>
                </a:lnTo>
                <a:lnTo>
                  <a:pt x="4230" y="123"/>
                </a:lnTo>
                <a:lnTo>
                  <a:pt x="4238" y="116"/>
                </a:lnTo>
                <a:lnTo>
                  <a:pt x="4245" y="106"/>
                </a:lnTo>
                <a:lnTo>
                  <a:pt x="4249" y="99"/>
                </a:lnTo>
                <a:lnTo>
                  <a:pt x="4255" y="90"/>
                </a:lnTo>
                <a:lnTo>
                  <a:pt x="4260" y="82"/>
                </a:lnTo>
                <a:lnTo>
                  <a:pt x="4266" y="73"/>
                </a:lnTo>
                <a:lnTo>
                  <a:pt x="4271" y="65"/>
                </a:lnTo>
                <a:lnTo>
                  <a:pt x="4277" y="55"/>
                </a:lnTo>
                <a:lnTo>
                  <a:pt x="4284" y="47"/>
                </a:lnTo>
                <a:lnTo>
                  <a:pt x="4274" y="48"/>
                </a:lnTo>
                <a:lnTo>
                  <a:pt x="4264" y="50"/>
                </a:lnTo>
                <a:lnTo>
                  <a:pt x="4255" y="52"/>
                </a:lnTo>
                <a:lnTo>
                  <a:pt x="4245" y="52"/>
                </a:lnTo>
                <a:lnTo>
                  <a:pt x="4234" y="55"/>
                </a:lnTo>
                <a:lnTo>
                  <a:pt x="4224" y="56"/>
                </a:lnTo>
                <a:lnTo>
                  <a:pt x="4214" y="59"/>
                </a:lnTo>
                <a:lnTo>
                  <a:pt x="4204" y="60"/>
                </a:lnTo>
                <a:lnTo>
                  <a:pt x="4207" y="44"/>
                </a:lnTo>
                <a:lnTo>
                  <a:pt x="4211" y="30"/>
                </a:lnTo>
                <a:lnTo>
                  <a:pt x="4213" y="16"/>
                </a:lnTo>
                <a:lnTo>
                  <a:pt x="4215" y="0"/>
                </a:lnTo>
                <a:lnTo>
                  <a:pt x="4205" y="7"/>
                </a:lnTo>
                <a:lnTo>
                  <a:pt x="4196" y="13"/>
                </a:lnTo>
                <a:lnTo>
                  <a:pt x="4185" y="19"/>
                </a:lnTo>
                <a:lnTo>
                  <a:pt x="4176" y="26"/>
                </a:lnTo>
                <a:lnTo>
                  <a:pt x="4167" y="33"/>
                </a:lnTo>
                <a:lnTo>
                  <a:pt x="4158" y="41"/>
                </a:lnTo>
                <a:lnTo>
                  <a:pt x="4150" y="48"/>
                </a:lnTo>
                <a:lnTo>
                  <a:pt x="4139" y="55"/>
                </a:lnTo>
                <a:lnTo>
                  <a:pt x="4134" y="63"/>
                </a:lnTo>
                <a:lnTo>
                  <a:pt x="4129" y="73"/>
                </a:lnTo>
                <a:lnTo>
                  <a:pt x="4123" y="82"/>
                </a:lnTo>
                <a:lnTo>
                  <a:pt x="4119" y="92"/>
                </a:lnTo>
                <a:lnTo>
                  <a:pt x="4113" y="102"/>
                </a:lnTo>
                <a:lnTo>
                  <a:pt x="4108" y="112"/>
                </a:lnTo>
                <a:lnTo>
                  <a:pt x="4101" y="123"/>
                </a:lnTo>
                <a:lnTo>
                  <a:pt x="4097" y="134"/>
                </a:lnTo>
                <a:lnTo>
                  <a:pt x="4088" y="134"/>
                </a:lnTo>
                <a:lnTo>
                  <a:pt x="4080" y="134"/>
                </a:lnTo>
                <a:lnTo>
                  <a:pt x="4071" y="134"/>
                </a:lnTo>
                <a:lnTo>
                  <a:pt x="4064" y="134"/>
                </a:lnTo>
                <a:lnTo>
                  <a:pt x="4054" y="134"/>
                </a:lnTo>
                <a:lnTo>
                  <a:pt x="4047" y="134"/>
                </a:lnTo>
                <a:lnTo>
                  <a:pt x="4038" y="134"/>
                </a:lnTo>
                <a:lnTo>
                  <a:pt x="4030" y="133"/>
                </a:lnTo>
                <a:lnTo>
                  <a:pt x="4016" y="143"/>
                </a:lnTo>
                <a:lnTo>
                  <a:pt x="4000" y="154"/>
                </a:lnTo>
                <a:lnTo>
                  <a:pt x="3986" y="165"/>
                </a:lnTo>
                <a:lnTo>
                  <a:pt x="3972" y="175"/>
                </a:lnTo>
                <a:lnTo>
                  <a:pt x="3956" y="186"/>
                </a:lnTo>
                <a:lnTo>
                  <a:pt x="3941" y="197"/>
                </a:lnTo>
                <a:lnTo>
                  <a:pt x="3928" y="207"/>
                </a:lnTo>
                <a:lnTo>
                  <a:pt x="3910" y="218"/>
                </a:lnTo>
                <a:lnTo>
                  <a:pt x="3863" y="251"/>
                </a:lnTo>
                <a:lnTo>
                  <a:pt x="3815" y="280"/>
                </a:lnTo>
                <a:lnTo>
                  <a:pt x="3768" y="307"/>
                </a:lnTo>
                <a:lnTo>
                  <a:pt x="3720" y="331"/>
                </a:lnTo>
                <a:lnTo>
                  <a:pt x="3672" y="357"/>
                </a:lnTo>
                <a:lnTo>
                  <a:pt x="3625" y="381"/>
                </a:lnTo>
                <a:lnTo>
                  <a:pt x="3577" y="405"/>
                </a:lnTo>
                <a:lnTo>
                  <a:pt x="3530" y="428"/>
                </a:lnTo>
                <a:lnTo>
                  <a:pt x="3483" y="456"/>
                </a:lnTo>
                <a:lnTo>
                  <a:pt x="3436" y="485"/>
                </a:lnTo>
                <a:lnTo>
                  <a:pt x="3389" y="516"/>
                </a:lnTo>
                <a:lnTo>
                  <a:pt x="3342" y="549"/>
                </a:lnTo>
                <a:lnTo>
                  <a:pt x="3296" y="590"/>
                </a:lnTo>
                <a:lnTo>
                  <a:pt x="3250" y="633"/>
                </a:lnTo>
                <a:lnTo>
                  <a:pt x="3203" y="682"/>
                </a:lnTo>
                <a:lnTo>
                  <a:pt x="3155" y="736"/>
                </a:lnTo>
                <a:lnTo>
                  <a:pt x="3112" y="764"/>
                </a:lnTo>
                <a:lnTo>
                  <a:pt x="3078" y="786"/>
                </a:lnTo>
                <a:lnTo>
                  <a:pt x="3052" y="803"/>
                </a:lnTo>
                <a:lnTo>
                  <a:pt x="3036" y="812"/>
                </a:lnTo>
                <a:lnTo>
                  <a:pt x="3028" y="815"/>
                </a:lnTo>
                <a:lnTo>
                  <a:pt x="3026" y="814"/>
                </a:lnTo>
                <a:lnTo>
                  <a:pt x="3028" y="809"/>
                </a:lnTo>
                <a:lnTo>
                  <a:pt x="3035" y="800"/>
                </a:lnTo>
                <a:lnTo>
                  <a:pt x="3044" y="790"/>
                </a:lnTo>
                <a:lnTo>
                  <a:pt x="3055" y="778"/>
                </a:lnTo>
                <a:lnTo>
                  <a:pt x="3070" y="766"/>
                </a:lnTo>
                <a:lnTo>
                  <a:pt x="3083" y="754"/>
                </a:lnTo>
                <a:lnTo>
                  <a:pt x="3094" y="743"/>
                </a:lnTo>
                <a:lnTo>
                  <a:pt x="3104" y="732"/>
                </a:lnTo>
                <a:lnTo>
                  <a:pt x="3112" y="725"/>
                </a:lnTo>
                <a:lnTo>
                  <a:pt x="3114" y="721"/>
                </a:lnTo>
                <a:lnTo>
                  <a:pt x="3136" y="710"/>
                </a:lnTo>
                <a:lnTo>
                  <a:pt x="3154" y="700"/>
                </a:lnTo>
                <a:lnTo>
                  <a:pt x="3167" y="691"/>
                </a:lnTo>
                <a:lnTo>
                  <a:pt x="3175" y="685"/>
                </a:lnTo>
                <a:lnTo>
                  <a:pt x="3180" y="682"/>
                </a:lnTo>
                <a:lnTo>
                  <a:pt x="3183" y="677"/>
                </a:lnTo>
                <a:lnTo>
                  <a:pt x="3180" y="675"/>
                </a:lnTo>
                <a:lnTo>
                  <a:pt x="3177" y="674"/>
                </a:lnTo>
                <a:lnTo>
                  <a:pt x="3173" y="674"/>
                </a:lnTo>
                <a:lnTo>
                  <a:pt x="3169" y="674"/>
                </a:lnTo>
                <a:lnTo>
                  <a:pt x="3164" y="673"/>
                </a:lnTo>
                <a:lnTo>
                  <a:pt x="3160" y="671"/>
                </a:lnTo>
                <a:lnTo>
                  <a:pt x="3158" y="669"/>
                </a:lnTo>
                <a:lnTo>
                  <a:pt x="3158" y="666"/>
                </a:lnTo>
                <a:lnTo>
                  <a:pt x="3160" y="660"/>
                </a:lnTo>
                <a:lnTo>
                  <a:pt x="3165" y="654"/>
                </a:lnTo>
                <a:lnTo>
                  <a:pt x="3173" y="645"/>
                </a:lnTo>
                <a:lnTo>
                  <a:pt x="3185" y="633"/>
                </a:lnTo>
                <a:lnTo>
                  <a:pt x="3203" y="620"/>
                </a:lnTo>
                <a:lnTo>
                  <a:pt x="3225" y="603"/>
                </a:lnTo>
                <a:lnTo>
                  <a:pt x="3253" y="584"/>
                </a:lnTo>
                <a:lnTo>
                  <a:pt x="3287" y="560"/>
                </a:lnTo>
                <a:lnTo>
                  <a:pt x="3327" y="533"/>
                </a:lnTo>
                <a:lnTo>
                  <a:pt x="3375" y="503"/>
                </a:lnTo>
                <a:lnTo>
                  <a:pt x="3432" y="466"/>
                </a:lnTo>
                <a:lnTo>
                  <a:pt x="3495" y="426"/>
                </a:lnTo>
                <a:lnTo>
                  <a:pt x="3569" y="383"/>
                </a:lnTo>
                <a:lnTo>
                  <a:pt x="3651" y="331"/>
                </a:lnTo>
                <a:lnTo>
                  <a:pt x="3744" y="278"/>
                </a:lnTo>
                <a:lnTo>
                  <a:pt x="3849" y="216"/>
                </a:lnTo>
                <a:lnTo>
                  <a:pt x="3962" y="150"/>
                </a:lnTo>
                <a:lnTo>
                  <a:pt x="3989" y="133"/>
                </a:lnTo>
                <a:lnTo>
                  <a:pt x="4011" y="116"/>
                </a:lnTo>
                <a:lnTo>
                  <a:pt x="4029" y="99"/>
                </a:lnTo>
                <a:lnTo>
                  <a:pt x="4042" y="84"/>
                </a:lnTo>
                <a:lnTo>
                  <a:pt x="4050" y="71"/>
                </a:lnTo>
                <a:lnTo>
                  <a:pt x="4054" y="61"/>
                </a:lnTo>
                <a:lnTo>
                  <a:pt x="4054" y="54"/>
                </a:lnTo>
                <a:lnTo>
                  <a:pt x="4050" y="52"/>
                </a:lnTo>
                <a:lnTo>
                  <a:pt x="4025" y="56"/>
                </a:lnTo>
                <a:lnTo>
                  <a:pt x="3998" y="69"/>
                </a:lnTo>
                <a:lnTo>
                  <a:pt x="3972" y="88"/>
                </a:lnTo>
                <a:lnTo>
                  <a:pt x="3944" y="106"/>
                </a:lnTo>
                <a:lnTo>
                  <a:pt x="3920" y="126"/>
                </a:lnTo>
                <a:lnTo>
                  <a:pt x="3899" y="139"/>
                </a:lnTo>
                <a:lnTo>
                  <a:pt x="3883" y="143"/>
                </a:lnTo>
                <a:lnTo>
                  <a:pt x="3870" y="133"/>
                </a:lnTo>
                <a:lnTo>
                  <a:pt x="3857" y="154"/>
                </a:lnTo>
                <a:lnTo>
                  <a:pt x="3855" y="162"/>
                </a:lnTo>
                <a:lnTo>
                  <a:pt x="3857" y="160"/>
                </a:lnTo>
                <a:lnTo>
                  <a:pt x="3860" y="151"/>
                </a:lnTo>
                <a:lnTo>
                  <a:pt x="3858" y="143"/>
                </a:lnTo>
                <a:lnTo>
                  <a:pt x="3845" y="143"/>
                </a:lnTo>
                <a:lnTo>
                  <a:pt x="3813" y="152"/>
                </a:lnTo>
                <a:lnTo>
                  <a:pt x="3759" y="177"/>
                </a:lnTo>
                <a:lnTo>
                  <a:pt x="3741" y="187"/>
                </a:lnTo>
                <a:lnTo>
                  <a:pt x="3722" y="197"/>
                </a:lnTo>
                <a:lnTo>
                  <a:pt x="3702" y="208"/>
                </a:lnTo>
                <a:lnTo>
                  <a:pt x="3678" y="222"/>
                </a:lnTo>
                <a:lnTo>
                  <a:pt x="3656" y="237"/>
                </a:lnTo>
                <a:lnTo>
                  <a:pt x="3630" y="251"/>
                </a:lnTo>
                <a:lnTo>
                  <a:pt x="3603" y="267"/>
                </a:lnTo>
                <a:lnTo>
                  <a:pt x="3577" y="284"/>
                </a:lnTo>
                <a:lnTo>
                  <a:pt x="3548" y="301"/>
                </a:lnTo>
                <a:lnTo>
                  <a:pt x="3520" y="318"/>
                </a:lnTo>
                <a:lnTo>
                  <a:pt x="3491" y="337"/>
                </a:lnTo>
                <a:lnTo>
                  <a:pt x="3460" y="357"/>
                </a:lnTo>
                <a:lnTo>
                  <a:pt x="3431" y="375"/>
                </a:lnTo>
                <a:lnTo>
                  <a:pt x="3400" y="395"/>
                </a:lnTo>
                <a:lnTo>
                  <a:pt x="3368" y="415"/>
                </a:lnTo>
                <a:lnTo>
                  <a:pt x="3338" y="435"/>
                </a:lnTo>
                <a:lnTo>
                  <a:pt x="3307" y="456"/>
                </a:lnTo>
                <a:lnTo>
                  <a:pt x="3274" y="476"/>
                </a:lnTo>
                <a:lnTo>
                  <a:pt x="3244" y="496"/>
                </a:lnTo>
                <a:lnTo>
                  <a:pt x="3214" y="516"/>
                </a:lnTo>
                <a:lnTo>
                  <a:pt x="3184" y="535"/>
                </a:lnTo>
                <a:lnTo>
                  <a:pt x="3154" y="556"/>
                </a:lnTo>
                <a:lnTo>
                  <a:pt x="3127" y="574"/>
                </a:lnTo>
                <a:lnTo>
                  <a:pt x="3098" y="594"/>
                </a:lnTo>
                <a:lnTo>
                  <a:pt x="3072" y="611"/>
                </a:lnTo>
                <a:lnTo>
                  <a:pt x="3046" y="628"/>
                </a:lnTo>
                <a:lnTo>
                  <a:pt x="3022" y="645"/>
                </a:lnTo>
                <a:lnTo>
                  <a:pt x="2998" y="660"/>
                </a:lnTo>
                <a:lnTo>
                  <a:pt x="2974" y="677"/>
                </a:lnTo>
                <a:lnTo>
                  <a:pt x="2955" y="691"/>
                </a:lnTo>
                <a:lnTo>
                  <a:pt x="2936" y="704"/>
                </a:lnTo>
                <a:lnTo>
                  <a:pt x="2918" y="715"/>
                </a:lnTo>
                <a:lnTo>
                  <a:pt x="2869" y="749"/>
                </a:lnTo>
                <a:lnTo>
                  <a:pt x="2819" y="783"/>
                </a:lnTo>
                <a:lnTo>
                  <a:pt x="2771" y="816"/>
                </a:lnTo>
                <a:lnTo>
                  <a:pt x="2723" y="847"/>
                </a:lnTo>
                <a:lnTo>
                  <a:pt x="2675" y="879"/>
                </a:lnTo>
                <a:lnTo>
                  <a:pt x="2628" y="910"/>
                </a:lnTo>
                <a:lnTo>
                  <a:pt x="2581" y="940"/>
                </a:lnTo>
                <a:lnTo>
                  <a:pt x="2536" y="970"/>
                </a:lnTo>
                <a:lnTo>
                  <a:pt x="2491" y="1000"/>
                </a:lnTo>
                <a:lnTo>
                  <a:pt x="2447" y="1031"/>
                </a:lnTo>
                <a:lnTo>
                  <a:pt x="2402" y="1060"/>
                </a:lnTo>
                <a:lnTo>
                  <a:pt x="2359" y="1089"/>
                </a:lnTo>
                <a:lnTo>
                  <a:pt x="2316" y="1117"/>
                </a:lnTo>
                <a:lnTo>
                  <a:pt x="2273" y="1148"/>
                </a:lnTo>
                <a:lnTo>
                  <a:pt x="2232" y="1178"/>
                </a:lnTo>
                <a:lnTo>
                  <a:pt x="2191" y="1206"/>
                </a:lnTo>
                <a:lnTo>
                  <a:pt x="2168" y="1227"/>
                </a:lnTo>
                <a:lnTo>
                  <a:pt x="2146" y="1249"/>
                </a:lnTo>
                <a:lnTo>
                  <a:pt x="2125" y="1271"/>
                </a:lnTo>
                <a:lnTo>
                  <a:pt x="2104" y="1293"/>
                </a:lnTo>
                <a:lnTo>
                  <a:pt x="2085" y="1316"/>
                </a:lnTo>
                <a:lnTo>
                  <a:pt x="2065" y="1338"/>
                </a:lnTo>
                <a:lnTo>
                  <a:pt x="2048" y="1362"/>
                </a:lnTo>
                <a:lnTo>
                  <a:pt x="2029" y="1384"/>
                </a:lnTo>
                <a:lnTo>
                  <a:pt x="2010" y="1407"/>
                </a:lnTo>
                <a:lnTo>
                  <a:pt x="1994" y="1430"/>
                </a:lnTo>
                <a:lnTo>
                  <a:pt x="1975" y="1453"/>
                </a:lnTo>
                <a:lnTo>
                  <a:pt x="1957" y="1475"/>
                </a:lnTo>
                <a:lnTo>
                  <a:pt x="1938" y="1498"/>
                </a:lnTo>
                <a:lnTo>
                  <a:pt x="1920" y="1518"/>
                </a:lnTo>
                <a:lnTo>
                  <a:pt x="1901" y="1539"/>
                </a:lnTo>
                <a:lnTo>
                  <a:pt x="1881" y="1559"/>
                </a:lnTo>
                <a:lnTo>
                  <a:pt x="1859" y="1580"/>
                </a:lnTo>
                <a:lnTo>
                  <a:pt x="1835" y="1607"/>
                </a:lnTo>
                <a:lnTo>
                  <a:pt x="1811" y="1637"/>
                </a:lnTo>
                <a:lnTo>
                  <a:pt x="1786" y="1671"/>
                </a:lnTo>
                <a:lnTo>
                  <a:pt x="1762" y="1704"/>
                </a:lnTo>
                <a:lnTo>
                  <a:pt x="1738" y="1734"/>
                </a:lnTo>
                <a:lnTo>
                  <a:pt x="1717" y="1760"/>
                </a:lnTo>
                <a:lnTo>
                  <a:pt x="1697" y="1779"/>
                </a:lnTo>
                <a:lnTo>
                  <a:pt x="1669" y="1799"/>
                </a:lnTo>
                <a:lnTo>
                  <a:pt x="1651" y="1814"/>
                </a:lnTo>
                <a:lnTo>
                  <a:pt x="1638" y="1823"/>
                </a:lnTo>
                <a:lnTo>
                  <a:pt x="1629" y="1830"/>
                </a:lnTo>
                <a:lnTo>
                  <a:pt x="1618" y="1836"/>
                </a:lnTo>
                <a:lnTo>
                  <a:pt x="1607" y="1846"/>
                </a:lnTo>
                <a:lnTo>
                  <a:pt x="1593" y="1859"/>
                </a:lnTo>
                <a:lnTo>
                  <a:pt x="1571" y="1880"/>
                </a:lnTo>
                <a:lnTo>
                  <a:pt x="1550" y="1913"/>
                </a:lnTo>
                <a:lnTo>
                  <a:pt x="1531" y="1947"/>
                </a:lnTo>
                <a:lnTo>
                  <a:pt x="1514" y="1983"/>
                </a:lnTo>
                <a:lnTo>
                  <a:pt x="1499" y="2021"/>
                </a:lnTo>
                <a:lnTo>
                  <a:pt x="1482" y="2057"/>
                </a:lnTo>
                <a:lnTo>
                  <a:pt x="1466" y="2093"/>
                </a:lnTo>
                <a:lnTo>
                  <a:pt x="1452" y="2128"/>
                </a:lnTo>
                <a:lnTo>
                  <a:pt x="1435" y="2161"/>
                </a:lnTo>
                <a:lnTo>
                  <a:pt x="1420" y="2132"/>
                </a:lnTo>
                <a:lnTo>
                  <a:pt x="1402" y="2104"/>
                </a:lnTo>
                <a:lnTo>
                  <a:pt x="1383" y="2075"/>
                </a:lnTo>
                <a:lnTo>
                  <a:pt x="1363" y="2046"/>
                </a:lnTo>
                <a:lnTo>
                  <a:pt x="1340" y="2018"/>
                </a:lnTo>
                <a:lnTo>
                  <a:pt x="1319" y="1989"/>
                </a:lnTo>
                <a:lnTo>
                  <a:pt x="1296" y="1961"/>
                </a:lnTo>
                <a:lnTo>
                  <a:pt x="1274" y="1933"/>
                </a:lnTo>
                <a:lnTo>
                  <a:pt x="1251" y="1903"/>
                </a:lnTo>
                <a:lnTo>
                  <a:pt x="1230" y="1874"/>
                </a:lnTo>
                <a:lnTo>
                  <a:pt x="1210" y="1847"/>
                </a:lnTo>
                <a:lnTo>
                  <a:pt x="1192" y="1818"/>
                </a:lnTo>
                <a:lnTo>
                  <a:pt x="1175" y="1789"/>
                </a:lnTo>
                <a:lnTo>
                  <a:pt x="1159" y="1761"/>
                </a:lnTo>
                <a:lnTo>
                  <a:pt x="1146" y="1732"/>
                </a:lnTo>
                <a:lnTo>
                  <a:pt x="1137" y="1705"/>
                </a:lnTo>
                <a:lnTo>
                  <a:pt x="1121" y="1665"/>
                </a:lnTo>
                <a:lnTo>
                  <a:pt x="1105" y="1624"/>
                </a:lnTo>
                <a:lnTo>
                  <a:pt x="1087" y="1580"/>
                </a:lnTo>
                <a:lnTo>
                  <a:pt x="1068" y="1537"/>
                </a:lnTo>
                <a:lnTo>
                  <a:pt x="1050" y="1493"/>
                </a:lnTo>
                <a:lnTo>
                  <a:pt x="1032" y="1449"/>
                </a:lnTo>
                <a:lnTo>
                  <a:pt x="1016" y="1407"/>
                </a:lnTo>
                <a:lnTo>
                  <a:pt x="1003" y="1367"/>
                </a:lnTo>
                <a:lnTo>
                  <a:pt x="979" y="1376"/>
                </a:lnTo>
                <a:lnTo>
                  <a:pt x="958" y="1386"/>
                </a:lnTo>
                <a:lnTo>
                  <a:pt x="935" y="1394"/>
                </a:lnTo>
                <a:lnTo>
                  <a:pt x="914" y="1403"/>
                </a:lnTo>
                <a:lnTo>
                  <a:pt x="891" y="1411"/>
                </a:lnTo>
                <a:lnTo>
                  <a:pt x="870" y="1418"/>
                </a:lnTo>
                <a:lnTo>
                  <a:pt x="847" y="1426"/>
                </a:lnTo>
                <a:lnTo>
                  <a:pt x="825" y="1435"/>
                </a:lnTo>
                <a:lnTo>
                  <a:pt x="808" y="1443"/>
                </a:lnTo>
                <a:lnTo>
                  <a:pt x="790" y="1450"/>
                </a:lnTo>
                <a:lnTo>
                  <a:pt x="773" y="1459"/>
                </a:lnTo>
                <a:lnTo>
                  <a:pt x="755" y="1467"/>
                </a:lnTo>
                <a:lnTo>
                  <a:pt x="738" y="1475"/>
                </a:lnTo>
                <a:lnTo>
                  <a:pt x="721" y="1484"/>
                </a:lnTo>
                <a:lnTo>
                  <a:pt x="704" y="1491"/>
                </a:lnTo>
                <a:lnTo>
                  <a:pt x="687" y="1499"/>
                </a:lnTo>
                <a:lnTo>
                  <a:pt x="669" y="1507"/>
                </a:lnTo>
                <a:lnTo>
                  <a:pt x="652" y="1515"/>
                </a:lnTo>
                <a:lnTo>
                  <a:pt x="636" y="1522"/>
                </a:lnTo>
                <a:lnTo>
                  <a:pt x="619" y="1531"/>
                </a:lnTo>
                <a:lnTo>
                  <a:pt x="602" y="1537"/>
                </a:lnTo>
                <a:lnTo>
                  <a:pt x="586" y="1546"/>
                </a:lnTo>
                <a:lnTo>
                  <a:pt x="569" y="1553"/>
                </a:lnTo>
                <a:lnTo>
                  <a:pt x="553" y="1561"/>
                </a:lnTo>
                <a:lnTo>
                  <a:pt x="550" y="1561"/>
                </a:lnTo>
                <a:lnTo>
                  <a:pt x="541" y="1561"/>
                </a:lnTo>
                <a:lnTo>
                  <a:pt x="527" y="1563"/>
                </a:lnTo>
                <a:lnTo>
                  <a:pt x="511" y="1567"/>
                </a:lnTo>
                <a:lnTo>
                  <a:pt x="491" y="1571"/>
                </a:lnTo>
                <a:lnTo>
                  <a:pt x="469" y="1577"/>
                </a:lnTo>
                <a:lnTo>
                  <a:pt x="445" y="1585"/>
                </a:lnTo>
                <a:lnTo>
                  <a:pt x="421" y="1592"/>
                </a:lnTo>
                <a:lnTo>
                  <a:pt x="396" y="1598"/>
                </a:lnTo>
                <a:lnTo>
                  <a:pt x="373" y="1605"/>
                </a:lnTo>
                <a:lnTo>
                  <a:pt x="351" y="1612"/>
                </a:lnTo>
                <a:lnTo>
                  <a:pt x="333" y="1616"/>
                </a:lnTo>
                <a:lnTo>
                  <a:pt x="315" y="1620"/>
                </a:lnTo>
                <a:lnTo>
                  <a:pt x="304" y="1624"/>
                </a:lnTo>
                <a:lnTo>
                  <a:pt x="297" y="1624"/>
                </a:lnTo>
                <a:lnTo>
                  <a:pt x="294" y="1622"/>
                </a:lnTo>
                <a:lnTo>
                  <a:pt x="275" y="1633"/>
                </a:lnTo>
                <a:lnTo>
                  <a:pt x="256" y="1643"/>
                </a:lnTo>
                <a:lnTo>
                  <a:pt x="237" y="1654"/>
                </a:lnTo>
                <a:lnTo>
                  <a:pt x="219" y="1665"/>
                </a:lnTo>
                <a:lnTo>
                  <a:pt x="199" y="1675"/>
                </a:lnTo>
                <a:lnTo>
                  <a:pt x="180" y="1685"/>
                </a:lnTo>
                <a:lnTo>
                  <a:pt x="161" y="1696"/>
                </a:lnTo>
                <a:lnTo>
                  <a:pt x="143" y="1707"/>
                </a:lnTo>
                <a:lnTo>
                  <a:pt x="124" y="1718"/>
                </a:lnTo>
                <a:lnTo>
                  <a:pt x="106" y="1729"/>
                </a:lnTo>
                <a:lnTo>
                  <a:pt x="87" y="1739"/>
                </a:lnTo>
                <a:lnTo>
                  <a:pt x="70" y="1750"/>
                </a:lnTo>
                <a:lnTo>
                  <a:pt x="53" y="1760"/>
                </a:lnTo>
                <a:lnTo>
                  <a:pt x="35" y="1771"/>
                </a:lnTo>
                <a:lnTo>
                  <a:pt x="18" y="1781"/>
                </a:lnTo>
                <a:lnTo>
                  <a:pt x="0" y="1792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/>
          <a:lstStyle/>
          <a:p>
            <a:pPr algn="ctr" defTabSz="495327">
              <a:lnSpc>
                <a:spcPct val="85000"/>
              </a:lnSpc>
              <a:defRPr/>
            </a:pPr>
            <a:endParaRPr lang="ko-KR" altLang="en-US" sz="2167" kern="0" dirty="0">
              <a:solidFill>
                <a:srgbClr val="0000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1" name="Freeform 1754">
            <a:extLst>
              <a:ext uri="{FF2B5EF4-FFF2-40B4-BE49-F238E27FC236}">
                <a16:creationId xmlns:a16="http://schemas.microsoft.com/office/drawing/2014/main" id="{53633433-67C8-4A28-A313-5EF0A7E96B90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gray">
          <a:xfrm>
            <a:off x="1770048" y="4184046"/>
            <a:ext cx="330032" cy="302687"/>
          </a:xfrm>
          <a:custGeom>
            <a:avLst/>
            <a:gdLst>
              <a:gd name="T0" fmla="*/ 2147483647 w 4916"/>
              <a:gd name="T1" fmla="*/ 2147483647 h 3388"/>
              <a:gd name="T2" fmla="*/ 2147483647 w 4916"/>
              <a:gd name="T3" fmla="*/ 2147483647 h 3388"/>
              <a:gd name="T4" fmla="*/ 2147483647 w 4916"/>
              <a:gd name="T5" fmla="*/ 2147483647 h 3388"/>
              <a:gd name="T6" fmla="*/ 2147483647 w 4916"/>
              <a:gd name="T7" fmla="*/ 2147483647 h 3388"/>
              <a:gd name="T8" fmla="*/ 2147483647 w 4916"/>
              <a:gd name="T9" fmla="*/ 2147483647 h 3388"/>
              <a:gd name="T10" fmla="*/ 2147483647 w 4916"/>
              <a:gd name="T11" fmla="*/ 2147483647 h 3388"/>
              <a:gd name="T12" fmla="*/ 2147483647 w 4916"/>
              <a:gd name="T13" fmla="*/ 2147483647 h 3388"/>
              <a:gd name="T14" fmla="*/ 2147483647 w 4916"/>
              <a:gd name="T15" fmla="*/ 2147483647 h 3388"/>
              <a:gd name="T16" fmla="*/ 2147483647 w 4916"/>
              <a:gd name="T17" fmla="*/ 2147483647 h 3388"/>
              <a:gd name="T18" fmla="*/ 2147483647 w 4916"/>
              <a:gd name="T19" fmla="*/ 2147483647 h 3388"/>
              <a:gd name="T20" fmla="*/ 2147483647 w 4916"/>
              <a:gd name="T21" fmla="*/ 2147483647 h 3388"/>
              <a:gd name="T22" fmla="*/ 2147483647 w 4916"/>
              <a:gd name="T23" fmla="*/ 2147483647 h 3388"/>
              <a:gd name="T24" fmla="*/ 2147483647 w 4916"/>
              <a:gd name="T25" fmla="*/ 2147483647 h 3388"/>
              <a:gd name="T26" fmla="*/ 2147483647 w 4916"/>
              <a:gd name="T27" fmla="*/ 2147483647 h 3388"/>
              <a:gd name="T28" fmla="*/ 2147483647 w 4916"/>
              <a:gd name="T29" fmla="*/ 2147483647 h 3388"/>
              <a:gd name="T30" fmla="*/ 2147483647 w 4916"/>
              <a:gd name="T31" fmla="*/ 2147483647 h 3388"/>
              <a:gd name="T32" fmla="*/ 2147483647 w 4916"/>
              <a:gd name="T33" fmla="*/ 2147483647 h 3388"/>
              <a:gd name="T34" fmla="*/ 2147483647 w 4916"/>
              <a:gd name="T35" fmla="*/ 2147483647 h 3388"/>
              <a:gd name="T36" fmla="*/ 2147483647 w 4916"/>
              <a:gd name="T37" fmla="*/ 2147483647 h 3388"/>
              <a:gd name="T38" fmla="*/ 2147483647 w 4916"/>
              <a:gd name="T39" fmla="*/ 2147483647 h 3388"/>
              <a:gd name="T40" fmla="*/ 2147483647 w 4916"/>
              <a:gd name="T41" fmla="*/ 2147483647 h 3388"/>
              <a:gd name="T42" fmla="*/ 2147483647 w 4916"/>
              <a:gd name="T43" fmla="*/ 2147483647 h 3388"/>
              <a:gd name="T44" fmla="*/ 2147483647 w 4916"/>
              <a:gd name="T45" fmla="*/ 2147483647 h 3388"/>
              <a:gd name="T46" fmla="*/ 2147483647 w 4916"/>
              <a:gd name="T47" fmla="*/ 2147483647 h 3388"/>
              <a:gd name="T48" fmla="*/ 2147483647 w 4916"/>
              <a:gd name="T49" fmla="*/ 2147483647 h 3388"/>
              <a:gd name="T50" fmla="*/ 2147483647 w 4916"/>
              <a:gd name="T51" fmla="*/ 2147483647 h 3388"/>
              <a:gd name="T52" fmla="*/ 2147483647 w 4916"/>
              <a:gd name="T53" fmla="*/ 2147483647 h 3388"/>
              <a:gd name="T54" fmla="*/ 2147483647 w 4916"/>
              <a:gd name="T55" fmla="*/ 2147483647 h 3388"/>
              <a:gd name="T56" fmla="*/ 2147483647 w 4916"/>
              <a:gd name="T57" fmla="*/ 2147483647 h 3388"/>
              <a:gd name="T58" fmla="*/ 2147483647 w 4916"/>
              <a:gd name="T59" fmla="*/ 2147483647 h 3388"/>
              <a:gd name="T60" fmla="*/ 2147483647 w 4916"/>
              <a:gd name="T61" fmla="*/ 2147483647 h 3388"/>
              <a:gd name="T62" fmla="*/ 2147483647 w 4916"/>
              <a:gd name="T63" fmla="*/ 2147483647 h 3388"/>
              <a:gd name="T64" fmla="*/ 2147483647 w 4916"/>
              <a:gd name="T65" fmla="*/ 2147483647 h 3388"/>
              <a:gd name="T66" fmla="*/ 2147483647 w 4916"/>
              <a:gd name="T67" fmla="*/ 2147483647 h 3388"/>
              <a:gd name="T68" fmla="*/ 2147483647 w 4916"/>
              <a:gd name="T69" fmla="*/ 2147483647 h 3388"/>
              <a:gd name="T70" fmla="*/ 2147483647 w 4916"/>
              <a:gd name="T71" fmla="*/ 2147483647 h 3388"/>
              <a:gd name="T72" fmla="*/ 2147483647 w 4916"/>
              <a:gd name="T73" fmla="*/ 2147483647 h 3388"/>
              <a:gd name="T74" fmla="*/ 2147483647 w 4916"/>
              <a:gd name="T75" fmla="*/ 2147483647 h 3388"/>
              <a:gd name="T76" fmla="*/ 2147483647 w 4916"/>
              <a:gd name="T77" fmla="*/ 2147483647 h 3388"/>
              <a:gd name="T78" fmla="*/ 2147483647 w 4916"/>
              <a:gd name="T79" fmla="*/ 2147483647 h 3388"/>
              <a:gd name="T80" fmla="*/ 2147483647 w 4916"/>
              <a:gd name="T81" fmla="*/ 2147483647 h 3388"/>
              <a:gd name="T82" fmla="*/ 2147483647 w 4916"/>
              <a:gd name="T83" fmla="*/ 2147483647 h 3388"/>
              <a:gd name="T84" fmla="*/ 2147483647 w 4916"/>
              <a:gd name="T85" fmla="*/ 2147483647 h 3388"/>
              <a:gd name="T86" fmla="*/ 2147483647 w 4916"/>
              <a:gd name="T87" fmla="*/ 2147483647 h 3388"/>
              <a:gd name="T88" fmla="*/ 2147483647 w 4916"/>
              <a:gd name="T89" fmla="*/ 2147483647 h 3388"/>
              <a:gd name="T90" fmla="*/ 2147483647 w 4916"/>
              <a:gd name="T91" fmla="*/ 2147483647 h 3388"/>
              <a:gd name="T92" fmla="*/ 2147483647 w 4916"/>
              <a:gd name="T93" fmla="*/ 2147483647 h 3388"/>
              <a:gd name="T94" fmla="*/ 2147483647 w 4916"/>
              <a:gd name="T95" fmla="*/ 2147483647 h 3388"/>
              <a:gd name="T96" fmla="*/ 2147483647 w 4916"/>
              <a:gd name="T97" fmla="*/ 2147483647 h 3388"/>
              <a:gd name="T98" fmla="*/ 2147483647 w 4916"/>
              <a:gd name="T99" fmla="*/ 2147483647 h 3388"/>
              <a:gd name="T100" fmla="*/ 2147483647 w 4916"/>
              <a:gd name="T101" fmla="*/ 2147483647 h 3388"/>
              <a:gd name="T102" fmla="*/ 2147483647 w 4916"/>
              <a:gd name="T103" fmla="*/ 2147483647 h 3388"/>
              <a:gd name="T104" fmla="*/ 2147483647 w 4916"/>
              <a:gd name="T105" fmla="*/ 2147483647 h 3388"/>
              <a:gd name="T106" fmla="*/ 2147483647 w 4916"/>
              <a:gd name="T107" fmla="*/ 2147483647 h 3388"/>
              <a:gd name="T108" fmla="*/ 2147483647 w 4916"/>
              <a:gd name="T109" fmla="*/ 2147483647 h 3388"/>
              <a:gd name="T110" fmla="*/ 2147483647 w 4916"/>
              <a:gd name="T111" fmla="*/ 2147483647 h 3388"/>
              <a:gd name="T112" fmla="*/ 2147483647 w 4916"/>
              <a:gd name="T113" fmla="*/ 2147483647 h 3388"/>
              <a:gd name="T114" fmla="*/ 2147483647 w 4916"/>
              <a:gd name="T115" fmla="*/ 2147483647 h 3388"/>
              <a:gd name="T116" fmla="*/ 2147483647 w 4916"/>
              <a:gd name="T117" fmla="*/ 2147483647 h 3388"/>
              <a:gd name="T118" fmla="*/ 2147483647 w 4916"/>
              <a:gd name="T119" fmla="*/ 2147483647 h 3388"/>
              <a:gd name="T120" fmla="*/ 2147483647 w 4916"/>
              <a:gd name="T121" fmla="*/ 2147483647 h 33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916"/>
              <a:gd name="T184" fmla="*/ 0 h 3388"/>
              <a:gd name="T185" fmla="*/ 4916 w 4916"/>
              <a:gd name="T186" fmla="*/ 3388 h 338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916" h="3388">
                <a:moveTo>
                  <a:pt x="0" y="1792"/>
                </a:moveTo>
                <a:lnTo>
                  <a:pt x="12" y="1808"/>
                </a:lnTo>
                <a:lnTo>
                  <a:pt x="25" y="1823"/>
                </a:lnTo>
                <a:lnTo>
                  <a:pt x="38" y="1838"/>
                </a:lnTo>
                <a:lnTo>
                  <a:pt x="53" y="1853"/>
                </a:lnTo>
                <a:lnTo>
                  <a:pt x="68" y="1867"/>
                </a:lnTo>
                <a:lnTo>
                  <a:pt x="83" y="1883"/>
                </a:lnTo>
                <a:lnTo>
                  <a:pt x="100" y="1897"/>
                </a:lnTo>
                <a:lnTo>
                  <a:pt x="116" y="1911"/>
                </a:lnTo>
                <a:lnTo>
                  <a:pt x="131" y="1927"/>
                </a:lnTo>
                <a:lnTo>
                  <a:pt x="148" y="1941"/>
                </a:lnTo>
                <a:lnTo>
                  <a:pt x="162" y="1955"/>
                </a:lnTo>
                <a:lnTo>
                  <a:pt x="178" y="1971"/>
                </a:lnTo>
                <a:lnTo>
                  <a:pt x="193" y="1985"/>
                </a:lnTo>
                <a:lnTo>
                  <a:pt x="206" y="2000"/>
                </a:lnTo>
                <a:lnTo>
                  <a:pt x="219" y="2014"/>
                </a:lnTo>
                <a:lnTo>
                  <a:pt x="231" y="2030"/>
                </a:lnTo>
                <a:lnTo>
                  <a:pt x="244" y="2058"/>
                </a:lnTo>
                <a:lnTo>
                  <a:pt x="261" y="2080"/>
                </a:lnTo>
                <a:lnTo>
                  <a:pt x="281" y="2098"/>
                </a:lnTo>
                <a:lnTo>
                  <a:pt x="301" y="2114"/>
                </a:lnTo>
                <a:lnTo>
                  <a:pt x="322" y="2129"/>
                </a:lnTo>
                <a:lnTo>
                  <a:pt x="342" y="2148"/>
                </a:lnTo>
                <a:lnTo>
                  <a:pt x="359" y="2169"/>
                </a:lnTo>
                <a:lnTo>
                  <a:pt x="375" y="2195"/>
                </a:lnTo>
                <a:lnTo>
                  <a:pt x="391" y="2223"/>
                </a:lnTo>
                <a:lnTo>
                  <a:pt x="415" y="2256"/>
                </a:lnTo>
                <a:lnTo>
                  <a:pt x="441" y="2294"/>
                </a:lnTo>
                <a:lnTo>
                  <a:pt x="471" y="2333"/>
                </a:lnTo>
                <a:lnTo>
                  <a:pt x="501" y="2373"/>
                </a:lnTo>
                <a:lnTo>
                  <a:pt x="527" y="2409"/>
                </a:lnTo>
                <a:lnTo>
                  <a:pt x="551" y="2442"/>
                </a:lnTo>
                <a:lnTo>
                  <a:pt x="569" y="2469"/>
                </a:lnTo>
                <a:lnTo>
                  <a:pt x="580" y="2492"/>
                </a:lnTo>
                <a:lnTo>
                  <a:pt x="597" y="2519"/>
                </a:lnTo>
                <a:lnTo>
                  <a:pt x="616" y="2552"/>
                </a:lnTo>
                <a:lnTo>
                  <a:pt x="638" y="2586"/>
                </a:lnTo>
                <a:lnTo>
                  <a:pt x="663" y="2626"/>
                </a:lnTo>
                <a:lnTo>
                  <a:pt x="689" y="2666"/>
                </a:lnTo>
                <a:lnTo>
                  <a:pt x="717" y="2708"/>
                </a:lnTo>
                <a:lnTo>
                  <a:pt x="747" y="2752"/>
                </a:lnTo>
                <a:lnTo>
                  <a:pt x="775" y="2794"/>
                </a:lnTo>
                <a:lnTo>
                  <a:pt x="803" y="2838"/>
                </a:lnTo>
                <a:lnTo>
                  <a:pt x="830" y="2878"/>
                </a:lnTo>
                <a:lnTo>
                  <a:pt x="855" y="2916"/>
                </a:lnTo>
                <a:lnTo>
                  <a:pt x="878" y="2952"/>
                </a:lnTo>
                <a:lnTo>
                  <a:pt x="897" y="2983"/>
                </a:lnTo>
                <a:lnTo>
                  <a:pt x="914" y="3011"/>
                </a:lnTo>
                <a:lnTo>
                  <a:pt x="926" y="3032"/>
                </a:lnTo>
                <a:lnTo>
                  <a:pt x="937" y="3034"/>
                </a:lnTo>
                <a:lnTo>
                  <a:pt x="946" y="3035"/>
                </a:lnTo>
                <a:lnTo>
                  <a:pt x="957" y="3037"/>
                </a:lnTo>
                <a:lnTo>
                  <a:pt x="966" y="3039"/>
                </a:lnTo>
                <a:lnTo>
                  <a:pt x="977" y="3039"/>
                </a:lnTo>
                <a:lnTo>
                  <a:pt x="987" y="3042"/>
                </a:lnTo>
                <a:lnTo>
                  <a:pt x="997" y="3043"/>
                </a:lnTo>
                <a:lnTo>
                  <a:pt x="1007" y="3045"/>
                </a:lnTo>
                <a:lnTo>
                  <a:pt x="1009" y="3055"/>
                </a:lnTo>
                <a:lnTo>
                  <a:pt x="1012" y="3064"/>
                </a:lnTo>
                <a:lnTo>
                  <a:pt x="1014" y="3073"/>
                </a:lnTo>
                <a:lnTo>
                  <a:pt x="1016" y="3083"/>
                </a:lnTo>
                <a:lnTo>
                  <a:pt x="1025" y="3083"/>
                </a:lnTo>
                <a:lnTo>
                  <a:pt x="1033" y="3085"/>
                </a:lnTo>
                <a:lnTo>
                  <a:pt x="1043" y="3086"/>
                </a:lnTo>
                <a:lnTo>
                  <a:pt x="1052" y="3087"/>
                </a:lnTo>
                <a:lnTo>
                  <a:pt x="1060" y="3090"/>
                </a:lnTo>
                <a:lnTo>
                  <a:pt x="1069" y="3091"/>
                </a:lnTo>
                <a:lnTo>
                  <a:pt x="1079" y="3092"/>
                </a:lnTo>
                <a:lnTo>
                  <a:pt x="1088" y="3093"/>
                </a:lnTo>
                <a:lnTo>
                  <a:pt x="1104" y="3103"/>
                </a:lnTo>
                <a:lnTo>
                  <a:pt x="1121" y="3113"/>
                </a:lnTo>
                <a:lnTo>
                  <a:pt x="1137" y="3121"/>
                </a:lnTo>
                <a:lnTo>
                  <a:pt x="1152" y="3130"/>
                </a:lnTo>
                <a:lnTo>
                  <a:pt x="1168" y="3139"/>
                </a:lnTo>
                <a:lnTo>
                  <a:pt x="1185" y="3147"/>
                </a:lnTo>
                <a:lnTo>
                  <a:pt x="1202" y="3156"/>
                </a:lnTo>
                <a:lnTo>
                  <a:pt x="1217" y="3165"/>
                </a:lnTo>
                <a:lnTo>
                  <a:pt x="1229" y="3166"/>
                </a:lnTo>
                <a:lnTo>
                  <a:pt x="1240" y="3167"/>
                </a:lnTo>
                <a:lnTo>
                  <a:pt x="1251" y="3169"/>
                </a:lnTo>
                <a:lnTo>
                  <a:pt x="1262" y="3170"/>
                </a:lnTo>
                <a:lnTo>
                  <a:pt x="1274" y="3170"/>
                </a:lnTo>
                <a:lnTo>
                  <a:pt x="1285" y="3171"/>
                </a:lnTo>
                <a:lnTo>
                  <a:pt x="1297" y="3172"/>
                </a:lnTo>
                <a:lnTo>
                  <a:pt x="1308" y="3172"/>
                </a:lnTo>
                <a:lnTo>
                  <a:pt x="1317" y="3183"/>
                </a:lnTo>
                <a:lnTo>
                  <a:pt x="1326" y="3195"/>
                </a:lnTo>
                <a:lnTo>
                  <a:pt x="1335" y="3206"/>
                </a:lnTo>
                <a:lnTo>
                  <a:pt x="1343" y="3215"/>
                </a:lnTo>
                <a:lnTo>
                  <a:pt x="1363" y="3217"/>
                </a:lnTo>
                <a:lnTo>
                  <a:pt x="1383" y="3219"/>
                </a:lnTo>
                <a:lnTo>
                  <a:pt x="1403" y="3221"/>
                </a:lnTo>
                <a:lnTo>
                  <a:pt x="1422" y="3221"/>
                </a:lnTo>
                <a:lnTo>
                  <a:pt x="1443" y="3223"/>
                </a:lnTo>
                <a:lnTo>
                  <a:pt x="1462" y="3223"/>
                </a:lnTo>
                <a:lnTo>
                  <a:pt x="1482" y="3224"/>
                </a:lnTo>
                <a:lnTo>
                  <a:pt x="1502" y="3225"/>
                </a:lnTo>
                <a:lnTo>
                  <a:pt x="1525" y="3238"/>
                </a:lnTo>
                <a:lnTo>
                  <a:pt x="1547" y="3251"/>
                </a:lnTo>
                <a:lnTo>
                  <a:pt x="1571" y="3264"/>
                </a:lnTo>
                <a:lnTo>
                  <a:pt x="1595" y="3278"/>
                </a:lnTo>
                <a:lnTo>
                  <a:pt x="1619" y="3293"/>
                </a:lnTo>
                <a:lnTo>
                  <a:pt x="1643" y="3306"/>
                </a:lnTo>
                <a:lnTo>
                  <a:pt x="1667" y="3319"/>
                </a:lnTo>
                <a:lnTo>
                  <a:pt x="1692" y="3332"/>
                </a:lnTo>
                <a:lnTo>
                  <a:pt x="1701" y="3332"/>
                </a:lnTo>
                <a:lnTo>
                  <a:pt x="1711" y="3332"/>
                </a:lnTo>
                <a:lnTo>
                  <a:pt x="1721" y="3332"/>
                </a:lnTo>
                <a:lnTo>
                  <a:pt x="1732" y="3332"/>
                </a:lnTo>
                <a:lnTo>
                  <a:pt x="1742" y="3332"/>
                </a:lnTo>
                <a:lnTo>
                  <a:pt x="1751" y="3332"/>
                </a:lnTo>
                <a:lnTo>
                  <a:pt x="1762" y="3332"/>
                </a:lnTo>
                <a:lnTo>
                  <a:pt x="1772" y="3332"/>
                </a:lnTo>
                <a:lnTo>
                  <a:pt x="1780" y="3340"/>
                </a:lnTo>
                <a:lnTo>
                  <a:pt x="1790" y="3346"/>
                </a:lnTo>
                <a:lnTo>
                  <a:pt x="1799" y="3352"/>
                </a:lnTo>
                <a:lnTo>
                  <a:pt x="1809" y="3358"/>
                </a:lnTo>
                <a:lnTo>
                  <a:pt x="1817" y="3364"/>
                </a:lnTo>
                <a:lnTo>
                  <a:pt x="1826" y="3368"/>
                </a:lnTo>
                <a:lnTo>
                  <a:pt x="1835" y="3373"/>
                </a:lnTo>
                <a:lnTo>
                  <a:pt x="1843" y="3378"/>
                </a:lnTo>
                <a:lnTo>
                  <a:pt x="1871" y="3385"/>
                </a:lnTo>
                <a:lnTo>
                  <a:pt x="1889" y="3388"/>
                </a:lnTo>
                <a:lnTo>
                  <a:pt x="1901" y="3384"/>
                </a:lnTo>
                <a:lnTo>
                  <a:pt x="1905" y="3377"/>
                </a:lnTo>
                <a:lnTo>
                  <a:pt x="1905" y="3368"/>
                </a:lnTo>
                <a:lnTo>
                  <a:pt x="1899" y="3355"/>
                </a:lnTo>
                <a:lnTo>
                  <a:pt x="1891" y="3341"/>
                </a:lnTo>
                <a:lnTo>
                  <a:pt x="1883" y="3327"/>
                </a:lnTo>
                <a:lnTo>
                  <a:pt x="1876" y="3312"/>
                </a:lnTo>
                <a:lnTo>
                  <a:pt x="1868" y="3298"/>
                </a:lnTo>
                <a:lnTo>
                  <a:pt x="1864" y="3286"/>
                </a:lnTo>
                <a:lnTo>
                  <a:pt x="1863" y="3275"/>
                </a:lnTo>
                <a:lnTo>
                  <a:pt x="1867" y="3268"/>
                </a:lnTo>
                <a:lnTo>
                  <a:pt x="1877" y="3264"/>
                </a:lnTo>
                <a:lnTo>
                  <a:pt x="1896" y="3266"/>
                </a:lnTo>
                <a:lnTo>
                  <a:pt x="1922" y="3273"/>
                </a:lnTo>
                <a:lnTo>
                  <a:pt x="1935" y="3251"/>
                </a:lnTo>
                <a:lnTo>
                  <a:pt x="1947" y="3231"/>
                </a:lnTo>
                <a:lnTo>
                  <a:pt x="1957" y="3213"/>
                </a:lnTo>
                <a:lnTo>
                  <a:pt x="1965" y="3194"/>
                </a:lnTo>
                <a:lnTo>
                  <a:pt x="1975" y="3176"/>
                </a:lnTo>
                <a:lnTo>
                  <a:pt x="1984" y="3154"/>
                </a:lnTo>
                <a:lnTo>
                  <a:pt x="1995" y="3134"/>
                </a:lnTo>
                <a:lnTo>
                  <a:pt x="2007" y="3111"/>
                </a:lnTo>
                <a:lnTo>
                  <a:pt x="2008" y="3098"/>
                </a:lnTo>
                <a:lnTo>
                  <a:pt x="2013" y="3083"/>
                </a:lnTo>
                <a:lnTo>
                  <a:pt x="2019" y="3067"/>
                </a:lnTo>
                <a:lnTo>
                  <a:pt x="2026" y="3049"/>
                </a:lnTo>
                <a:lnTo>
                  <a:pt x="2035" y="3030"/>
                </a:lnTo>
                <a:lnTo>
                  <a:pt x="2041" y="3013"/>
                </a:lnTo>
                <a:lnTo>
                  <a:pt x="2045" y="2998"/>
                </a:lnTo>
                <a:lnTo>
                  <a:pt x="2046" y="2985"/>
                </a:lnTo>
                <a:lnTo>
                  <a:pt x="2059" y="2966"/>
                </a:lnTo>
                <a:lnTo>
                  <a:pt x="2071" y="2946"/>
                </a:lnTo>
                <a:lnTo>
                  <a:pt x="2085" y="2927"/>
                </a:lnTo>
                <a:lnTo>
                  <a:pt x="2096" y="2908"/>
                </a:lnTo>
                <a:lnTo>
                  <a:pt x="2107" y="2890"/>
                </a:lnTo>
                <a:lnTo>
                  <a:pt x="2118" y="2872"/>
                </a:lnTo>
                <a:lnTo>
                  <a:pt x="2130" y="2854"/>
                </a:lnTo>
                <a:lnTo>
                  <a:pt x="2142" y="2835"/>
                </a:lnTo>
                <a:lnTo>
                  <a:pt x="2148" y="2782"/>
                </a:lnTo>
                <a:lnTo>
                  <a:pt x="2159" y="2741"/>
                </a:lnTo>
                <a:lnTo>
                  <a:pt x="2171" y="2700"/>
                </a:lnTo>
                <a:lnTo>
                  <a:pt x="2174" y="2648"/>
                </a:lnTo>
                <a:lnTo>
                  <a:pt x="2187" y="2640"/>
                </a:lnTo>
                <a:lnTo>
                  <a:pt x="2201" y="2628"/>
                </a:lnTo>
                <a:lnTo>
                  <a:pt x="2217" y="2616"/>
                </a:lnTo>
                <a:lnTo>
                  <a:pt x="2232" y="2603"/>
                </a:lnTo>
                <a:lnTo>
                  <a:pt x="2247" y="2589"/>
                </a:lnTo>
                <a:lnTo>
                  <a:pt x="2263" y="2576"/>
                </a:lnTo>
                <a:lnTo>
                  <a:pt x="2276" y="2565"/>
                </a:lnTo>
                <a:lnTo>
                  <a:pt x="2289" y="2556"/>
                </a:lnTo>
                <a:lnTo>
                  <a:pt x="2298" y="2505"/>
                </a:lnTo>
                <a:lnTo>
                  <a:pt x="2304" y="2464"/>
                </a:lnTo>
                <a:lnTo>
                  <a:pt x="2309" y="2424"/>
                </a:lnTo>
                <a:lnTo>
                  <a:pt x="2320" y="2370"/>
                </a:lnTo>
                <a:lnTo>
                  <a:pt x="2330" y="2360"/>
                </a:lnTo>
                <a:lnTo>
                  <a:pt x="2347" y="2349"/>
                </a:lnTo>
                <a:lnTo>
                  <a:pt x="2366" y="2336"/>
                </a:lnTo>
                <a:lnTo>
                  <a:pt x="2388" y="2322"/>
                </a:lnTo>
                <a:lnTo>
                  <a:pt x="2412" y="2307"/>
                </a:lnTo>
                <a:lnTo>
                  <a:pt x="2431" y="2294"/>
                </a:lnTo>
                <a:lnTo>
                  <a:pt x="2448" y="2284"/>
                </a:lnTo>
                <a:lnTo>
                  <a:pt x="2457" y="2274"/>
                </a:lnTo>
                <a:lnTo>
                  <a:pt x="2455" y="2260"/>
                </a:lnTo>
                <a:lnTo>
                  <a:pt x="2455" y="2246"/>
                </a:lnTo>
                <a:lnTo>
                  <a:pt x="2459" y="2234"/>
                </a:lnTo>
                <a:lnTo>
                  <a:pt x="2462" y="2221"/>
                </a:lnTo>
                <a:lnTo>
                  <a:pt x="2467" y="2208"/>
                </a:lnTo>
                <a:lnTo>
                  <a:pt x="2470" y="2195"/>
                </a:lnTo>
                <a:lnTo>
                  <a:pt x="2472" y="2180"/>
                </a:lnTo>
                <a:lnTo>
                  <a:pt x="2470" y="2167"/>
                </a:lnTo>
                <a:lnTo>
                  <a:pt x="2482" y="2165"/>
                </a:lnTo>
                <a:lnTo>
                  <a:pt x="2493" y="2161"/>
                </a:lnTo>
                <a:lnTo>
                  <a:pt x="2504" y="2158"/>
                </a:lnTo>
                <a:lnTo>
                  <a:pt x="2516" y="2154"/>
                </a:lnTo>
                <a:lnTo>
                  <a:pt x="2528" y="2150"/>
                </a:lnTo>
                <a:lnTo>
                  <a:pt x="2538" y="2147"/>
                </a:lnTo>
                <a:lnTo>
                  <a:pt x="2549" y="2141"/>
                </a:lnTo>
                <a:lnTo>
                  <a:pt x="2560" y="2138"/>
                </a:lnTo>
                <a:lnTo>
                  <a:pt x="2565" y="2118"/>
                </a:lnTo>
                <a:lnTo>
                  <a:pt x="2573" y="2099"/>
                </a:lnTo>
                <a:lnTo>
                  <a:pt x="2580" y="2080"/>
                </a:lnTo>
                <a:lnTo>
                  <a:pt x="2589" y="2059"/>
                </a:lnTo>
                <a:lnTo>
                  <a:pt x="2597" y="2063"/>
                </a:lnTo>
                <a:lnTo>
                  <a:pt x="2603" y="2065"/>
                </a:lnTo>
                <a:lnTo>
                  <a:pt x="2610" y="2068"/>
                </a:lnTo>
                <a:lnTo>
                  <a:pt x="2618" y="2070"/>
                </a:lnTo>
                <a:lnTo>
                  <a:pt x="2625" y="2073"/>
                </a:lnTo>
                <a:lnTo>
                  <a:pt x="2634" y="2075"/>
                </a:lnTo>
                <a:lnTo>
                  <a:pt x="2642" y="2078"/>
                </a:lnTo>
                <a:lnTo>
                  <a:pt x="2650" y="2080"/>
                </a:lnTo>
                <a:lnTo>
                  <a:pt x="2657" y="2063"/>
                </a:lnTo>
                <a:lnTo>
                  <a:pt x="2664" y="2046"/>
                </a:lnTo>
                <a:lnTo>
                  <a:pt x="2668" y="2028"/>
                </a:lnTo>
                <a:lnTo>
                  <a:pt x="2673" y="2012"/>
                </a:lnTo>
                <a:lnTo>
                  <a:pt x="2678" y="2007"/>
                </a:lnTo>
                <a:lnTo>
                  <a:pt x="2683" y="2002"/>
                </a:lnTo>
                <a:lnTo>
                  <a:pt x="2689" y="1998"/>
                </a:lnTo>
                <a:lnTo>
                  <a:pt x="2694" y="1991"/>
                </a:lnTo>
                <a:lnTo>
                  <a:pt x="2700" y="1987"/>
                </a:lnTo>
                <a:lnTo>
                  <a:pt x="2705" y="1982"/>
                </a:lnTo>
                <a:lnTo>
                  <a:pt x="2712" y="1976"/>
                </a:lnTo>
                <a:lnTo>
                  <a:pt x="2716" y="1971"/>
                </a:lnTo>
                <a:lnTo>
                  <a:pt x="2726" y="1955"/>
                </a:lnTo>
                <a:lnTo>
                  <a:pt x="2736" y="1940"/>
                </a:lnTo>
                <a:lnTo>
                  <a:pt x="2747" y="1924"/>
                </a:lnTo>
                <a:lnTo>
                  <a:pt x="2760" y="1908"/>
                </a:lnTo>
                <a:lnTo>
                  <a:pt x="2771" y="1892"/>
                </a:lnTo>
                <a:lnTo>
                  <a:pt x="2783" y="1877"/>
                </a:lnTo>
                <a:lnTo>
                  <a:pt x="2798" y="1860"/>
                </a:lnTo>
                <a:lnTo>
                  <a:pt x="2811" y="1844"/>
                </a:lnTo>
                <a:lnTo>
                  <a:pt x="2834" y="1825"/>
                </a:lnTo>
                <a:lnTo>
                  <a:pt x="2859" y="1804"/>
                </a:lnTo>
                <a:lnTo>
                  <a:pt x="2882" y="1783"/>
                </a:lnTo>
                <a:lnTo>
                  <a:pt x="2906" y="1764"/>
                </a:lnTo>
                <a:lnTo>
                  <a:pt x="2929" y="1743"/>
                </a:lnTo>
                <a:lnTo>
                  <a:pt x="2953" y="1722"/>
                </a:lnTo>
                <a:lnTo>
                  <a:pt x="2974" y="1700"/>
                </a:lnTo>
                <a:lnTo>
                  <a:pt x="2998" y="1678"/>
                </a:lnTo>
                <a:lnTo>
                  <a:pt x="3019" y="1656"/>
                </a:lnTo>
                <a:lnTo>
                  <a:pt x="3043" y="1635"/>
                </a:lnTo>
                <a:lnTo>
                  <a:pt x="3067" y="1612"/>
                </a:lnTo>
                <a:lnTo>
                  <a:pt x="3089" y="1589"/>
                </a:lnTo>
                <a:lnTo>
                  <a:pt x="3112" y="1565"/>
                </a:lnTo>
                <a:lnTo>
                  <a:pt x="3135" y="1542"/>
                </a:lnTo>
                <a:lnTo>
                  <a:pt x="3160" y="1520"/>
                </a:lnTo>
                <a:lnTo>
                  <a:pt x="3183" y="1496"/>
                </a:lnTo>
                <a:lnTo>
                  <a:pt x="3208" y="1471"/>
                </a:lnTo>
                <a:lnTo>
                  <a:pt x="3233" y="1448"/>
                </a:lnTo>
                <a:lnTo>
                  <a:pt x="3259" y="1424"/>
                </a:lnTo>
                <a:lnTo>
                  <a:pt x="3284" y="1400"/>
                </a:lnTo>
                <a:lnTo>
                  <a:pt x="3311" y="1375"/>
                </a:lnTo>
                <a:lnTo>
                  <a:pt x="3339" y="1350"/>
                </a:lnTo>
                <a:lnTo>
                  <a:pt x="3368" y="1326"/>
                </a:lnTo>
                <a:lnTo>
                  <a:pt x="3397" y="1302"/>
                </a:lnTo>
                <a:lnTo>
                  <a:pt x="3428" y="1277"/>
                </a:lnTo>
                <a:lnTo>
                  <a:pt x="3458" y="1252"/>
                </a:lnTo>
                <a:lnTo>
                  <a:pt x="3489" y="1227"/>
                </a:lnTo>
                <a:lnTo>
                  <a:pt x="3523" y="1201"/>
                </a:lnTo>
                <a:lnTo>
                  <a:pt x="3556" y="1178"/>
                </a:lnTo>
                <a:lnTo>
                  <a:pt x="3591" y="1152"/>
                </a:lnTo>
                <a:lnTo>
                  <a:pt x="3628" y="1127"/>
                </a:lnTo>
                <a:lnTo>
                  <a:pt x="3666" y="1102"/>
                </a:lnTo>
                <a:lnTo>
                  <a:pt x="3682" y="1091"/>
                </a:lnTo>
                <a:lnTo>
                  <a:pt x="3700" y="1080"/>
                </a:lnTo>
                <a:lnTo>
                  <a:pt x="3717" y="1070"/>
                </a:lnTo>
                <a:lnTo>
                  <a:pt x="3733" y="1059"/>
                </a:lnTo>
                <a:lnTo>
                  <a:pt x="3751" y="1050"/>
                </a:lnTo>
                <a:lnTo>
                  <a:pt x="3768" y="1039"/>
                </a:lnTo>
                <a:lnTo>
                  <a:pt x="3785" y="1029"/>
                </a:lnTo>
                <a:lnTo>
                  <a:pt x="3805" y="1020"/>
                </a:lnTo>
                <a:lnTo>
                  <a:pt x="3814" y="1013"/>
                </a:lnTo>
                <a:lnTo>
                  <a:pt x="3825" y="1009"/>
                </a:lnTo>
                <a:lnTo>
                  <a:pt x="3836" y="1004"/>
                </a:lnTo>
                <a:lnTo>
                  <a:pt x="3846" y="1000"/>
                </a:lnTo>
                <a:lnTo>
                  <a:pt x="3856" y="994"/>
                </a:lnTo>
                <a:lnTo>
                  <a:pt x="3866" y="990"/>
                </a:lnTo>
                <a:lnTo>
                  <a:pt x="3876" y="983"/>
                </a:lnTo>
                <a:lnTo>
                  <a:pt x="3888" y="978"/>
                </a:lnTo>
                <a:lnTo>
                  <a:pt x="3906" y="967"/>
                </a:lnTo>
                <a:lnTo>
                  <a:pt x="3925" y="956"/>
                </a:lnTo>
                <a:lnTo>
                  <a:pt x="3943" y="946"/>
                </a:lnTo>
                <a:lnTo>
                  <a:pt x="3961" y="933"/>
                </a:lnTo>
                <a:lnTo>
                  <a:pt x="3980" y="923"/>
                </a:lnTo>
                <a:lnTo>
                  <a:pt x="3998" y="910"/>
                </a:lnTo>
                <a:lnTo>
                  <a:pt x="4017" y="899"/>
                </a:lnTo>
                <a:lnTo>
                  <a:pt x="4035" y="887"/>
                </a:lnTo>
                <a:lnTo>
                  <a:pt x="4047" y="879"/>
                </a:lnTo>
                <a:lnTo>
                  <a:pt x="4060" y="869"/>
                </a:lnTo>
                <a:lnTo>
                  <a:pt x="4071" y="860"/>
                </a:lnTo>
                <a:lnTo>
                  <a:pt x="4085" y="851"/>
                </a:lnTo>
                <a:lnTo>
                  <a:pt x="4097" y="842"/>
                </a:lnTo>
                <a:lnTo>
                  <a:pt x="4111" y="833"/>
                </a:lnTo>
                <a:lnTo>
                  <a:pt x="4123" y="825"/>
                </a:lnTo>
                <a:lnTo>
                  <a:pt x="4136" y="815"/>
                </a:lnTo>
                <a:lnTo>
                  <a:pt x="4141" y="803"/>
                </a:lnTo>
                <a:lnTo>
                  <a:pt x="4146" y="792"/>
                </a:lnTo>
                <a:lnTo>
                  <a:pt x="4152" y="781"/>
                </a:lnTo>
                <a:lnTo>
                  <a:pt x="4156" y="772"/>
                </a:lnTo>
                <a:lnTo>
                  <a:pt x="4165" y="764"/>
                </a:lnTo>
                <a:lnTo>
                  <a:pt x="4172" y="759"/>
                </a:lnTo>
                <a:lnTo>
                  <a:pt x="4180" y="751"/>
                </a:lnTo>
                <a:lnTo>
                  <a:pt x="4189" y="745"/>
                </a:lnTo>
                <a:lnTo>
                  <a:pt x="4198" y="738"/>
                </a:lnTo>
                <a:lnTo>
                  <a:pt x="4207" y="732"/>
                </a:lnTo>
                <a:lnTo>
                  <a:pt x="4215" y="725"/>
                </a:lnTo>
                <a:lnTo>
                  <a:pt x="4224" y="719"/>
                </a:lnTo>
                <a:lnTo>
                  <a:pt x="4227" y="725"/>
                </a:lnTo>
                <a:lnTo>
                  <a:pt x="4230" y="731"/>
                </a:lnTo>
                <a:lnTo>
                  <a:pt x="4233" y="737"/>
                </a:lnTo>
                <a:lnTo>
                  <a:pt x="4235" y="743"/>
                </a:lnTo>
                <a:lnTo>
                  <a:pt x="4249" y="734"/>
                </a:lnTo>
                <a:lnTo>
                  <a:pt x="4261" y="728"/>
                </a:lnTo>
                <a:lnTo>
                  <a:pt x="4275" y="719"/>
                </a:lnTo>
                <a:lnTo>
                  <a:pt x="4289" y="711"/>
                </a:lnTo>
                <a:lnTo>
                  <a:pt x="4302" y="704"/>
                </a:lnTo>
                <a:lnTo>
                  <a:pt x="4316" y="695"/>
                </a:lnTo>
                <a:lnTo>
                  <a:pt x="4330" y="688"/>
                </a:lnTo>
                <a:lnTo>
                  <a:pt x="4341" y="681"/>
                </a:lnTo>
                <a:lnTo>
                  <a:pt x="4351" y="666"/>
                </a:lnTo>
                <a:lnTo>
                  <a:pt x="4360" y="649"/>
                </a:lnTo>
                <a:lnTo>
                  <a:pt x="4369" y="633"/>
                </a:lnTo>
                <a:lnTo>
                  <a:pt x="4378" y="619"/>
                </a:lnTo>
                <a:lnTo>
                  <a:pt x="4389" y="609"/>
                </a:lnTo>
                <a:lnTo>
                  <a:pt x="4401" y="600"/>
                </a:lnTo>
                <a:lnTo>
                  <a:pt x="4413" y="592"/>
                </a:lnTo>
                <a:lnTo>
                  <a:pt x="4426" y="584"/>
                </a:lnTo>
                <a:lnTo>
                  <a:pt x="4437" y="576"/>
                </a:lnTo>
                <a:lnTo>
                  <a:pt x="4449" y="567"/>
                </a:lnTo>
                <a:lnTo>
                  <a:pt x="4459" y="556"/>
                </a:lnTo>
                <a:lnTo>
                  <a:pt x="4470" y="548"/>
                </a:lnTo>
                <a:lnTo>
                  <a:pt x="4475" y="534"/>
                </a:lnTo>
                <a:lnTo>
                  <a:pt x="4479" y="519"/>
                </a:lnTo>
                <a:lnTo>
                  <a:pt x="4483" y="505"/>
                </a:lnTo>
                <a:lnTo>
                  <a:pt x="4490" y="489"/>
                </a:lnTo>
                <a:lnTo>
                  <a:pt x="4500" y="481"/>
                </a:lnTo>
                <a:lnTo>
                  <a:pt x="4514" y="473"/>
                </a:lnTo>
                <a:lnTo>
                  <a:pt x="4525" y="466"/>
                </a:lnTo>
                <a:lnTo>
                  <a:pt x="4537" y="457"/>
                </a:lnTo>
                <a:lnTo>
                  <a:pt x="4548" y="448"/>
                </a:lnTo>
                <a:lnTo>
                  <a:pt x="4561" y="439"/>
                </a:lnTo>
                <a:lnTo>
                  <a:pt x="4571" y="432"/>
                </a:lnTo>
                <a:lnTo>
                  <a:pt x="4581" y="424"/>
                </a:lnTo>
                <a:lnTo>
                  <a:pt x="4595" y="420"/>
                </a:lnTo>
                <a:lnTo>
                  <a:pt x="4609" y="416"/>
                </a:lnTo>
                <a:lnTo>
                  <a:pt x="4622" y="412"/>
                </a:lnTo>
                <a:lnTo>
                  <a:pt x="4634" y="408"/>
                </a:lnTo>
                <a:lnTo>
                  <a:pt x="4648" y="403"/>
                </a:lnTo>
                <a:lnTo>
                  <a:pt x="4660" y="400"/>
                </a:lnTo>
                <a:lnTo>
                  <a:pt x="4672" y="395"/>
                </a:lnTo>
                <a:lnTo>
                  <a:pt x="4685" y="392"/>
                </a:lnTo>
                <a:lnTo>
                  <a:pt x="4692" y="384"/>
                </a:lnTo>
                <a:lnTo>
                  <a:pt x="4698" y="375"/>
                </a:lnTo>
                <a:lnTo>
                  <a:pt x="4704" y="368"/>
                </a:lnTo>
                <a:lnTo>
                  <a:pt x="4710" y="359"/>
                </a:lnTo>
                <a:lnTo>
                  <a:pt x="4716" y="351"/>
                </a:lnTo>
                <a:lnTo>
                  <a:pt x="4722" y="342"/>
                </a:lnTo>
                <a:lnTo>
                  <a:pt x="4728" y="333"/>
                </a:lnTo>
                <a:lnTo>
                  <a:pt x="4735" y="324"/>
                </a:lnTo>
                <a:lnTo>
                  <a:pt x="4745" y="318"/>
                </a:lnTo>
                <a:lnTo>
                  <a:pt x="4755" y="311"/>
                </a:lnTo>
                <a:lnTo>
                  <a:pt x="4764" y="305"/>
                </a:lnTo>
                <a:lnTo>
                  <a:pt x="4773" y="298"/>
                </a:lnTo>
                <a:lnTo>
                  <a:pt x="4784" y="291"/>
                </a:lnTo>
                <a:lnTo>
                  <a:pt x="4793" y="284"/>
                </a:lnTo>
                <a:lnTo>
                  <a:pt x="4802" y="277"/>
                </a:lnTo>
                <a:lnTo>
                  <a:pt x="4810" y="269"/>
                </a:lnTo>
                <a:lnTo>
                  <a:pt x="4816" y="274"/>
                </a:lnTo>
                <a:lnTo>
                  <a:pt x="4824" y="279"/>
                </a:lnTo>
                <a:lnTo>
                  <a:pt x="4831" y="285"/>
                </a:lnTo>
                <a:lnTo>
                  <a:pt x="4835" y="290"/>
                </a:lnTo>
                <a:lnTo>
                  <a:pt x="4845" y="282"/>
                </a:lnTo>
                <a:lnTo>
                  <a:pt x="4856" y="274"/>
                </a:lnTo>
                <a:lnTo>
                  <a:pt x="4865" y="266"/>
                </a:lnTo>
                <a:lnTo>
                  <a:pt x="4876" y="258"/>
                </a:lnTo>
                <a:lnTo>
                  <a:pt x="4885" y="248"/>
                </a:lnTo>
                <a:lnTo>
                  <a:pt x="4895" y="239"/>
                </a:lnTo>
                <a:lnTo>
                  <a:pt x="4906" y="231"/>
                </a:lnTo>
                <a:lnTo>
                  <a:pt x="4916" y="222"/>
                </a:lnTo>
                <a:lnTo>
                  <a:pt x="4904" y="228"/>
                </a:lnTo>
                <a:lnTo>
                  <a:pt x="4893" y="234"/>
                </a:lnTo>
                <a:lnTo>
                  <a:pt x="4881" y="241"/>
                </a:lnTo>
                <a:lnTo>
                  <a:pt x="4867" y="245"/>
                </a:lnTo>
                <a:lnTo>
                  <a:pt x="4856" y="251"/>
                </a:lnTo>
                <a:lnTo>
                  <a:pt x="4845" y="256"/>
                </a:lnTo>
                <a:lnTo>
                  <a:pt x="4833" y="261"/>
                </a:lnTo>
                <a:lnTo>
                  <a:pt x="4821" y="266"/>
                </a:lnTo>
                <a:lnTo>
                  <a:pt x="4832" y="241"/>
                </a:lnTo>
                <a:lnTo>
                  <a:pt x="4841" y="218"/>
                </a:lnTo>
                <a:lnTo>
                  <a:pt x="4847" y="194"/>
                </a:lnTo>
                <a:lnTo>
                  <a:pt x="4852" y="171"/>
                </a:lnTo>
                <a:lnTo>
                  <a:pt x="4844" y="178"/>
                </a:lnTo>
                <a:lnTo>
                  <a:pt x="4835" y="187"/>
                </a:lnTo>
                <a:lnTo>
                  <a:pt x="4826" y="195"/>
                </a:lnTo>
                <a:lnTo>
                  <a:pt x="4815" y="203"/>
                </a:lnTo>
                <a:lnTo>
                  <a:pt x="4806" y="211"/>
                </a:lnTo>
                <a:lnTo>
                  <a:pt x="4796" y="219"/>
                </a:lnTo>
                <a:lnTo>
                  <a:pt x="4785" y="228"/>
                </a:lnTo>
                <a:lnTo>
                  <a:pt x="4775" y="237"/>
                </a:lnTo>
                <a:lnTo>
                  <a:pt x="4768" y="247"/>
                </a:lnTo>
                <a:lnTo>
                  <a:pt x="4759" y="256"/>
                </a:lnTo>
                <a:lnTo>
                  <a:pt x="4752" y="266"/>
                </a:lnTo>
                <a:lnTo>
                  <a:pt x="4745" y="277"/>
                </a:lnTo>
                <a:lnTo>
                  <a:pt x="4738" y="288"/>
                </a:lnTo>
                <a:lnTo>
                  <a:pt x="4729" y="298"/>
                </a:lnTo>
                <a:lnTo>
                  <a:pt x="4722" y="309"/>
                </a:lnTo>
                <a:lnTo>
                  <a:pt x="4715" y="320"/>
                </a:lnTo>
                <a:lnTo>
                  <a:pt x="4708" y="324"/>
                </a:lnTo>
                <a:lnTo>
                  <a:pt x="4701" y="329"/>
                </a:lnTo>
                <a:lnTo>
                  <a:pt x="4694" y="335"/>
                </a:lnTo>
                <a:lnTo>
                  <a:pt x="4687" y="341"/>
                </a:lnTo>
                <a:lnTo>
                  <a:pt x="4679" y="346"/>
                </a:lnTo>
                <a:lnTo>
                  <a:pt x="4673" y="351"/>
                </a:lnTo>
                <a:lnTo>
                  <a:pt x="4667" y="355"/>
                </a:lnTo>
                <a:lnTo>
                  <a:pt x="4660" y="360"/>
                </a:lnTo>
                <a:lnTo>
                  <a:pt x="4655" y="359"/>
                </a:lnTo>
                <a:lnTo>
                  <a:pt x="4650" y="358"/>
                </a:lnTo>
                <a:lnTo>
                  <a:pt x="4646" y="355"/>
                </a:lnTo>
                <a:lnTo>
                  <a:pt x="4641" y="354"/>
                </a:lnTo>
                <a:lnTo>
                  <a:pt x="4636" y="353"/>
                </a:lnTo>
                <a:lnTo>
                  <a:pt x="4632" y="351"/>
                </a:lnTo>
                <a:lnTo>
                  <a:pt x="4626" y="349"/>
                </a:lnTo>
                <a:lnTo>
                  <a:pt x="4622" y="349"/>
                </a:lnTo>
                <a:lnTo>
                  <a:pt x="4600" y="366"/>
                </a:lnTo>
                <a:lnTo>
                  <a:pt x="4579" y="384"/>
                </a:lnTo>
                <a:lnTo>
                  <a:pt x="4558" y="402"/>
                </a:lnTo>
                <a:lnTo>
                  <a:pt x="4536" y="420"/>
                </a:lnTo>
                <a:lnTo>
                  <a:pt x="4514" y="438"/>
                </a:lnTo>
                <a:lnTo>
                  <a:pt x="4490" y="457"/>
                </a:lnTo>
                <a:lnTo>
                  <a:pt x="4469" y="476"/>
                </a:lnTo>
                <a:lnTo>
                  <a:pt x="4445" y="494"/>
                </a:lnTo>
                <a:lnTo>
                  <a:pt x="4435" y="499"/>
                </a:lnTo>
                <a:lnTo>
                  <a:pt x="4426" y="505"/>
                </a:lnTo>
                <a:lnTo>
                  <a:pt x="4415" y="509"/>
                </a:lnTo>
                <a:lnTo>
                  <a:pt x="4406" y="515"/>
                </a:lnTo>
                <a:lnTo>
                  <a:pt x="4396" y="519"/>
                </a:lnTo>
                <a:lnTo>
                  <a:pt x="4388" y="524"/>
                </a:lnTo>
                <a:lnTo>
                  <a:pt x="4378" y="530"/>
                </a:lnTo>
                <a:lnTo>
                  <a:pt x="4369" y="535"/>
                </a:lnTo>
                <a:lnTo>
                  <a:pt x="4363" y="533"/>
                </a:lnTo>
                <a:lnTo>
                  <a:pt x="4357" y="530"/>
                </a:lnTo>
                <a:lnTo>
                  <a:pt x="4351" y="528"/>
                </a:lnTo>
                <a:lnTo>
                  <a:pt x="4347" y="524"/>
                </a:lnTo>
                <a:lnTo>
                  <a:pt x="4340" y="522"/>
                </a:lnTo>
                <a:lnTo>
                  <a:pt x="4336" y="519"/>
                </a:lnTo>
                <a:lnTo>
                  <a:pt x="4330" y="517"/>
                </a:lnTo>
                <a:lnTo>
                  <a:pt x="4324" y="515"/>
                </a:lnTo>
                <a:lnTo>
                  <a:pt x="4299" y="533"/>
                </a:lnTo>
                <a:lnTo>
                  <a:pt x="4274" y="549"/>
                </a:lnTo>
                <a:lnTo>
                  <a:pt x="4249" y="568"/>
                </a:lnTo>
                <a:lnTo>
                  <a:pt x="4224" y="585"/>
                </a:lnTo>
                <a:lnTo>
                  <a:pt x="4201" y="602"/>
                </a:lnTo>
                <a:lnTo>
                  <a:pt x="4174" y="620"/>
                </a:lnTo>
                <a:lnTo>
                  <a:pt x="4150" y="637"/>
                </a:lnTo>
                <a:lnTo>
                  <a:pt x="4125" y="654"/>
                </a:lnTo>
                <a:lnTo>
                  <a:pt x="4099" y="671"/>
                </a:lnTo>
                <a:lnTo>
                  <a:pt x="4075" y="691"/>
                </a:lnTo>
                <a:lnTo>
                  <a:pt x="4050" y="707"/>
                </a:lnTo>
                <a:lnTo>
                  <a:pt x="4025" y="725"/>
                </a:lnTo>
                <a:lnTo>
                  <a:pt x="4000" y="742"/>
                </a:lnTo>
                <a:lnTo>
                  <a:pt x="3975" y="760"/>
                </a:lnTo>
                <a:lnTo>
                  <a:pt x="3950" y="778"/>
                </a:lnTo>
                <a:lnTo>
                  <a:pt x="3925" y="797"/>
                </a:lnTo>
                <a:lnTo>
                  <a:pt x="3918" y="788"/>
                </a:lnTo>
                <a:lnTo>
                  <a:pt x="3912" y="781"/>
                </a:lnTo>
                <a:lnTo>
                  <a:pt x="3906" y="771"/>
                </a:lnTo>
                <a:lnTo>
                  <a:pt x="3902" y="761"/>
                </a:lnTo>
                <a:lnTo>
                  <a:pt x="3912" y="754"/>
                </a:lnTo>
                <a:lnTo>
                  <a:pt x="3920" y="747"/>
                </a:lnTo>
                <a:lnTo>
                  <a:pt x="3931" y="738"/>
                </a:lnTo>
                <a:lnTo>
                  <a:pt x="3939" y="730"/>
                </a:lnTo>
                <a:lnTo>
                  <a:pt x="3949" y="721"/>
                </a:lnTo>
                <a:lnTo>
                  <a:pt x="3958" y="713"/>
                </a:lnTo>
                <a:lnTo>
                  <a:pt x="3969" y="704"/>
                </a:lnTo>
                <a:lnTo>
                  <a:pt x="3979" y="696"/>
                </a:lnTo>
                <a:lnTo>
                  <a:pt x="3986" y="694"/>
                </a:lnTo>
                <a:lnTo>
                  <a:pt x="3993" y="691"/>
                </a:lnTo>
                <a:lnTo>
                  <a:pt x="4000" y="691"/>
                </a:lnTo>
                <a:lnTo>
                  <a:pt x="4009" y="688"/>
                </a:lnTo>
                <a:lnTo>
                  <a:pt x="4017" y="685"/>
                </a:lnTo>
                <a:lnTo>
                  <a:pt x="4024" y="683"/>
                </a:lnTo>
                <a:lnTo>
                  <a:pt x="4033" y="680"/>
                </a:lnTo>
                <a:lnTo>
                  <a:pt x="4040" y="677"/>
                </a:lnTo>
                <a:lnTo>
                  <a:pt x="4044" y="670"/>
                </a:lnTo>
                <a:lnTo>
                  <a:pt x="4049" y="663"/>
                </a:lnTo>
                <a:lnTo>
                  <a:pt x="4054" y="657"/>
                </a:lnTo>
                <a:lnTo>
                  <a:pt x="4060" y="650"/>
                </a:lnTo>
                <a:lnTo>
                  <a:pt x="4064" y="643"/>
                </a:lnTo>
                <a:lnTo>
                  <a:pt x="4069" y="636"/>
                </a:lnTo>
                <a:lnTo>
                  <a:pt x="4075" y="628"/>
                </a:lnTo>
                <a:lnTo>
                  <a:pt x="4080" y="621"/>
                </a:lnTo>
                <a:lnTo>
                  <a:pt x="4090" y="617"/>
                </a:lnTo>
                <a:lnTo>
                  <a:pt x="4098" y="611"/>
                </a:lnTo>
                <a:lnTo>
                  <a:pt x="4109" y="606"/>
                </a:lnTo>
                <a:lnTo>
                  <a:pt x="4119" y="600"/>
                </a:lnTo>
                <a:lnTo>
                  <a:pt x="4127" y="595"/>
                </a:lnTo>
                <a:lnTo>
                  <a:pt x="4136" y="590"/>
                </a:lnTo>
                <a:lnTo>
                  <a:pt x="4146" y="584"/>
                </a:lnTo>
                <a:lnTo>
                  <a:pt x="4156" y="579"/>
                </a:lnTo>
                <a:lnTo>
                  <a:pt x="4163" y="565"/>
                </a:lnTo>
                <a:lnTo>
                  <a:pt x="4170" y="552"/>
                </a:lnTo>
                <a:lnTo>
                  <a:pt x="4176" y="539"/>
                </a:lnTo>
                <a:lnTo>
                  <a:pt x="4184" y="524"/>
                </a:lnTo>
                <a:lnTo>
                  <a:pt x="4190" y="517"/>
                </a:lnTo>
                <a:lnTo>
                  <a:pt x="4198" y="511"/>
                </a:lnTo>
                <a:lnTo>
                  <a:pt x="4205" y="505"/>
                </a:lnTo>
                <a:lnTo>
                  <a:pt x="4211" y="499"/>
                </a:lnTo>
                <a:lnTo>
                  <a:pt x="4218" y="493"/>
                </a:lnTo>
                <a:lnTo>
                  <a:pt x="4226" y="487"/>
                </a:lnTo>
                <a:lnTo>
                  <a:pt x="4234" y="481"/>
                </a:lnTo>
                <a:lnTo>
                  <a:pt x="4242" y="475"/>
                </a:lnTo>
                <a:lnTo>
                  <a:pt x="4235" y="473"/>
                </a:lnTo>
                <a:lnTo>
                  <a:pt x="4230" y="470"/>
                </a:lnTo>
                <a:lnTo>
                  <a:pt x="4224" y="468"/>
                </a:lnTo>
                <a:lnTo>
                  <a:pt x="4218" y="464"/>
                </a:lnTo>
                <a:lnTo>
                  <a:pt x="4213" y="462"/>
                </a:lnTo>
                <a:lnTo>
                  <a:pt x="4207" y="458"/>
                </a:lnTo>
                <a:lnTo>
                  <a:pt x="4202" y="455"/>
                </a:lnTo>
                <a:lnTo>
                  <a:pt x="4196" y="450"/>
                </a:lnTo>
                <a:lnTo>
                  <a:pt x="4207" y="442"/>
                </a:lnTo>
                <a:lnTo>
                  <a:pt x="4217" y="433"/>
                </a:lnTo>
                <a:lnTo>
                  <a:pt x="4228" y="425"/>
                </a:lnTo>
                <a:lnTo>
                  <a:pt x="4241" y="416"/>
                </a:lnTo>
                <a:lnTo>
                  <a:pt x="4252" y="408"/>
                </a:lnTo>
                <a:lnTo>
                  <a:pt x="4263" y="400"/>
                </a:lnTo>
                <a:lnTo>
                  <a:pt x="4274" y="392"/>
                </a:lnTo>
                <a:lnTo>
                  <a:pt x="4286" y="383"/>
                </a:lnTo>
                <a:lnTo>
                  <a:pt x="4291" y="377"/>
                </a:lnTo>
                <a:lnTo>
                  <a:pt x="4299" y="372"/>
                </a:lnTo>
                <a:lnTo>
                  <a:pt x="4307" y="366"/>
                </a:lnTo>
                <a:lnTo>
                  <a:pt x="4312" y="359"/>
                </a:lnTo>
                <a:lnTo>
                  <a:pt x="4321" y="349"/>
                </a:lnTo>
                <a:lnTo>
                  <a:pt x="4332" y="337"/>
                </a:lnTo>
                <a:lnTo>
                  <a:pt x="4339" y="326"/>
                </a:lnTo>
                <a:lnTo>
                  <a:pt x="4347" y="315"/>
                </a:lnTo>
                <a:lnTo>
                  <a:pt x="4356" y="304"/>
                </a:lnTo>
                <a:lnTo>
                  <a:pt x="4364" y="293"/>
                </a:lnTo>
                <a:lnTo>
                  <a:pt x="4374" y="282"/>
                </a:lnTo>
                <a:lnTo>
                  <a:pt x="4382" y="271"/>
                </a:lnTo>
                <a:lnTo>
                  <a:pt x="4360" y="281"/>
                </a:lnTo>
                <a:lnTo>
                  <a:pt x="4341" y="290"/>
                </a:lnTo>
                <a:lnTo>
                  <a:pt x="4320" y="299"/>
                </a:lnTo>
                <a:lnTo>
                  <a:pt x="4301" y="308"/>
                </a:lnTo>
                <a:lnTo>
                  <a:pt x="4279" y="318"/>
                </a:lnTo>
                <a:lnTo>
                  <a:pt x="4259" y="327"/>
                </a:lnTo>
                <a:lnTo>
                  <a:pt x="4238" y="338"/>
                </a:lnTo>
                <a:lnTo>
                  <a:pt x="4217" y="349"/>
                </a:lnTo>
                <a:lnTo>
                  <a:pt x="4213" y="346"/>
                </a:lnTo>
                <a:lnTo>
                  <a:pt x="4209" y="343"/>
                </a:lnTo>
                <a:lnTo>
                  <a:pt x="4204" y="342"/>
                </a:lnTo>
                <a:lnTo>
                  <a:pt x="4200" y="339"/>
                </a:lnTo>
                <a:lnTo>
                  <a:pt x="4194" y="338"/>
                </a:lnTo>
                <a:lnTo>
                  <a:pt x="4189" y="335"/>
                </a:lnTo>
                <a:lnTo>
                  <a:pt x="4185" y="335"/>
                </a:lnTo>
                <a:lnTo>
                  <a:pt x="4180" y="334"/>
                </a:lnTo>
                <a:lnTo>
                  <a:pt x="4186" y="328"/>
                </a:lnTo>
                <a:lnTo>
                  <a:pt x="4194" y="322"/>
                </a:lnTo>
                <a:lnTo>
                  <a:pt x="4200" y="316"/>
                </a:lnTo>
                <a:lnTo>
                  <a:pt x="4205" y="309"/>
                </a:lnTo>
                <a:lnTo>
                  <a:pt x="4211" y="303"/>
                </a:lnTo>
                <a:lnTo>
                  <a:pt x="4217" y="297"/>
                </a:lnTo>
                <a:lnTo>
                  <a:pt x="4224" y="291"/>
                </a:lnTo>
                <a:lnTo>
                  <a:pt x="4232" y="285"/>
                </a:lnTo>
                <a:lnTo>
                  <a:pt x="4251" y="271"/>
                </a:lnTo>
                <a:lnTo>
                  <a:pt x="4272" y="253"/>
                </a:lnTo>
                <a:lnTo>
                  <a:pt x="4297" y="234"/>
                </a:lnTo>
                <a:lnTo>
                  <a:pt x="4324" y="214"/>
                </a:lnTo>
                <a:lnTo>
                  <a:pt x="4351" y="195"/>
                </a:lnTo>
                <a:lnTo>
                  <a:pt x="4376" y="177"/>
                </a:lnTo>
                <a:lnTo>
                  <a:pt x="4398" y="162"/>
                </a:lnTo>
                <a:lnTo>
                  <a:pt x="4414" y="147"/>
                </a:lnTo>
                <a:lnTo>
                  <a:pt x="4419" y="124"/>
                </a:lnTo>
                <a:lnTo>
                  <a:pt x="4415" y="112"/>
                </a:lnTo>
                <a:lnTo>
                  <a:pt x="4408" y="112"/>
                </a:lnTo>
                <a:lnTo>
                  <a:pt x="4399" y="119"/>
                </a:lnTo>
                <a:lnTo>
                  <a:pt x="4387" y="127"/>
                </a:lnTo>
                <a:lnTo>
                  <a:pt x="4376" y="135"/>
                </a:lnTo>
                <a:lnTo>
                  <a:pt x="4367" y="140"/>
                </a:lnTo>
                <a:lnTo>
                  <a:pt x="4360" y="139"/>
                </a:lnTo>
                <a:lnTo>
                  <a:pt x="4351" y="146"/>
                </a:lnTo>
                <a:lnTo>
                  <a:pt x="4338" y="152"/>
                </a:lnTo>
                <a:lnTo>
                  <a:pt x="4322" y="160"/>
                </a:lnTo>
                <a:lnTo>
                  <a:pt x="4307" y="165"/>
                </a:lnTo>
                <a:lnTo>
                  <a:pt x="4291" y="173"/>
                </a:lnTo>
                <a:lnTo>
                  <a:pt x="4275" y="178"/>
                </a:lnTo>
                <a:lnTo>
                  <a:pt x="4261" y="187"/>
                </a:lnTo>
                <a:lnTo>
                  <a:pt x="4251" y="194"/>
                </a:lnTo>
                <a:lnTo>
                  <a:pt x="4247" y="203"/>
                </a:lnTo>
                <a:lnTo>
                  <a:pt x="4244" y="213"/>
                </a:lnTo>
                <a:lnTo>
                  <a:pt x="4241" y="223"/>
                </a:lnTo>
                <a:lnTo>
                  <a:pt x="4238" y="234"/>
                </a:lnTo>
                <a:lnTo>
                  <a:pt x="4232" y="239"/>
                </a:lnTo>
                <a:lnTo>
                  <a:pt x="4227" y="245"/>
                </a:lnTo>
                <a:lnTo>
                  <a:pt x="4221" y="251"/>
                </a:lnTo>
                <a:lnTo>
                  <a:pt x="4215" y="256"/>
                </a:lnTo>
                <a:lnTo>
                  <a:pt x="4207" y="262"/>
                </a:lnTo>
                <a:lnTo>
                  <a:pt x="4202" y="267"/>
                </a:lnTo>
                <a:lnTo>
                  <a:pt x="4194" y="273"/>
                </a:lnTo>
                <a:lnTo>
                  <a:pt x="4186" y="278"/>
                </a:lnTo>
                <a:lnTo>
                  <a:pt x="4180" y="271"/>
                </a:lnTo>
                <a:lnTo>
                  <a:pt x="4176" y="264"/>
                </a:lnTo>
                <a:lnTo>
                  <a:pt x="4170" y="258"/>
                </a:lnTo>
                <a:lnTo>
                  <a:pt x="4163" y="251"/>
                </a:lnTo>
                <a:lnTo>
                  <a:pt x="4158" y="244"/>
                </a:lnTo>
                <a:lnTo>
                  <a:pt x="4150" y="238"/>
                </a:lnTo>
                <a:lnTo>
                  <a:pt x="4143" y="232"/>
                </a:lnTo>
                <a:lnTo>
                  <a:pt x="4138" y="225"/>
                </a:lnTo>
                <a:lnTo>
                  <a:pt x="4146" y="212"/>
                </a:lnTo>
                <a:lnTo>
                  <a:pt x="4154" y="200"/>
                </a:lnTo>
                <a:lnTo>
                  <a:pt x="4161" y="187"/>
                </a:lnTo>
                <a:lnTo>
                  <a:pt x="4170" y="173"/>
                </a:lnTo>
                <a:lnTo>
                  <a:pt x="4180" y="167"/>
                </a:lnTo>
                <a:lnTo>
                  <a:pt x="4188" y="160"/>
                </a:lnTo>
                <a:lnTo>
                  <a:pt x="4197" y="152"/>
                </a:lnTo>
                <a:lnTo>
                  <a:pt x="4205" y="145"/>
                </a:lnTo>
                <a:lnTo>
                  <a:pt x="4214" y="137"/>
                </a:lnTo>
                <a:lnTo>
                  <a:pt x="4222" y="130"/>
                </a:lnTo>
                <a:lnTo>
                  <a:pt x="4230" y="123"/>
                </a:lnTo>
                <a:lnTo>
                  <a:pt x="4238" y="116"/>
                </a:lnTo>
                <a:lnTo>
                  <a:pt x="4245" y="106"/>
                </a:lnTo>
                <a:lnTo>
                  <a:pt x="4249" y="99"/>
                </a:lnTo>
                <a:lnTo>
                  <a:pt x="4255" y="90"/>
                </a:lnTo>
                <a:lnTo>
                  <a:pt x="4260" y="82"/>
                </a:lnTo>
                <a:lnTo>
                  <a:pt x="4266" y="73"/>
                </a:lnTo>
                <a:lnTo>
                  <a:pt x="4271" y="65"/>
                </a:lnTo>
                <a:lnTo>
                  <a:pt x="4277" y="55"/>
                </a:lnTo>
                <a:lnTo>
                  <a:pt x="4284" y="47"/>
                </a:lnTo>
                <a:lnTo>
                  <a:pt x="4274" y="48"/>
                </a:lnTo>
                <a:lnTo>
                  <a:pt x="4264" y="50"/>
                </a:lnTo>
                <a:lnTo>
                  <a:pt x="4255" y="52"/>
                </a:lnTo>
                <a:lnTo>
                  <a:pt x="4245" y="52"/>
                </a:lnTo>
                <a:lnTo>
                  <a:pt x="4234" y="55"/>
                </a:lnTo>
                <a:lnTo>
                  <a:pt x="4224" y="56"/>
                </a:lnTo>
                <a:lnTo>
                  <a:pt x="4214" y="59"/>
                </a:lnTo>
                <a:lnTo>
                  <a:pt x="4204" y="60"/>
                </a:lnTo>
                <a:lnTo>
                  <a:pt x="4207" y="44"/>
                </a:lnTo>
                <a:lnTo>
                  <a:pt x="4211" y="30"/>
                </a:lnTo>
                <a:lnTo>
                  <a:pt x="4213" y="16"/>
                </a:lnTo>
                <a:lnTo>
                  <a:pt x="4215" y="0"/>
                </a:lnTo>
                <a:lnTo>
                  <a:pt x="4205" y="7"/>
                </a:lnTo>
                <a:lnTo>
                  <a:pt x="4196" y="13"/>
                </a:lnTo>
                <a:lnTo>
                  <a:pt x="4185" y="19"/>
                </a:lnTo>
                <a:lnTo>
                  <a:pt x="4176" y="26"/>
                </a:lnTo>
                <a:lnTo>
                  <a:pt x="4167" y="33"/>
                </a:lnTo>
                <a:lnTo>
                  <a:pt x="4158" y="41"/>
                </a:lnTo>
                <a:lnTo>
                  <a:pt x="4150" y="48"/>
                </a:lnTo>
                <a:lnTo>
                  <a:pt x="4139" y="55"/>
                </a:lnTo>
                <a:lnTo>
                  <a:pt x="4134" y="63"/>
                </a:lnTo>
                <a:lnTo>
                  <a:pt x="4129" y="73"/>
                </a:lnTo>
                <a:lnTo>
                  <a:pt x="4123" y="82"/>
                </a:lnTo>
                <a:lnTo>
                  <a:pt x="4119" y="92"/>
                </a:lnTo>
                <a:lnTo>
                  <a:pt x="4113" y="102"/>
                </a:lnTo>
                <a:lnTo>
                  <a:pt x="4108" y="112"/>
                </a:lnTo>
                <a:lnTo>
                  <a:pt x="4101" y="123"/>
                </a:lnTo>
                <a:lnTo>
                  <a:pt x="4097" y="134"/>
                </a:lnTo>
                <a:lnTo>
                  <a:pt x="4088" y="134"/>
                </a:lnTo>
                <a:lnTo>
                  <a:pt x="4080" y="134"/>
                </a:lnTo>
                <a:lnTo>
                  <a:pt x="4071" y="134"/>
                </a:lnTo>
                <a:lnTo>
                  <a:pt x="4064" y="134"/>
                </a:lnTo>
                <a:lnTo>
                  <a:pt x="4054" y="134"/>
                </a:lnTo>
                <a:lnTo>
                  <a:pt x="4047" y="134"/>
                </a:lnTo>
                <a:lnTo>
                  <a:pt x="4038" y="134"/>
                </a:lnTo>
                <a:lnTo>
                  <a:pt x="4030" y="133"/>
                </a:lnTo>
                <a:lnTo>
                  <a:pt x="4016" y="143"/>
                </a:lnTo>
                <a:lnTo>
                  <a:pt x="4000" y="154"/>
                </a:lnTo>
                <a:lnTo>
                  <a:pt x="3986" y="165"/>
                </a:lnTo>
                <a:lnTo>
                  <a:pt x="3972" y="175"/>
                </a:lnTo>
                <a:lnTo>
                  <a:pt x="3956" y="186"/>
                </a:lnTo>
                <a:lnTo>
                  <a:pt x="3941" y="197"/>
                </a:lnTo>
                <a:lnTo>
                  <a:pt x="3928" y="207"/>
                </a:lnTo>
                <a:lnTo>
                  <a:pt x="3910" y="218"/>
                </a:lnTo>
                <a:lnTo>
                  <a:pt x="3863" y="251"/>
                </a:lnTo>
                <a:lnTo>
                  <a:pt x="3815" y="280"/>
                </a:lnTo>
                <a:lnTo>
                  <a:pt x="3768" y="307"/>
                </a:lnTo>
                <a:lnTo>
                  <a:pt x="3720" y="331"/>
                </a:lnTo>
                <a:lnTo>
                  <a:pt x="3672" y="357"/>
                </a:lnTo>
                <a:lnTo>
                  <a:pt x="3625" y="381"/>
                </a:lnTo>
                <a:lnTo>
                  <a:pt x="3577" y="405"/>
                </a:lnTo>
                <a:lnTo>
                  <a:pt x="3530" y="428"/>
                </a:lnTo>
                <a:lnTo>
                  <a:pt x="3483" y="456"/>
                </a:lnTo>
                <a:lnTo>
                  <a:pt x="3436" y="485"/>
                </a:lnTo>
                <a:lnTo>
                  <a:pt x="3389" y="516"/>
                </a:lnTo>
                <a:lnTo>
                  <a:pt x="3342" y="549"/>
                </a:lnTo>
                <a:lnTo>
                  <a:pt x="3296" y="590"/>
                </a:lnTo>
                <a:lnTo>
                  <a:pt x="3250" y="633"/>
                </a:lnTo>
                <a:lnTo>
                  <a:pt x="3203" y="682"/>
                </a:lnTo>
                <a:lnTo>
                  <a:pt x="3155" y="736"/>
                </a:lnTo>
                <a:lnTo>
                  <a:pt x="3112" y="764"/>
                </a:lnTo>
                <a:lnTo>
                  <a:pt x="3078" y="786"/>
                </a:lnTo>
                <a:lnTo>
                  <a:pt x="3052" y="803"/>
                </a:lnTo>
                <a:lnTo>
                  <a:pt x="3036" y="812"/>
                </a:lnTo>
                <a:lnTo>
                  <a:pt x="3028" y="815"/>
                </a:lnTo>
                <a:lnTo>
                  <a:pt x="3026" y="814"/>
                </a:lnTo>
                <a:lnTo>
                  <a:pt x="3028" y="809"/>
                </a:lnTo>
                <a:lnTo>
                  <a:pt x="3035" y="800"/>
                </a:lnTo>
                <a:lnTo>
                  <a:pt x="3044" y="790"/>
                </a:lnTo>
                <a:lnTo>
                  <a:pt x="3055" y="778"/>
                </a:lnTo>
                <a:lnTo>
                  <a:pt x="3070" y="766"/>
                </a:lnTo>
                <a:lnTo>
                  <a:pt x="3083" y="754"/>
                </a:lnTo>
                <a:lnTo>
                  <a:pt x="3094" y="743"/>
                </a:lnTo>
                <a:lnTo>
                  <a:pt x="3104" y="732"/>
                </a:lnTo>
                <a:lnTo>
                  <a:pt x="3112" y="725"/>
                </a:lnTo>
                <a:lnTo>
                  <a:pt x="3114" y="721"/>
                </a:lnTo>
                <a:lnTo>
                  <a:pt x="3136" y="710"/>
                </a:lnTo>
                <a:lnTo>
                  <a:pt x="3154" y="700"/>
                </a:lnTo>
                <a:lnTo>
                  <a:pt x="3167" y="691"/>
                </a:lnTo>
                <a:lnTo>
                  <a:pt x="3175" y="685"/>
                </a:lnTo>
                <a:lnTo>
                  <a:pt x="3180" y="682"/>
                </a:lnTo>
                <a:lnTo>
                  <a:pt x="3183" y="677"/>
                </a:lnTo>
                <a:lnTo>
                  <a:pt x="3180" y="675"/>
                </a:lnTo>
                <a:lnTo>
                  <a:pt x="3177" y="674"/>
                </a:lnTo>
                <a:lnTo>
                  <a:pt x="3173" y="674"/>
                </a:lnTo>
                <a:lnTo>
                  <a:pt x="3169" y="674"/>
                </a:lnTo>
                <a:lnTo>
                  <a:pt x="3164" y="673"/>
                </a:lnTo>
                <a:lnTo>
                  <a:pt x="3160" y="671"/>
                </a:lnTo>
                <a:lnTo>
                  <a:pt x="3158" y="669"/>
                </a:lnTo>
                <a:lnTo>
                  <a:pt x="3158" y="666"/>
                </a:lnTo>
                <a:lnTo>
                  <a:pt x="3160" y="660"/>
                </a:lnTo>
                <a:lnTo>
                  <a:pt x="3165" y="654"/>
                </a:lnTo>
                <a:lnTo>
                  <a:pt x="3173" y="645"/>
                </a:lnTo>
                <a:lnTo>
                  <a:pt x="3185" y="633"/>
                </a:lnTo>
                <a:lnTo>
                  <a:pt x="3203" y="620"/>
                </a:lnTo>
                <a:lnTo>
                  <a:pt x="3225" y="603"/>
                </a:lnTo>
                <a:lnTo>
                  <a:pt x="3253" y="584"/>
                </a:lnTo>
                <a:lnTo>
                  <a:pt x="3287" y="560"/>
                </a:lnTo>
                <a:lnTo>
                  <a:pt x="3327" y="533"/>
                </a:lnTo>
                <a:lnTo>
                  <a:pt x="3375" y="503"/>
                </a:lnTo>
                <a:lnTo>
                  <a:pt x="3432" y="466"/>
                </a:lnTo>
                <a:lnTo>
                  <a:pt x="3495" y="426"/>
                </a:lnTo>
                <a:lnTo>
                  <a:pt x="3569" y="383"/>
                </a:lnTo>
                <a:lnTo>
                  <a:pt x="3651" y="331"/>
                </a:lnTo>
                <a:lnTo>
                  <a:pt x="3744" y="278"/>
                </a:lnTo>
                <a:lnTo>
                  <a:pt x="3849" y="216"/>
                </a:lnTo>
                <a:lnTo>
                  <a:pt x="3962" y="150"/>
                </a:lnTo>
                <a:lnTo>
                  <a:pt x="3989" y="133"/>
                </a:lnTo>
                <a:lnTo>
                  <a:pt x="4011" y="116"/>
                </a:lnTo>
                <a:lnTo>
                  <a:pt x="4029" y="99"/>
                </a:lnTo>
                <a:lnTo>
                  <a:pt x="4042" y="84"/>
                </a:lnTo>
                <a:lnTo>
                  <a:pt x="4050" y="71"/>
                </a:lnTo>
                <a:lnTo>
                  <a:pt x="4054" y="61"/>
                </a:lnTo>
                <a:lnTo>
                  <a:pt x="4054" y="54"/>
                </a:lnTo>
                <a:lnTo>
                  <a:pt x="4050" y="52"/>
                </a:lnTo>
                <a:lnTo>
                  <a:pt x="4025" y="56"/>
                </a:lnTo>
                <a:lnTo>
                  <a:pt x="3998" y="69"/>
                </a:lnTo>
                <a:lnTo>
                  <a:pt x="3972" y="88"/>
                </a:lnTo>
                <a:lnTo>
                  <a:pt x="3944" y="106"/>
                </a:lnTo>
                <a:lnTo>
                  <a:pt x="3920" y="126"/>
                </a:lnTo>
                <a:lnTo>
                  <a:pt x="3899" y="139"/>
                </a:lnTo>
                <a:lnTo>
                  <a:pt x="3883" y="143"/>
                </a:lnTo>
                <a:lnTo>
                  <a:pt x="3870" y="133"/>
                </a:lnTo>
                <a:lnTo>
                  <a:pt x="3857" y="154"/>
                </a:lnTo>
                <a:lnTo>
                  <a:pt x="3855" y="162"/>
                </a:lnTo>
                <a:lnTo>
                  <a:pt x="3857" y="160"/>
                </a:lnTo>
                <a:lnTo>
                  <a:pt x="3860" y="151"/>
                </a:lnTo>
                <a:lnTo>
                  <a:pt x="3858" y="143"/>
                </a:lnTo>
                <a:lnTo>
                  <a:pt x="3845" y="143"/>
                </a:lnTo>
                <a:lnTo>
                  <a:pt x="3813" y="152"/>
                </a:lnTo>
                <a:lnTo>
                  <a:pt x="3759" y="177"/>
                </a:lnTo>
                <a:lnTo>
                  <a:pt x="3741" y="187"/>
                </a:lnTo>
                <a:lnTo>
                  <a:pt x="3722" y="197"/>
                </a:lnTo>
                <a:lnTo>
                  <a:pt x="3702" y="208"/>
                </a:lnTo>
                <a:lnTo>
                  <a:pt x="3678" y="222"/>
                </a:lnTo>
                <a:lnTo>
                  <a:pt x="3656" y="237"/>
                </a:lnTo>
                <a:lnTo>
                  <a:pt x="3630" y="251"/>
                </a:lnTo>
                <a:lnTo>
                  <a:pt x="3603" y="267"/>
                </a:lnTo>
                <a:lnTo>
                  <a:pt x="3577" y="284"/>
                </a:lnTo>
                <a:lnTo>
                  <a:pt x="3548" y="301"/>
                </a:lnTo>
                <a:lnTo>
                  <a:pt x="3520" y="318"/>
                </a:lnTo>
                <a:lnTo>
                  <a:pt x="3491" y="337"/>
                </a:lnTo>
                <a:lnTo>
                  <a:pt x="3460" y="357"/>
                </a:lnTo>
                <a:lnTo>
                  <a:pt x="3431" y="375"/>
                </a:lnTo>
                <a:lnTo>
                  <a:pt x="3400" y="395"/>
                </a:lnTo>
                <a:lnTo>
                  <a:pt x="3368" y="415"/>
                </a:lnTo>
                <a:lnTo>
                  <a:pt x="3338" y="435"/>
                </a:lnTo>
                <a:lnTo>
                  <a:pt x="3307" y="456"/>
                </a:lnTo>
                <a:lnTo>
                  <a:pt x="3274" y="476"/>
                </a:lnTo>
                <a:lnTo>
                  <a:pt x="3244" y="496"/>
                </a:lnTo>
                <a:lnTo>
                  <a:pt x="3214" y="516"/>
                </a:lnTo>
                <a:lnTo>
                  <a:pt x="3184" y="535"/>
                </a:lnTo>
                <a:lnTo>
                  <a:pt x="3154" y="556"/>
                </a:lnTo>
                <a:lnTo>
                  <a:pt x="3127" y="574"/>
                </a:lnTo>
                <a:lnTo>
                  <a:pt x="3098" y="594"/>
                </a:lnTo>
                <a:lnTo>
                  <a:pt x="3072" y="611"/>
                </a:lnTo>
                <a:lnTo>
                  <a:pt x="3046" y="628"/>
                </a:lnTo>
                <a:lnTo>
                  <a:pt x="3022" y="645"/>
                </a:lnTo>
                <a:lnTo>
                  <a:pt x="2998" y="660"/>
                </a:lnTo>
                <a:lnTo>
                  <a:pt x="2974" y="677"/>
                </a:lnTo>
                <a:lnTo>
                  <a:pt x="2955" y="691"/>
                </a:lnTo>
                <a:lnTo>
                  <a:pt x="2936" y="704"/>
                </a:lnTo>
                <a:lnTo>
                  <a:pt x="2918" y="715"/>
                </a:lnTo>
                <a:lnTo>
                  <a:pt x="2869" y="749"/>
                </a:lnTo>
                <a:lnTo>
                  <a:pt x="2819" y="783"/>
                </a:lnTo>
                <a:lnTo>
                  <a:pt x="2771" y="816"/>
                </a:lnTo>
                <a:lnTo>
                  <a:pt x="2723" y="847"/>
                </a:lnTo>
                <a:lnTo>
                  <a:pt x="2675" y="879"/>
                </a:lnTo>
                <a:lnTo>
                  <a:pt x="2628" y="910"/>
                </a:lnTo>
                <a:lnTo>
                  <a:pt x="2581" y="940"/>
                </a:lnTo>
                <a:lnTo>
                  <a:pt x="2536" y="970"/>
                </a:lnTo>
                <a:lnTo>
                  <a:pt x="2491" y="1000"/>
                </a:lnTo>
                <a:lnTo>
                  <a:pt x="2447" y="1031"/>
                </a:lnTo>
                <a:lnTo>
                  <a:pt x="2402" y="1060"/>
                </a:lnTo>
                <a:lnTo>
                  <a:pt x="2359" y="1089"/>
                </a:lnTo>
                <a:lnTo>
                  <a:pt x="2316" y="1117"/>
                </a:lnTo>
                <a:lnTo>
                  <a:pt x="2273" y="1148"/>
                </a:lnTo>
                <a:lnTo>
                  <a:pt x="2232" y="1178"/>
                </a:lnTo>
                <a:lnTo>
                  <a:pt x="2191" y="1206"/>
                </a:lnTo>
                <a:lnTo>
                  <a:pt x="2168" y="1227"/>
                </a:lnTo>
                <a:lnTo>
                  <a:pt x="2146" y="1249"/>
                </a:lnTo>
                <a:lnTo>
                  <a:pt x="2125" y="1271"/>
                </a:lnTo>
                <a:lnTo>
                  <a:pt x="2104" y="1293"/>
                </a:lnTo>
                <a:lnTo>
                  <a:pt x="2085" y="1316"/>
                </a:lnTo>
                <a:lnTo>
                  <a:pt x="2065" y="1338"/>
                </a:lnTo>
                <a:lnTo>
                  <a:pt x="2048" y="1362"/>
                </a:lnTo>
                <a:lnTo>
                  <a:pt x="2029" y="1384"/>
                </a:lnTo>
                <a:lnTo>
                  <a:pt x="2010" y="1407"/>
                </a:lnTo>
                <a:lnTo>
                  <a:pt x="1994" y="1430"/>
                </a:lnTo>
                <a:lnTo>
                  <a:pt x="1975" y="1453"/>
                </a:lnTo>
                <a:lnTo>
                  <a:pt x="1957" y="1475"/>
                </a:lnTo>
                <a:lnTo>
                  <a:pt x="1938" y="1498"/>
                </a:lnTo>
                <a:lnTo>
                  <a:pt x="1920" y="1518"/>
                </a:lnTo>
                <a:lnTo>
                  <a:pt x="1901" y="1539"/>
                </a:lnTo>
                <a:lnTo>
                  <a:pt x="1881" y="1559"/>
                </a:lnTo>
                <a:lnTo>
                  <a:pt x="1859" y="1580"/>
                </a:lnTo>
                <a:lnTo>
                  <a:pt x="1835" y="1607"/>
                </a:lnTo>
                <a:lnTo>
                  <a:pt x="1811" y="1637"/>
                </a:lnTo>
                <a:lnTo>
                  <a:pt x="1786" y="1671"/>
                </a:lnTo>
                <a:lnTo>
                  <a:pt x="1762" y="1704"/>
                </a:lnTo>
                <a:lnTo>
                  <a:pt x="1738" y="1734"/>
                </a:lnTo>
                <a:lnTo>
                  <a:pt x="1717" y="1760"/>
                </a:lnTo>
                <a:lnTo>
                  <a:pt x="1697" y="1779"/>
                </a:lnTo>
                <a:lnTo>
                  <a:pt x="1669" y="1799"/>
                </a:lnTo>
                <a:lnTo>
                  <a:pt x="1651" y="1814"/>
                </a:lnTo>
                <a:lnTo>
                  <a:pt x="1638" y="1823"/>
                </a:lnTo>
                <a:lnTo>
                  <a:pt x="1629" y="1830"/>
                </a:lnTo>
                <a:lnTo>
                  <a:pt x="1618" y="1836"/>
                </a:lnTo>
                <a:lnTo>
                  <a:pt x="1607" y="1846"/>
                </a:lnTo>
                <a:lnTo>
                  <a:pt x="1593" y="1859"/>
                </a:lnTo>
                <a:lnTo>
                  <a:pt x="1571" y="1880"/>
                </a:lnTo>
                <a:lnTo>
                  <a:pt x="1550" y="1913"/>
                </a:lnTo>
                <a:lnTo>
                  <a:pt x="1531" y="1947"/>
                </a:lnTo>
                <a:lnTo>
                  <a:pt x="1514" y="1983"/>
                </a:lnTo>
                <a:lnTo>
                  <a:pt x="1499" y="2021"/>
                </a:lnTo>
                <a:lnTo>
                  <a:pt x="1482" y="2057"/>
                </a:lnTo>
                <a:lnTo>
                  <a:pt x="1466" y="2093"/>
                </a:lnTo>
                <a:lnTo>
                  <a:pt x="1452" y="2128"/>
                </a:lnTo>
                <a:lnTo>
                  <a:pt x="1435" y="2161"/>
                </a:lnTo>
                <a:lnTo>
                  <a:pt x="1420" y="2132"/>
                </a:lnTo>
                <a:lnTo>
                  <a:pt x="1402" y="2104"/>
                </a:lnTo>
                <a:lnTo>
                  <a:pt x="1383" y="2075"/>
                </a:lnTo>
                <a:lnTo>
                  <a:pt x="1363" y="2046"/>
                </a:lnTo>
                <a:lnTo>
                  <a:pt x="1340" y="2018"/>
                </a:lnTo>
                <a:lnTo>
                  <a:pt x="1319" y="1989"/>
                </a:lnTo>
                <a:lnTo>
                  <a:pt x="1296" y="1961"/>
                </a:lnTo>
                <a:lnTo>
                  <a:pt x="1274" y="1933"/>
                </a:lnTo>
                <a:lnTo>
                  <a:pt x="1251" y="1903"/>
                </a:lnTo>
                <a:lnTo>
                  <a:pt x="1230" y="1874"/>
                </a:lnTo>
                <a:lnTo>
                  <a:pt x="1210" y="1847"/>
                </a:lnTo>
                <a:lnTo>
                  <a:pt x="1192" y="1818"/>
                </a:lnTo>
                <a:lnTo>
                  <a:pt x="1175" y="1789"/>
                </a:lnTo>
                <a:lnTo>
                  <a:pt x="1159" y="1761"/>
                </a:lnTo>
                <a:lnTo>
                  <a:pt x="1146" y="1732"/>
                </a:lnTo>
                <a:lnTo>
                  <a:pt x="1137" y="1705"/>
                </a:lnTo>
                <a:lnTo>
                  <a:pt x="1121" y="1665"/>
                </a:lnTo>
                <a:lnTo>
                  <a:pt x="1105" y="1624"/>
                </a:lnTo>
                <a:lnTo>
                  <a:pt x="1087" y="1580"/>
                </a:lnTo>
                <a:lnTo>
                  <a:pt x="1068" y="1537"/>
                </a:lnTo>
                <a:lnTo>
                  <a:pt x="1050" y="1493"/>
                </a:lnTo>
                <a:lnTo>
                  <a:pt x="1032" y="1449"/>
                </a:lnTo>
                <a:lnTo>
                  <a:pt x="1016" y="1407"/>
                </a:lnTo>
                <a:lnTo>
                  <a:pt x="1003" y="1367"/>
                </a:lnTo>
                <a:lnTo>
                  <a:pt x="979" y="1376"/>
                </a:lnTo>
                <a:lnTo>
                  <a:pt x="958" y="1386"/>
                </a:lnTo>
                <a:lnTo>
                  <a:pt x="935" y="1394"/>
                </a:lnTo>
                <a:lnTo>
                  <a:pt x="914" y="1403"/>
                </a:lnTo>
                <a:lnTo>
                  <a:pt x="891" y="1411"/>
                </a:lnTo>
                <a:lnTo>
                  <a:pt x="870" y="1418"/>
                </a:lnTo>
                <a:lnTo>
                  <a:pt x="847" y="1426"/>
                </a:lnTo>
                <a:lnTo>
                  <a:pt x="825" y="1435"/>
                </a:lnTo>
                <a:lnTo>
                  <a:pt x="808" y="1443"/>
                </a:lnTo>
                <a:lnTo>
                  <a:pt x="790" y="1450"/>
                </a:lnTo>
                <a:lnTo>
                  <a:pt x="773" y="1459"/>
                </a:lnTo>
                <a:lnTo>
                  <a:pt x="755" y="1467"/>
                </a:lnTo>
                <a:lnTo>
                  <a:pt x="738" y="1475"/>
                </a:lnTo>
                <a:lnTo>
                  <a:pt x="721" y="1484"/>
                </a:lnTo>
                <a:lnTo>
                  <a:pt x="704" y="1491"/>
                </a:lnTo>
                <a:lnTo>
                  <a:pt x="687" y="1499"/>
                </a:lnTo>
                <a:lnTo>
                  <a:pt x="669" y="1507"/>
                </a:lnTo>
                <a:lnTo>
                  <a:pt x="652" y="1515"/>
                </a:lnTo>
                <a:lnTo>
                  <a:pt x="636" y="1522"/>
                </a:lnTo>
                <a:lnTo>
                  <a:pt x="619" y="1531"/>
                </a:lnTo>
                <a:lnTo>
                  <a:pt x="602" y="1537"/>
                </a:lnTo>
                <a:lnTo>
                  <a:pt x="586" y="1546"/>
                </a:lnTo>
                <a:lnTo>
                  <a:pt x="569" y="1553"/>
                </a:lnTo>
                <a:lnTo>
                  <a:pt x="553" y="1561"/>
                </a:lnTo>
                <a:lnTo>
                  <a:pt x="550" y="1561"/>
                </a:lnTo>
                <a:lnTo>
                  <a:pt x="541" y="1561"/>
                </a:lnTo>
                <a:lnTo>
                  <a:pt x="527" y="1563"/>
                </a:lnTo>
                <a:lnTo>
                  <a:pt x="511" y="1567"/>
                </a:lnTo>
                <a:lnTo>
                  <a:pt x="491" y="1571"/>
                </a:lnTo>
                <a:lnTo>
                  <a:pt x="469" y="1577"/>
                </a:lnTo>
                <a:lnTo>
                  <a:pt x="445" y="1585"/>
                </a:lnTo>
                <a:lnTo>
                  <a:pt x="421" y="1592"/>
                </a:lnTo>
                <a:lnTo>
                  <a:pt x="396" y="1598"/>
                </a:lnTo>
                <a:lnTo>
                  <a:pt x="373" y="1605"/>
                </a:lnTo>
                <a:lnTo>
                  <a:pt x="351" y="1612"/>
                </a:lnTo>
                <a:lnTo>
                  <a:pt x="333" y="1616"/>
                </a:lnTo>
                <a:lnTo>
                  <a:pt x="315" y="1620"/>
                </a:lnTo>
                <a:lnTo>
                  <a:pt x="304" y="1624"/>
                </a:lnTo>
                <a:lnTo>
                  <a:pt x="297" y="1624"/>
                </a:lnTo>
                <a:lnTo>
                  <a:pt x="294" y="1622"/>
                </a:lnTo>
                <a:lnTo>
                  <a:pt x="275" y="1633"/>
                </a:lnTo>
                <a:lnTo>
                  <a:pt x="256" y="1643"/>
                </a:lnTo>
                <a:lnTo>
                  <a:pt x="237" y="1654"/>
                </a:lnTo>
                <a:lnTo>
                  <a:pt x="219" y="1665"/>
                </a:lnTo>
                <a:lnTo>
                  <a:pt x="199" y="1675"/>
                </a:lnTo>
                <a:lnTo>
                  <a:pt x="180" y="1685"/>
                </a:lnTo>
                <a:lnTo>
                  <a:pt x="161" y="1696"/>
                </a:lnTo>
                <a:lnTo>
                  <a:pt x="143" y="1707"/>
                </a:lnTo>
                <a:lnTo>
                  <a:pt x="124" y="1718"/>
                </a:lnTo>
                <a:lnTo>
                  <a:pt x="106" y="1729"/>
                </a:lnTo>
                <a:lnTo>
                  <a:pt x="87" y="1739"/>
                </a:lnTo>
                <a:lnTo>
                  <a:pt x="70" y="1750"/>
                </a:lnTo>
                <a:lnTo>
                  <a:pt x="53" y="1760"/>
                </a:lnTo>
                <a:lnTo>
                  <a:pt x="35" y="1771"/>
                </a:lnTo>
                <a:lnTo>
                  <a:pt x="18" y="1781"/>
                </a:lnTo>
                <a:lnTo>
                  <a:pt x="0" y="1792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/>
          <a:lstStyle/>
          <a:p>
            <a:pPr algn="ctr" defTabSz="495327">
              <a:lnSpc>
                <a:spcPct val="85000"/>
              </a:lnSpc>
              <a:defRPr/>
            </a:pPr>
            <a:endParaRPr lang="ko-KR" altLang="en-US" sz="2167" kern="0" dirty="0">
              <a:solidFill>
                <a:srgbClr val="0000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2" name="Freeform 1754">
            <a:extLst>
              <a:ext uri="{FF2B5EF4-FFF2-40B4-BE49-F238E27FC236}">
                <a16:creationId xmlns:a16="http://schemas.microsoft.com/office/drawing/2014/main" id="{52CF1A7A-76B4-43E3-92E2-65FF29BC0E9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gray">
          <a:xfrm>
            <a:off x="1762708" y="3039614"/>
            <a:ext cx="330032" cy="302687"/>
          </a:xfrm>
          <a:custGeom>
            <a:avLst/>
            <a:gdLst>
              <a:gd name="T0" fmla="*/ 2147483647 w 4916"/>
              <a:gd name="T1" fmla="*/ 2147483647 h 3388"/>
              <a:gd name="T2" fmla="*/ 2147483647 w 4916"/>
              <a:gd name="T3" fmla="*/ 2147483647 h 3388"/>
              <a:gd name="T4" fmla="*/ 2147483647 w 4916"/>
              <a:gd name="T5" fmla="*/ 2147483647 h 3388"/>
              <a:gd name="T6" fmla="*/ 2147483647 w 4916"/>
              <a:gd name="T7" fmla="*/ 2147483647 h 3388"/>
              <a:gd name="T8" fmla="*/ 2147483647 w 4916"/>
              <a:gd name="T9" fmla="*/ 2147483647 h 3388"/>
              <a:gd name="T10" fmla="*/ 2147483647 w 4916"/>
              <a:gd name="T11" fmla="*/ 2147483647 h 3388"/>
              <a:gd name="T12" fmla="*/ 2147483647 w 4916"/>
              <a:gd name="T13" fmla="*/ 2147483647 h 3388"/>
              <a:gd name="T14" fmla="*/ 2147483647 w 4916"/>
              <a:gd name="T15" fmla="*/ 2147483647 h 3388"/>
              <a:gd name="T16" fmla="*/ 2147483647 w 4916"/>
              <a:gd name="T17" fmla="*/ 2147483647 h 3388"/>
              <a:gd name="T18" fmla="*/ 2147483647 w 4916"/>
              <a:gd name="T19" fmla="*/ 2147483647 h 3388"/>
              <a:gd name="T20" fmla="*/ 2147483647 w 4916"/>
              <a:gd name="T21" fmla="*/ 2147483647 h 3388"/>
              <a:gd name="T22" fmla="*/ 2147483647 w 4916"/>
              <a:gd name="T23" fmla="*/ 2147483647 h 3388"/>
              <a:gd name="T24" fmla="*/ 2147483647 w 4916"/>
              <a:gd name="T25" fmla="*/ 2147483647 h 3388"/>
              <a:gd name="T26" fmla="*/ 2147483647 w 4916"/>
              <a:gd name="T27" fmla="*/ 2147483647 h 3388"/>
              <a:gd name="T28" fmla="*/ 2147483647 w 4916"/>
              <a:gd name="T29" fmla="*/ 2147483647 h 3388"/>
              <a:gd name="T30" fmla="*/ 2147483647 w 4916"/>
              <a:gd name="T31" fmla="*/ 2147483647 h 3388"/>
              <a:gd name="T32" fmla="*/ 2147483647 w 4916"/>
              <a:gd name="T33" fmla="*/ 2147483647 h 3388"/>
              <a:gd name="T34" fmla="*/ 2147483647 w 4916"/>
              <a:gd name="T35" fmla="*/ 2147483647 h 3388"/>
              <a:gd name="T36" fmla="*/ 2147483647 w 4916"/>
              <a:gd name="T37" fmla="*/ 2147483647 h 3388"/>
              <a:gd name="T38" fmla="*/ 2147483647 w 4916"/>
              <a:gd name="T39" fmla="*/ 2147483647 h 3388"/>
              <a:gd name="T40" fmla="*/ 2147483647 w 4916"/>
              <a:gd name="T41" fmla="*/ 2147483647 h 3388"/>
              <a:gd name="T42" fmla="*/ 2147483647 w 4916"/>
              <a:gd name="T43" fmla="*/ 2147483647 h 3388"/>
              <a:gd name="T44" fmla="*/ 2147483647 w 4916"/>
              <a:gd name="T45" fmla="*/ 2147483647 h 3388"/>
              <a:gd name="T46" fmla="*/ 2147483647 w 4916"/>
              <a:gd name="T47" fmla="*/ 2147483647 h 3388"/>
              <a:gd name="T48" fmla="*/ 2147483647 w 4916"/>
              <a:gd name="T49" fmla="*/ 2147483647 h 3388"/>
              <a:gd name="T50" fmla="*/ 2147483647 w 4916"/>
              <a:gd name="T51" fmla="*/ 2147483647 h 3388"/>
              <a:gd name="T52" fmla="*/ 2147483647 w 4916"/>
              <a:gd name="T53" fmla="*/ 2147483647 h 3388"/>
              <a:gd name="T54" fmla="*/ 2147483647 w 4916"/>
              <a:gd name="T55" fmla="*/ 2147483647 h 3388"/>
              <a:gd name="T56" fmla="*/ 2147483647 w 4916"/>
              <a:gd name="T57" fmla="*/ 2147483647 h 3388"/>
              <a:gd name="T58" fmla="*/ 2147483647 w 4916"/>
              <a:gd name="T59" fmla="*/ 2147483647 h 3388"/>
              <a:gd name="T60" fmla="*/ 2147483647 w 4916"/>
              <a:gd name="T61" fmla="*/ 2147483647 h 3388"/>
              <a:gd name="T62" fmla="*/ 2147483647 w 4916"/>
              <a:gd name="T63" fmla="*/ 2147483647 h 3388"/>
              <a:gd name="T64" fmla="*/ 2147483647 w 4916"/>
              <a:gd name="T65" fmla="*/ 2147483647 h 3388"/>
              <a:gd name="T66" fmla="*/ 2147483647 w 4916"/>
              <a:gd name="T67" fmla="*/ 2147483647 h 3388"/>
              <a:gd name="T68" fmla="*/ 2147483647 w 4916"/>
              <a:gd name="T69" fmla="*/ 2147483647 h 3388"/>
              <a:gd name="T70" fmla="*/ 2147483647 w 4916"/>
              <a:gd name="T71" fmla="*/ 2147483647 h 3388"/>
              <a:gd name="T72" fmla="*/ 2147483647 w 4916"/>
              <a:gd name="T73" fmla="*/ 2147483647 h 3388"/>
              <a:gd name="T74" fmla="*/ 2147483647 w 4916"/>
              <a:gd name="T75" fmla="*/ 2147483647 h 3388"/>
              <a:gd name="T76" fmla="*/ 2147483647 w 4916"/>
              <a:gd name="T77" fmla="*/ 2147483647 h 3388"/>
              <a:gd name="T78" fmla="*/ 2147483647 w 4916"/>
              <a:gd name="T79" fmla="*/ 2147483647 h 3388"/>
              <a:gd name="T80" fmla="*/ 2147483647 w 4916"/>
              <a:gd name="T81" fmla="*/ 2147483647 h 3388"/>
              <a:gd name="T82" fmla="*/ 2147483647 w 4916"/>
              <a:gd name="T83" fmla="*/ 2147483647 h 3388"/>
              <a:gd name="T84" fmla="*/ 2147483647 w 4916"/>
              <a:gd name="T85" fmla="*/ 2147483647 h 3388"/>
              <a:gd name="T86" fmla="*/ 2147483647 w 4916"/>
              <a:gd name="T87" fmla="*/ 2147483647 h 3388"/>
              <a:gd name="T88" fmla="*/ 2147483647 w 4916"/>
              <a:gd name="T89" fmla="*/ 2147483647 h 3388"/>
              <a:gd name="T90" fmla="*/ 2147483647 w 4916"/>
              <a:gd name="T91" fmla="*/ 2147483647 h 3388"/>
              <a:gd name="T92" fmla="*/ 2147483647 w 4916"/>
              <a:gd name="T93" fmla="*/ 2147483647 h 3388"/>
              <a:gd name="T94" fmla="*/ 2147483647 w 4916"/>
              <a:gd name="T95" fmla="*/ 2147483647 h 3388"/>
              <a:gd name="T96" fmla="*/ 2147483647 w 4916"/>
              <a:gd name="T97" fmla="*/ 2147483647 h 3388"/>
              <a:gd name="T98" fmla="*/ 2147483647 w 4916"/>
              <a:gd name="T99" fmla="*/ 2147483647 h 3388"/>
              <a:gd name="T100" fmla="*/ 2147483647 w 4916"/>
              <a:gd name="T101" fmla="*/ 2147483647 h 3388"/>
              <a:gd name="T102" fmla="*/ 2147483647 w 4916"/>
              <a:gd name="T103" fmla="*/ 2147483647 h 3388"/>
              <a:gd name="T104" fmla="*/ 2147483647 w 4916"/>
              <a:gd name="T105" fmla="*/ 2147483647 h 3388"/>
              <a:gd name="T106" fmla="*/ 2147483647 w 4916"/>
              <a:gd name="T107" fmla="*/ 2147483647 h 3388"/>
              <a:gd name="T108" fmla="*/ 2147483647 w 4916"/>
              <a:gd name="T109" fmla="*/ 2147483647 h 3388"/>
              <a:gd name="T110" fmla="*/ 2147483647 w 4916"/>
              <a:gd name="T111" fmla="*/ 2147483647 h 3388"/>
              <a:gd name="T112" fmla="*/ 2147483647 w 4916"/>
              <a:gd name="T113" fmla="*/ 2147483647 h 3388"/>
              <a:gd name="T114" fmla="*/ 2147483647 w 4916"/>
              <a:gd name="T115" fmla="*/ 2147483647 h 3388"/>
              <a:gd name="T116" fmla="*/ 2147483647 w 4916"/>
              <a:gd name="T117" fmla="*/ 2147483647 h 3388"/>
              <a:gd name="T118" fmla="*/ 2147483647 w 4916"/>
              <a:gd name="T119" fmla="*/ 2147483647 h 3388"/>
              <a:gd name="T120" fmla="*/ 2147483647 w 4916"/>
              <a:gd name="T121" fmla="*/ 2147483647 h 33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916"/>
              <a:gd name="T184" fmla="*/ 0 h 3388"/>
              <a:gd name="T185" fmla="*/ 4916 w 4916"/>
              <a:gd name="T186" fmla="*/ 3388 h 338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916" h="3388">
                <a:moveTo>
                  <a:pt x="0" y="1792"/>
                </a:moveTo>
                <a:lnTo>
                  <a:pt x="12" y="1808"/>
                </a:lnTo>
                <a:lnTo>
                  <a:pt x="25" y="1823"/>
                </a:lnTo>
                <a:lnTo>
                  <a:pt x="38" y="1838"/>
                </a:lnTo>
                <a:lnTo>
                  <a:pt x="53" y="1853"/>
                </a:lnTo>
                <a:lnTo>
                  <a:pt x="68" y="1867"/>
                </a:lnTo>
                <a:lnTo>
                  <a:pt x="83" y="1883"/>
                </a:lnTo>
                <a:lnTo>
                  <a:pt x="100" y="1897"/>
                </a:lnTo>
                <a:lnTo>
                  <a:pt x="116" y="1911"/>
                </a:lnTo>
                <a:lnTo>
                  <a:pt x="131" y="1927"/>
                </a:lnTo>
                <a:lnTo>
                  <a:pt x="148" y="1941"/>
                </a:lnTo>
                <a:lnTo>
                  <a:pt x="162" y="1955"/>
                </a:lnTo>
                <a:lnTo>
                  <a:pt x="178" y="1971"/>
                </a:lnTo>
                <a:lnTo>
                  <a:pt x="193" y="1985"/>
                </a:lnTo>
                <a:lnTo>
                  <a:pt x="206" y="2000"/>
                </a:lnTo>
                <a:lnTo>
                  <a:pt x="219" y="2014"/>
                </a:lnTo>
                <a:lnTo>
                  <a:pt x="231" y="2030"/>
                </a:lnTo>
                <a:lnTo>
                  <a:pt x="244" y="2058"/>
                </a:lnTo>
                <a:lnTo>
                  <a:pt x="261" y="2080"/>
                </a:lnTo>
                <a:lnTo>
                  <a:pt x="281" y="2098"/>
                </a:lnTo>
                <a:lnTo>
                  <a:pt x="301" y="2114"/>
                </a:lnTo>
                <a:lnTo>
                  <a:pt x="322" y="2129"/>
                </a:lnTo>
                <a:lnTo>
                  <a:pt x="342" y="2148"/>
                </a:lnTo>
                <a:lnTo>
                  <a:pt x="359" y="2169"/>
                </a:lnTo>
                <a:lnTo>
                  <a:pt x="375" y="2195"/>
                </a:lnTo>
                <a:lnTo>
                  <a:pt x="391" y="2223"/>
                </a:lnTo>
                <a:lnTo>
                  <a:pt x="415" y="2256"/>
                </a:lnTo>
                <a:lnTo>
                  <a:pt x="441" y="2294"/>
                </a:lnTo>
                <a:lnTo>
                  <a:pt x="471" y="2333"/>
                </a:lnTo>
                <a:lnTo>
                  <a:pt x="501" y="2373"/>
                </a:lnTo>
                <a:lnTo>
                  <a:pt x="527" y="2409"/>
                </a:lnTo>
                <a:lnTo>
                  <a:pt x="551" y="2442"/>
                </a:lnTo>
                <a:lnTo>
                  <a:pt x="569" y="2469"/>
                </a:lnTo>
                <a:lnTo>
                  <a:pt x="580" y="2492"/>
                </a:lnTo>
                <a:lnTo>
                  <a:pt x="597" y="2519"/>
                </a:lnTo>
                <a:lnTo>
                  <a:pt x="616" y="2552"/>
                </a:lnTo>
                <a:lnTo>
                  <a:pt x="638" y="2586"/>
                </a:lnTo>
                <a:lnTo>
                  <a:pt x="663" y="2626"/>
                </a:lnTo>
                <a:lnTo>
                  <a:pt x="689" y="2666"/>
                </a:lnTo>
                <a:lnTo>
                  <a:pt x="717" y="2708"/>
                </a:lnTo>
                <a:lnTo>
                  <a:pt x="747" y="2752"/>
                </a:lnTo>
                <a:lnTo>
                  <a:pt x="775" y="2794"/>
                </a:lnTo>
                <a:lnTo>
                  <a:pt x="803" y="2838"/>
                </a:lnTo>
                <a:lnTo>
                  <a:pt x="830" y="2878"/>
                </a:lnTo>
                <a:lnTo>
                  <a:pt x="855" y="2916"/>
                </a:lnTo>
                <a:lnTo>
                  <a:pt x="878" y="2952"/>
                </a:lnTo>
                <a:lnTo>
                  <a:pt x="897" y="2983"/>
                </a:lnTo>
                <a:lnTo>
                  <a:pt x="914" y="3011"/>
                </a:lnTo>
                <a:lnTo>
                  <a:pt x="926" y="3032"/>
                </a:lnTo>
                <a:lnTo>
                  <a:pt x="937" y="3034"/>
                </a:lnTo>
                <a:lnTo>
                  <a:pt x="946" y="3035"/>
                </a:lnTo>
                <a:lnTo>
                  <a:pt x="957" y="3037"/>
                </a:lnTo>
                <a:lnTo>
                  <a:pt x="966" y="3039"/>
                </a:lnTo>
                <a:lnTo>
                  <a:pt x="977" y="3039"/>
                </a:lnTo>
                <a:lnTo>
                  <a:pt x="987" y="3042"/>
                </a:lnTo>
                <a:lnTo>
                  <a:pt x="997" y="3043"/>
                </a:lnTo>
                <a:lnTo>
                  <a:pt x="1007" y="3045"/>
                </a:lnTo>
                <a:lnTo>
                  <a:pt x="1009" y="3055"/>
                </a:lnTo>
                <a:lnTo>
                  <a:pt x="1012" y="3064"/>
                </a:lnTo>
                <a:lnTo>
                  <a:pt x="1014" y="3073"/>
                </a:lnTo>
                <a:lnTo>
                  <a:pt x="1016" y="3083"/>
                </a:lnTo>
                <a:lnTo>
                  <a:pt x="1025" y="3083"/>
                </a:lnTo>
                <a:lnTo>
                  <a:pt x="1033" y="3085"/>
                </a:lnTo>
                <a:lnTo>
                  <a:pt x="1043" y="3086"/>
                </a:lnTo>
                <a:lnTo>
                  <a:pt x="1052" y="3087"/>
                </a:lnTo>
                <a:lnTo>
                  <a:pt x="1060" y="3090"/>
                </a:lnTo>
                <a:lnTo>
                  <a:pt x="1069" y="3091"/>
                </a:lnTo>
                <a:lnTo>
                  <a:pt x="1079" y="3092"/>
                </a:lnTo>
                <a:lnTo>
                  <a:pt x="1088" y="3093"/>
                </a:lnTo>
                <a:lnTo>
                  <a:pt x="1104" y="3103"/>
                </a:lnTo>
                <a:lnTo>
                  <a:pt x="1121" y="3113"/>
                </a:lnTo>
                <a:lnTo>
                  <a:pt x="1137" y="3121"/>
                </a:lnTo>
                <a:lnTo>
                  <a:pt x="1152" y="3130"/>
                </a:lnTo>
                <a:lnTo>
                  <a:pt x="1168" y="3139"/>
                </a:lnTo>
                <a:lnTo>
                  <a:pt x="1185" y="3147"/>
                </a:lnTo>
                <a:lnTo>
                  <a:pt x="1202" y="3156"/>
                </a:lnTo>
                <a:lnTo>
                  <a:pt x="1217" y="3165"/>
                </a:lnTo>
                <a:lnTo>
                  <a:pt x="1229" y="3166"/>
                </a:lnTo>
                <a:lnTo>
                  <a:pt x="1240" y="3167"/>
                </a:lnTo>
                <a:lnTo>
                  <a:pt x="1251" y="3169"/>
                </a:lnTo>
                <a:lnTo>
                  <a:pt x="1262" y="3170"/>
                </a:lnTo>
                <a:lnTo>
                  <a:pt x="1274" y="3170"/>
                </a:lnTo>
                <a:lnTo>
                  <a:pt x="1285" y="3171"/>
                </a:lnTo>
                <a:lnTo>
                  <a:pt x="1297" y="3172"/>
                </a:lnTo>
                <a:lnTo>
                  <a:pt x="1308" y="3172"/>
                </a:lnTo>
                <a:lnTo>
                  <a:pt x="1317" y="3183"/>
                </a:lnTo>
                <a:lnTo>
                  <a:pt x="1326" y="3195"/>
                </a:lnTo>
                <a:lnTo>
                  <a:pt x="1335" y="3206"/>
                </a:lnTo>
                <a:lnTo>
                  <a:pt x="1343" y="3215"/>
                </a:lnTo>
                <a:lnTo>
                  <a:pt x="1363" y="3217"/>
                </a:lnTo>
                <a:lnTo>
                  <a:pt x="1383" y="3219"/>
                </a:lnTo>
                <a:lnTo>
                  <a:pt x="1403" y="3221"/>
                </a:lnTo>
                <a:lnTo>
                  <a:pt x="1422" y="3221"/>
                </a:lnTo>
                <a:lnTo>
                  <a:pt x="1443" y="3223"/>
                </a:lnTo>
                <a:lnTo>
                  <a:pt x="1462" y="3223"/>
                </a:lnTo>
                <a:lnTo>
                  <a:pt x="1482" y="3224"/>
                </a:lnTo>
                <a:lnTo>
                  <a:pt x="1502" y="3225"/>
                </a:lnTo>
                <a:lnTo>
                  <a:pt x="1525" y="3238"/>
                </a:lnTo>
                <a:lnTo>
                  <a:pt x="1547" y="3251"/>
                </a:lnTo>
                <a:lnTo>
                  <a:pt x="1571" y="3264"/>
                </a:lnTo>
                <a:lnTo>
                  <a:pt x="1595" y="3278"/>
                </a:lnTo>
                <a:lnTo>
                  <a:pt x="1619" y="3293"/>
                </a:lnTo>
                <a:lnTo>
                  <a:pt x="1643" y="3306"/>
                </a:lnTo>
                <a:lnTo>
                  <a:pt x="1667" y="3319"/>
                </a:lnTo>
                <a:lnTo>
                  <a:pt x="1692" y="3332"/>
                </a:lnTo>
                <a:lnTo>
                  <a:pt x="1701" y="3332"/>
                </a:lnTo>
                <a:lnTo>
                  <a:pt x="1711" y="3332"/>
                </a:lnTo>
                <a:lnTo>
                  <a:pt x="1721" y="3332"/>
                </a:lnTo>
                <a:lnTo>
                  <a:pt x="1732" y="3332"/>
                </a:lnTo>
                <a:lnTo>
                  <a:pt x="1742" y="3332"/>
                </a:lnTo>
                <a:lnTo>
                  <a:pt x="1751" y="3332"/>
                </a:lnTo>
                <a:lnTo>
                  <a:pt x="1762" y="3332"/>
                </a:lnTo>
                <a:lnTo>
                  <a:pt x="1772" y="3332"/>
                </a:lnTo>
                <a:lnTo>
                  <a:pt x="1780" y="3340"/>
                </a:lnTo>
                <a:lnTo>
                  <a:pt x="1790" y="3346"/>
                </a:lnTo>
                <a:lnTo>
                  <a:pt x="1799" y="3352"/>
                </a:lnTo>
                <a:lnTo>
                  <a:pt x="1809" y="3358"/>
                </a:lnTo>
                <a:lnTo>
                  <a:pt x="1817" y="3364"/>
                </a:lnTo>
                <a:lnTo>
                  <a:pt x="1826" y="3368"/>
                </a:lnTo>
                <a:lnTo>
                  <a:pt x="1835" y="3373"/>
                </a:lnTo>
                <a:lnTo>
                  <a:pt x="1843" y="3378"/>
                </a:lnTo>
                <a:lnTo>
                  <a:pt x="1871" y="3385"/>
                </a:lnTo>
                <a:lnTo>
                  <a:pt x="1889" y="3388"/>
                </a:lnTo>
                <a:lnTo>
                  <a:pt x="1901" y="3384"/>
                </a:lnTo>
                <a:lnTo>
                  <a:pt x="1905" y="3377"/>
                </a:lnTo>
                <a:lnTo>
                  <a:pt x="1905" y="3368"/>
                </a:lnTo>
                <a:lnTo>
                  <a:pt x="1899" y="3355"/>
                </a:lnTo>
                <a:lnTo>
                  <a:pt x="1891" y="3341"/>
                </a:lnTo>
                <a:lnTo>
                  <a:pt x="1883" y="3327"/>
                </a:lnTo>
                <a:lnTo>
                  <a:pt x="1876" y="3312"/>
                </a:lnTo>
                <a:lnTo>
                  <a:pt x="1868" y="3298"/>
                </a:lnTo>
                <a:lnTo>
                  <a:pt x="1864" y="3286"/>
                </a:lnTo>
                <a:lnTo>
                  <a:pt x="1863" y="3275"/>
                </a:lnTo>
                <a:lnTo>
                  <a:pt x="1867" y="3268"/>
                </a:lnTo>
                <a:lnTo>
                  <a:pt x="1877" y="3264"/>
                </a:lnTo>
                <a:lnTo>
                  <a:pt x="1896" y="3266"/>
                </a:lnTo>
                <a:lnTo>
                  <a:pt x="1922" y="3273"/>
                </a:lnTo>
                <a:lnTo>
                  <a:pt x="1935" y="3251"/>
                </a:lnTo>
                <a:lnTo>
                  <a:pt x="1947" y="3231"/>
                </a:lnTo>
                <a:lnTo>
                  <a:pt x="1957" y="3213"/>
                </a:lnTo>
                <a:lnTo>
                  <a:pt x="1965" y="3194"/>
                </a:lnTo>
                <a:lnTo>
                  <a:pt x="1975" y="3176"/>
                </a:lnTo>
                <a:lnTo>
                  <a:pt x="1984" y="3154"/>
                </a:lnTo>
                <a:lnTo>
                  <a:pt x="1995" y="3134"/>
                </a:lnTo>
                <a:lnTo>
                  <a:pt x="2007" y="3111"/>
                </a:lnTo>
                <a:lnTo>
                  <a:pt x="2008" y="3098"/>
                </a:lnTo>
                <a:lnTo>
                  <a:pt x="2013" y="3083"/>
                </a:lnTo>
                <a:lnTo>
                  <a:pt x="2019" y="3067"/>
                </a:lnTo>
                <a:lnTo>
                  <a:pt x="2026" y="3049"/>
                </a:lnTo>
                <a:lnTo>
                  <a:pt x="2035" y="3030"/>
                </a:lnTo>
                <a:lnTo>
                  <a:pt x="2041" y="3013"/>
                </a:lnTo>
                <a:lnTo>
                  <a:pt x="2045" y="2998"/>
                </a:lnTo>
                <a:lnTo>
                  <a:pt x="2046" y="2985"/>
                </a:lnTo>
                <a:lnTo>
                  <a:pt x="2059" y="2966"/>
                </a:lnTo>
                <a:lnTo>
                  <a:pt x="2071" y="2946"/>
                </a:lnTo>
                <a:lnTo>
                  <a:pt x="2085" y="2927"/>
                </a:lnTo>
                <a:lnTo>
                  <a:pt x="2096" y="2908"/>
                </a:lnTo>
                <a:lnTo>
                  <a:pt x="2107" y="2890"/>
                </a:lnTo>
                <a:lnTo>
                  <a:pt x="2118" y="2872"/>
                </a:lnTo>
                <a:lnTo>
                  <a:pt x="2130" y="2854"/>
                </a:lnTo>
                <a:lnTo>
                  <a:pt x="2142" y="2835"/>
                </a:lnTo>
                <a:lnTo>
                  <a:pt x="2148" y="2782"/>
                </a:lnTo>
                <a:lnTo>
                  <a:pt x="2159" y="2741"/>
                </a:lnTo>
                <a:lnTo>
                  <a:pt x="2171" y="2700"/>
                </a:lnTo>
                <a:lnTo>
                  <a:pt x="2174" y="2648"/>
                </a:lnTo>
                <a:lnTo>
                  <a:pt x="2187" y="2640"/>
                </a:lnTo>
                <a:lnTo>
                  <a:pt x="2201" y="2628"/>
                </a:lnTo>
                <a:lnTo>
                  <a:pt x="2217" y="2616"/>
                </a:lnTo>
                <a:lnTo>
                  <a:pt x="2232" y="2603"/>
                </a:lnTo>
                <a:lnTo>
                  <a:pt x="2247" y="2589"/>
                </a:lnTo>
                <a:lnTo>
                  <a:pt x="2263" y="2576"/>
                </a:lnTo>
                <a:lnTo>
                  <a:pt x="2276" y="2565"/>
                </a:lnTo>
                <a:lnTo>
                  <a:pt x="2289" y="2556"/>
                </a:lnTo>
                <a:lnTo>
                  <a:pt x="2298" y="2505"/>
                </a:lnTo>
                <a:lnTo>
                  <a:pt x="2304" y="2464"/>
                </a:lnTo>
                <a:lnTo>
                  <a:pt x="2309" y="2424"/>
                </a:lnTo>
                <a:lnTo>
                  <a:pt x="2320" y="2370"/>
                </a:lnTo>
                <a:lnTo>
                  <a:pt x="2330" y="2360"/>
                </a:lnTo>
                <a:lnTo>
                  <a:pt x="2347" y="2349"/>
                </a:lnTo>
                <a:lnTo>
                  <a:pt x="2366" y="2336"/>
                </a:lnTo>
                <a:lnTo>
                  <a:pt x="2388" y="2322"/>
                </a:lnTo>
                <a:lnTo>
                  <a:pt x="2412" y="2307"/>
                </a:lnTo>
                <a:lnTo>
                  <a:pt x="2431" y="2294"/>
                </a:lnTo>
                <a:lnTo>
                  <a:pt x="2448" y="2284"/>
                </a:lnTo>
                <a:lnTo>
                  <a:pt x="2457" y="2274"/>
                </a:lnTo>
                <a:lnTo>
                  <a:pt x="2455" y="2260"/>
                </a:lnTo>
                <a:lnTo>
                  <a:pt x="2455" y="2246"/>
                </a:lnTo>
                <a:lnTo>
                  <a:pt x="2459" y="2234"/>
                </a:lnTo>
                <a:lnTo>
                  <a:pt x="2462" y="2221"/>
                </a:lnTo>
                <a:lnTo>
                  <a:pt x="2467" y="2208"/>
                </a:lnTo>
                <a:lnTo>
                  <a:pt x="2470" y="2195"/>
                </a:lnTo>
                <a:lnTo>
                  <a:pt x="2472" y="2180"/>
                </a:lnTo>
                <a:lnTo>
                  <a:pt x="2470" y="2167"/>
                </a:lnTo>
                <a:lnTo>
                  <a:pt x="2482" y="2165"/>
                </a:lnTo>
                <a:lnTo>
                  <a:pt x="2493" y="2161"/>
                </a:lnTo>
                <a:lnTo>
                  <a:pt x="2504" y="2158"/>
                </a:lnTo>
                <a:lnTo>
                  <a:pt x="2516" y="2154"/>
                </a:lnTo>
                <a:lnTo>
                  <a:pt x="2528" y="2150"/>
                </a:lnTo>
                <a:lnTo>
                  <a:pt x="2538" y="2147"/>
                </a:lnTo>
                <a:lnTo>
                  <a:pt x="2549" y="2141"/>
                </a:lnTo>
                <a:lnTo>
                  <a:pt x="2560" y="2138"/>
                </a:lnTo>
                <a:lnTo>
                  <a:pt x="2565" y="2118"/>
                </a:lnTo>
                <a:lnTo>
                  <a:pt x="2573" y="2099"/>
                </a:lnTo>
                <a:lnTo>
                  <a:pt x="2580" y="2080"/>
                </a:lnTo>
                <a:lnTo>
                  <a:pt x="2589" y="2059"/>
                </a:lnTo>
                <a:lnTo>
                  <a:pt x="2597" y="2063"/>
                </a:lnTo>
                <a:lnTo>
                  <a:pt x="2603" y="2065"/>
                </a:lnTo>
                <a:lnTo>
                  <a:pt x="2610" y="2068"/>
                </a:lnTo>
                <a:lnTo>
                  <a:pt x="2618" y="2070"/>
                </a:lnTo>
                <a:lnTo>
                  <a:pt x="2625" y="2073"/>
                </a:lnTo>
                <a:lnTo>
                  <a:pt x="2634" y="2075"/>
                </a:lnTo>
                <a:lnTo>
                  <a:pt x="2642" y="2078"/>
                </a:lnTo>
                <a:lnTo>
                  <a:pt x="2650" y="2080"/>
                </a:lnTo>
                <a:lnTo>
                  <a:pt x="2657" y="2063"/>
                </a:lnTo>
                <a:lnTo>
                  <a:pt x="2664" y="2046"/>
                </a:lnTo>
                <a:lnTo>
                  <a:pt x="2668" y="2028"/>
                </a:lnTo>
                <a:lnTo>
                  <a:pt x="2673" y="2012"/>
                </a:lnTo>
                <a:lnTo>
                  <a:pt x="2678" y="2007"/>
                </a:lnTo>
                <a:lnTo>
                  <a:pt x="2683" y="2002"/>
                </a:lnTo>
                <a:lnTo>
                  <a:pt x="2689" y="1998"/>
                </a:lnTo>
                <a:lnTo>
                  <a:pt x="2694" y="1991"/>
                </a:lnTo>
                <a:lnTo>
                  <a:pt x="2700" y="1987"/>
                </a:lnTo>
                <a:lnTo>
                  <a:pt x="2705" y="1982"/>
                </a:lnTo>
                <a:lnTo>
                  <a:pt x="2712" y="1976"/>
                </a:lnTo>
                <a:lnTo>
                  <a:pt x="2716" y="1971"/>
                </a:lnTo>
                <a:lnTo>
                  <a:pt x="2726" y="1955"/>
                </a:lnTo>
                <a:lnTo>
                  <a:pt x="2736" y="1940"/>
                </a:lnTo>
                <a:lnTo>
                  <a:pt x="2747" y="1924"/>
                </a:lnTo>
                <a:lnTo>
                  <a:pt x="2760" y="1908"/>
                </a:lnTo>
                <a:lnTo>
                  <a:pt x="2771" y="1892"/>
                </a:lnTo>
                <a:lnTo>
                  <a:pt x="2783" y="1877"/>
                </a:lnTo>
                <a:lnTo>
                  <a:pt x="2798" y="1860"/>
                </a:lnTo>
                <a:lnTo>
                  <a:pt x="2811" y="1844"/>
                </a:lnTo>
                <a:lnTo>
                  <a:pt x="2834" y="1825"/>
                </a:lnTo>
                <a:lnTo>
                  <a:pt x="2859" y="1804"/>
                </a:lnTo>
                <a:lnTo>
                  <a:pt x="2882" y="1783"/>
                </a:lnTo>
                <a:lnTo>
                  <a:pt x="2906" y="1764"/>
                </a:lnTo>
                <a:lnTo>
                  <a:pt x="2929" y="1743"/>
                </a:lnTo>
                <a:lnTo>
                  <a:pt x="2953" y="1722"/>
                </a:lnTo>
                <a:lnTo>
                  <a:pt x="2974" y="1700"/>
                </a:lnTo>
                <a:lnTo>
                  <a:pt x="2998" y="1678"/>
                </a:lnTo>
                <a:lnTo>
                  <a:pt x="3019" y="1656"/>
                </a:lnTo>
                <a:lnTo>
                  <a:pt x="3043" y="1635"/>
                </a:lnTo>
                <a:lnTo>
                  <a:pt x="3067" y="1612"/>
                </a:lnTo>
                <a:lnTo>
                  <a:pt x="3089" y="1589"/>
                </a:lnTo>
                <a:lnTo>
                  <a:pt x="3112" y="1565"/>
                </a:lnTo>
                <a:lnTo>
                  <a:pt x="3135" y="1542"/>
                </a:lnTo>
                <a:lnTo>
                  <a:pt x="3160" y="1520"/>
                </a:lnTo>
                <a:lnTo>
                  <a:pt x="3183" y="1496"/>
                </a:lnTo>
                <a:lnTo>
                  <a:pt x="3208" y="1471"/>
                </a:lnTo>
                <a:lnTo>
                  <a:pt x="3233" y="1448"/>
                </a:lnTo>
                <a:lnTo>
                  <a:pt x="3259" y="1424"/>
                </a:lnTo>
                <a:lnTo>
                  <a:pt x="3284" y="1400"/>
                </a:lnTo>
                <a:lnTo>
                  <a:pt x="3311" y="1375"/>
                </a:lnTo>
                <a:lnTo>
                  <a:pt x="3339" y="1350"/>
                </a:lnTo>
                <a:lnTo>
                  <a:pt x="3368" y="1326"/>
                </a:lnTo>
                <a:lnTo>
                  <a:pt x="3397" y="1302"/>
                </a:lnTo>
                <a:lnTo>
                  <a:pt x="3428" y="1277"/>
                </a:lnTo>
                <a:lnTo>
                  <a:pt x="3458" y="1252"/>
                </a:lnTo>
                <a:lnTo>
                  <a:pt x="3489" y="1227"/>
                </a:lnTo>
                <a:lnTo>
                  <a:pt x="3523" y="1201"/>
                </a:lnTo>
                <a:lnTo>
                  <a:pt x="3556" y="1178"/>
                </a:lnTo>
                <a:lnTo>
                  <a:pt x="3591" y="1152"/>
                </a:lnTo>
                <a:lnTo>
                  <a:pt x="3628" y="1127"/>
                </a:lnTo>
                <a:lnTo>
                  <a:pt x="3666" y="1102"/>
                </a:lnTo>
                <a:lnTo>
                  <a:pt x="3682" y="1091"/>
                </a:lnTo>
                <a:lnTo>
                  <a:pt x="3700" y="1080"/>
                </a:lnTo>
                <a:lnTo>
                  <a:pt x="3717" y="1070"/>
                </a:lnTo>
                <a:lnTo>
                  <a:pt x="3733" y="1059"/>
                </a:lnTo>
                <a:lnTo>
                  <a:pt x="3751" y="1050"/>
                </a:lnTo>
                <a:lnTo>
                  <a:pt x="3768" y="1039"/>
                </a:lnTo>
                <a:lnTo>
                  <a:pt x="3785" y="1029"/>
                </a:lnTo>
                <a:lnTo>
                  <a:pt x="3805" y="1020"/>
                </a:lnTo>
                <a:lnTo>
                  <a:pt x="3814" y="1013"/>
                </a:lnTo>
                <a:lnTo>
                  <a:pt x="3825" y="1009"/>
                </a:lnTo>
                <a:lnTo>
                  <a:pt x="3836" y="1004"/>
                </a:lnTo>
                <a:lnTo>
                  <a:pt x="3846" y="1000"/>
                </a:lnTo>
                <a:lnTo>
                  <a:pt x="3856" y="994"/>
                </a:lnTo>
                <a:lnTo>
                  <a:pt x="3866" y="990"/>
                </a:lnTo>
                <a:lnTo>
                  <a:pt x="3876" y="983"/>
                </a:lnTo>
                <a:lnTo>
                  <a:pt x="3888" y="978"/>
                </a:lnTo>
                <a:lnTo>
                  <a:pt x="3906" y="967"/>
                </a:lnTo>
                <a:lnTo>
                  <a:pt x="3925" y="956"/>
                </a:lnTo>
                <a:lnTo>
                  <a:pt x="3943" y="946"/>
                </a:lnTo>
                <a:lnTo>
                  <a:pt x="3961" y="933"/>
                </a:lnTo>
                <a:lnTo>
                  <a:pt x="3980" y="923"/>
                </a:lnTo>
                <a:lnTo>
                  <a:pt x="3998" y="910"/>
                </a:lnTo>
                <a:lnTo>
                  <a:pt x="4017" y="899"/>
                </a:lnTo>
                <a:lnTo>
                  <a:pt x="4035" y="887"/>
                </a:lnTo>
                <a:lnTo>
                  <a:pt x="4047" y="879"/>
                </a:lnTo>
                <a:lnTo>
                  <a:pt x="4060" y="869"/>
                </a:lnTo>
                <a:lnTo>
                  <a:pt x="4071" y="860"/>
                </a:lnTo>
                <a:lnTo>
                  <a:pt x="4085" y="851"/>
                </a:lnTo>
                <a:lnTo>
                  <a:pt x="4097" y="842"/>
                </a:lnTo>
                <a:lnTo>
                  <a:pt x="4111" y="833"/>
                </a:lnTo>
                <a:lnTo>
                  <a:pt x="4123" y="825"/>
                </a:lnTo>
                <a:lnTo>
                  <a:pt x="4136" y="815"/>
                </a:lnTo>
                <a:lnTo>
                  <a:pt x="4141" y="803"/>
                </a:lnTo>
                <a:lnTo>
                  <a:pt x="4146" y="792"/>
                </a:lnTo>
                <a:lnTo>
                  <a:pt x="4152" y="781"/>
                </a:lnTo>
                <a:lnTo>
                  <a:pt x="4156" y="772"/>
                </a:lnTo>
                <a:lnTo>
                  <a:pt x="4165" y="764"/>
                </a:lnTo>
                <a:lnTo>
                  <a:pt x="4172" y="759"/>
                </a:lnTo>
                <a:lnTo>
                  <a:pt x="4180" y="751"/>
                </a:lnTo>
                <a:lnTo>
                  <a:pt x="4189" y="745"/>
                </a:lnTo>
                <a:lnTo>
                  <a:pt x="4198" y="738"/>
                </a:lnTo>
                <a:lnTo>
                  <a:pt x="4207" y="732"/>
                </a:lnTo>
                <a:lnTo>
                  <a:pt x="4215" y="725"/>
                </a:lnTo>
                <a:lnTo>
                  <a:pt x="4224" y="719"/>
                </a:lnTo>
                <a:lnTo>
                  <a:pt x="4227" y="725"/>
                </a:lnTo>
                <a:lnTo>
                  <a:pt x="4230" y="731"/>
                </a:lnTo>
                <a:lnTo>
                  <a:pt x="4233" y="737"/>
                </a:lnTo>
                <a:lnTo>
                  <a:pt x="4235" y="743"/>
                </a:lnTo>
                <a:lnTo>
                  <a:pt x="4249" y="734"/>
                </a:lnTo>
                <a:lnTo>
                  <a:pt x="4261" y="728"/>
                </a:lnTo>
                <a:lnTo>
                  <a:pt x="4275" y="719"/>
                </a:lnTo>
                <a:lnTo>
                  <a:pt x="4289" y="711"/>
                </a:lnTo>
                <a:lnTo>
                  <a:pt x="4302" y="704"/>
                </a:lnTo>
                <a:lnTo>
                  <a:pt x="4316" y="695"/>
                </a:lnTo>
                <a:lnTo>
                  <a:pt x="4330" y="688"/>
                </a:lnTo>
                <a:lnTo>
                  <a:pt x="4341" y="681"/>
                </a:lnTo>
                <a:lnTo>
                  <a:pt x="4351" y="666"/>
                </a:lnTo>
                <a:lnTo>
                  <a:pt x="4360" y="649"/>
                </a:lnTo>
                <a:lnTo>
                  <a:pt x="4369" y="633"/>
                </a:lnTo>
                <a:lnTo>
                  <a:pt x="4378" y="619"/>
                </a:lnTo>
                <a:lnTo>
                  <a:pt x="4389" y="609"/>
                </a:lnTo>
                <a:lnTo>
                  <a:pt x="4401" y="600"/>
                </a:lnTo>
                <a:lnTo>
                  <a:pt x="4413" y="592"/>
                </a:lnTo>
                <a:lnTo>
                  <a:pt x="4426" y="584"/>
                </a:lnTo>
                <a:lnTo>
                  <a:pt x="4437" y="576"/>
                </a:lnTo>
                <a:lnTo>
                  <a:pt x="4449" y="567"/>
                </a:lnTo>
                <a:lnTo>
                  <a:pt x="4459" y="556"/>
                </a:lnTo>
                <a:lnTo>
                  <a:pt x="4470" y="548"/>
                </a:lnTo>
                <a:lnTo>
                  <a:pt x="4475" y="534"/>
                </a:lnTo>
                <a:lnTo>
                  <a:pt x="4479" y="519"/>
                </a:lnTo>
                <a:lnTo>
                  <a:pt x="4483" y="505"/>
                </a:lnTo>
                <a:lnTo>
                  <a:pt x="4490" y="489"/>
                </a:lnTo>
                <a:lnTo>
                  <a:pt x="4500" y="481"/>
                </a:lnTo>
                <a:lnTo>
                  <a:pt x="4514" y="473"/>
                </a:lnTo>
                <a:lnTo>
                  <a:pt x="4525" y="466"/>
                </a:lnTo>
                <a:lnTo>
                  <a:pt x="4537" y="457"/>
                </a:lnTo>
                <a:lnTo>
                  <a:pt x="4548" y="448"/>
                </a:lnTo>
                <a:lnTo>
                  <a:pt x="4561" y="439"/>
                </a:lnTo>
                <a:lnTo>
                  <a:pt x="4571" y="432"/>
                </a:lnTo>
                <a:lnTo>
                  <a:pt x="4581" y="424"/>
                </a:lnTo>
                <a:lnTo>
                  <a:pt x="4595" y="420"/>
                </a:lnTo>
                <a:lnTo>
                  <a:pt x="4609" y="416"/>
                </a:lnTo>
                <a:lnTo>
                  <a:pt x="4622" y="412"/>
                </a:lnTo>
                <a:lnTo>
                  <a:pt x="4634" y="408"/>
                </a:lnTo>
                <a:lnTo>
                  <a:pt x="4648" y="403"/>
                </a:lnTo>
                <a:lnTo>
                  <a:pt x="4660" y="400"/>
                </a:lnTo>
                <a:lnTo>
                  <a:pt x="4672" y="395"/>
                </a:lnTo>
                <a:lnTo>
                  <a:pt x="4685" y="392"/>
                </a:lnTo>
                <a:lnTo>
                  <a:pt x="4692" y="384"/>
                </a:lnTo>
                <a:lnTo>
                  <a:pt x="4698" y="375"/>
                </a:lnTo>
                <a:lnTo>
                  <a:pt x="4704" y="368"/>
                </a:lnTo>
                <a:lnTo>
                  <a:pt x="4710" y="359"/>
                </a:lnTo>
                <a:lnTo>
                  <a:pt x="4716" y="351"/>
                </a:lnTo>
                <a:lnTo>
                  <a:pt x="4722" y="342"/>
                </a:lnTo>
                <a:lnTo>
                  <a:pt x="4728" y="333"/>
                </a:lnTo>
                <a:lnTo>
                  <a:pt x="4735" y="324"/>
                </a:lnTo>
                <a:lnTo>
                  <a:pt x="4745" y="318"/>
                </a:lnTo>
                <a:lnTo>
                  <a:pt x="4755" y="311"/>
                </a:lnTo>
                <a:lnTo>
                  <a:pt x="4764" y="305"/>
                </a:lnTo>
                <a:lnTo>
                  <a:pt x="4773" y="298"/>
                </a:lnTo>
                <a:lnTo>
                  <a:pt x="4784" y="291"/>
                </a:lnTo>
                <a:lnTo>
                  <a:pt x="4793" y="284"/>
                </a:lnTo>
                <a:lnTo>
                  <a:pt x="4802" y="277"/>
                </a:lnTo>
                <a:lnTo>
                  <a:pt x="4810" y="269"/>
                </a:lnTo>
                <a:lnTo>
                  <a:pt x="4816" y="274"/>
                </a:lnTo>
                <a:lnTo>
                  <a:pt x="4824" y="279"/>
                </a:lnTo>
                <a:lnTo>
                  <a:pt x="4831" y="285"/>
                </a:lnTo>
                <a:lnTo>
                  <a:pt x="4835" y="290"/>
                </a:lnTo>
                <a:lnTo>
                  <a:pt x="4845" y="282"/>
                </a:lnTo>
                <a:lnTo>
                  <a:pt x="4856" y="274"/>
                </a:lnTo>
                <a:lnTo>
                  <a:pt x="4865" y="266"/>
                </a:lnTo>
                <a:lnTo>
                  <a:pt x="4876" y="258"/>
                </a:lnTo>
                <a:lnTo>
                  <a:pt x="4885" y="248"/>
                </a:lnTo>
                <a:lnTo>
                  <a:pt x="4895" y="239"/>
                </a:lnTo>
                <a:lnTo>
                  <a:pt x="4906" y="231"/>
                </a:lnTo>
                <a:lnTo>
                  <a:pt x="4916" y="222"/>
                </a:lnTo>
                <a:lnTo>
                  <a:pt x="4904" y="228"/>
                </a:lnTo>
                <a:lnTo>
                  <a:pt x="4893" y="234"/>
                </a:lnTo>
                <a:lnTo>
                  <a:pt x="4881" y="241"/>
                </a:lnTo>
                <a:lnTo>
                  <a:pt x="4867" y="245"/>
                </a:lnTo>
                <a:lnTo>
                  <a:pt x="4856" y="251"/>
                </a:lnTo>
                <a:lnTo>
                  <a:pt x="4845" y="256"/>
                </a:lnTo>
                <a:lnTo>
                  <a:pt x="4833" y="261"/>
                </a:lnTo>
                <a:lnTo>
                  <a:pt x="4821" y="266"/>
                </a:lnTo>
                <a:lnTo>
                  <a:pt x="4832" y="241"/>
                </a:lnTo>
                <a:lnTo>
                  <a:pt x="4841" y="218"/>
                </a:lnTo>
                <a:lnTo>
                  <a:pt x="4847" y="194"/>
                </a:lnTo>
                <a:lnTo>
                  <a:pt x="4852" y="171"/>
                </a:lnTo>
                <a:lnTo>
                  <a:pt x="4844" y="178"/>
                </a:lnTo>
                <a:lnTo>
                  <a:pt x="4835" y="187"/>
                </a:lnTo>
                <a:lnTo>
                  <a:pt x="4826" y="195"/>
                </a:lnTo>
                <a:lnTo>
                  <a:pt x="4815" y="203"/>
                </a:lnTo>
                <a:lnTo>
                  <a:pt x="4806" y="211"/>
                </a:lnTo>
                <a:lnTo>
                  <a:pt x="4796" y="219"/>
                </a:lnTo>
                <a:lnTo>
                  <a:pt x="4785" y="228"/>
                </a:lnTo>
                <a:lnTo>
                  <a:pt x="4775" y="237"/>
                </a:lnTo>
                <a:lnTo>
                  <a:pt x="4768" y="247"/>
                </a:lnTo>
                <a:lnTo>
                  <a:pt x="4759" y="256"/>
                </a:lnTo>
                <a:lnTo>
                  <a:pt x="4752" y="266"/>
                </a:lnTo>
                <a:lnTo>
                  <a:pt x="4745" y="277"/>
                </a:lnTo>
                <a:lnTo>
                  <a:pt x="4738" y="288"/>
                </a:lnTo>
                <a:lnTo>
                  <a:pt x="4729" y="298"/>
                </a:lnTo>
                <a:lnTo>
                  <a:pt x="4722" y="309"/>
                </a:lnTo>
                <a:lnTo>
                  <a:pt x="4715" y="320"/>
                </a:lnTo>
                <a:lnTo>
                  <a:pt x="4708" y="324"/>
                </a:lnTo>
                <a:lnTo>
                  <a:pt x="4701" y="329"/>
                </a:lnTo>
                <a:lnTo>
                  <a:pt x="4694" y="335"/>
                </a:lnTo>
                <a:lnTo>
                  <a:pt x="4687" y="341"/>
                </a:lnTo>
                <a:lnTo>
                  <a:pt x="4679" y="346"/>
                </a:lnTo>
                <a:lnTo>
                  <a:pt x="4673" y="351"/>
                </a:lnTo>
                <a:lnTo>
                  <a:pt x="4667" y="355"/>
                </a:lnTo>
                <a:lnTo>
                  <a:pt x="4660" y="360"/>
                </a:lnTo>
                <a:lnTo>
                  <a:pt x="4655" y="359"/>
                </a:lnTo>
                <a:lnTo>
                  <a:pt x="4650" y="358"/>
                </a:lnTo>
                <a:lnTo>
                  <a:pt x="4646" y="355"/>
                </a:lnTo>
                <a:lnTo>
                  <a:pt x="4641" y="354"/>
                </a:lnTo>
                <a:lnTo>
                  <a:pt x="4636" y="353"/>
                </a:lnTo>
                <a:lnTo>
                  <a:pt x="4632" y="351"/>
                </a:lnTo>
                <a:lnTo>
                  <a:pt x="4626" y="349"/>
                </a:lnTo>
                <a:lnTo>
                  <a:pt x="4622" y="349"/>
                </a:lnTo>
                <a:lnTo>
                  <a:pt x="4600" y="366"/>
                </a:lnTo>
                <a:lnTo>
                  <a:pt x="4579" y="384"/>
                </a:lnTo>
                <a:lnTo>
                  <a:pt x="4558" y="402"/>
                </a:lnTo>
                <a:lnTo>
                  <a:pt x="4536" y="420"/>
                </a:lnTo>
                <a:lnTo>
                  <a:pt x="4514" y="438"/>
                </a:lnTo>
                <a:lnTo>
                  <a:pt x="4490" y="457"/>
                </a:lnTo>
                <a:lnTo>
                  <a:pt x="4469" y="476"/>
                </a:lnTo>
                <a:lnTo>
                  <a:pt x="4445" y="494"/>
                </a:lnTo>
                <a:lnTo>
                  <a:pt x="4435" y="499"/>
                </a:lnTo>
                <a:lnTo>
                  <a:pt x="4426" y="505"/>
                </a:lnTo>
                <a:lnTo>
                  <a:pt x="4415" y="509"/>
                </a:lnTo>
                <a:lnTo>
                  <a:pt x="4406" y="515"/>
                </a:lnTo>
                <a:lnTo>
                  <a:pt x="4396" y="519"/>
                </a:lnTo>
                <a:lnTo>
                  <a:pt x="4388" y="524"/>
                </a:lnTo>
                <a:lnTo>
                  <a:pt x="4378" y="530"/>
                </a:lnTo>
                <a:lnTo>
                  <a:pt x="4369" y="535"/>
                </a:lnTo>
                <a:lnTo>
                  <a:pt x="4363" y="533"/>
                </a:lnTo>
                <a:lnTo>
                  <a:pt x="4357" y="530"/>
                </a:lnTo>
                <a:lnTo>
                  <a:pt x="4351" y="528"/>
                </a:lnTo>
                <a:lnTo>
                  <a:pt x="4347" y="524"/>
                </a:lnTo>
                <a:lnTo>
                  <a:pt x="4340" y="522"/>
                </a:lnTo>
                <a:lnTo>
                  <a:pt x="4336" y="519"/>
                </a:lnTo>
                <a:lnTo>
                  <a:pt x="4330" y="517"/>
                </a:lnTo>
                <a:lnTo>
                  <a:pt x="4324" y="515"/>
                </a:lnTo>
                <a:lnTo>
                  <a:pt x="4299" y="533"/>
                </a:lnTo>
                <a:lnTo>
                  <a:pt x="4274" y="549"/>
                </a:lnTo>
                <a:lnTo>
                  <a:pt x="4249" y="568"/>
                </a:lnTo>
                <a:lnTo>
                  <a:pt x="4224" y="585"/>
                </a:lnTo>
                <a:lnTo>
                  <a:pt x="4201" y="602"/>
                </a:lnTo>
                <a:lnTo>
                  <a:pt x="4174" y="620"/>
                </a:lnTo>
                <a:lnTo>
                  <a:pt x="4150" y="637"/>
                </a:lnTo>
                <a:lnTo>
                  <a:pt x="4125" y="654"/>
                </a:lnTo>
                <a:lnTo>
                  <a:pt x="4099" y="671"/>
                </a:lnTo>
                <a:lnTo>
                  <a:pt x="4075" y="691"/>
                </a:lnTo>
                <a:lnTo>
                  <a:pt x="4050" y="707"/>
                </a:lnTo>
                <a:lnTo>
                  <a:pt x="4025" y="725"/>
                </a:lnTo>
                <a:lnTo>
                  <a:pt x="4000" y="742"/>
                </a:lnTo>
                <a:lnTo>
                  <a:pt x="3975" y="760"/>
                </a:lnTo>
                <a:lnTo>
                  <a:pt x="3950" y="778"/>
                </a:lnTo>
                <a:lnTo>
                  <a:pt x="3925" y="797"/>
                </a:lnTo>
                <a:lnTo>
                  <a:pt x="3918" y="788"/>
                </a:lnTo>
                <a:lnTo>
                  <a:pt x="3912" y="781"/>
                </a:lnTo>
                <a:lnTo>
                  <a:pt x="3906" y="771"/>
                </a:lnTo>
                <a:lnTo>
                  <a:pt x="3902" y="761"/>
                </a:lnTo>
                <a:lnTo>
                  <a:pt x="3912" y="754"/>
                </a:lnTo>
                <a:lnTo>
                  <a:pt x="3920" y="747"/>
                </a:lnTo>
                <a:lnTo>
                  <a:pt x="3931" y="738"/>
                </a:lnTo>
                <a:lnTo>
                  <a:pt x="3939" y="730"/>
                </a:lnTo>
                <a:lnTo>
                  <a:pt x="3949" y="721"/>
                </a:lnTo>
                <a:lnTo>
                  <a:pt x="3958" y="713"/>
                </a:lnTo>
                <a:lnTo>
                  <a:pt x="3969" y="704"/>
                </a:lnTo>
                <a:lnTo>
                  <a:pt x="3979" y="696"/>
                </a:lnTo>
                <a:lnTo>
                  <a:pt x="3986" y="694"/>
                </a:lnTo>
                <a:lnTo>
                  <a:pt x="3993" y="691"/>
                </a:lnTo>
                <a:lnTo>
                  <a:pt x="4000" y="691"/>
                </a:lnTo>
                <a:lnTo>
                  <a:pt x="4009" y="688"/>
                </a:lnTo>
                <a:lnTo>
                  <a:pt x="4017" y="685"/>
                </a:lnTo>
                <a:lnTo>
                  <a:pt x="4024" y="683"/>
                </a:lnTo>
                <a:lnTo>
                  <a:pt x="4033" y="680"/>
                </a:lnTo>
                <a:lnTo>
                  <a:pt x="4040" y="677"/>
                </a:lnTo>
                <a:lnTo>
                  <a:pt x="4044" y="670"/>
                </a:lnTo>
                <a:lnTo>
                  <a:pt x="4049" y="663"/>
                </a:lnTo>
                <a:lnTo>
                  <a:pt x="4054" y="657"/>
                </a:lnTo>
                <a:lnTo>
                  <a:pt x="4060" y="650"/>
                </a:lnTo>
                <a:lnTo>
                  <a:pt x="4064" y="643"/>
                </a:lnTo>
                <a:lnTo>
                  <a:pt x="4069" y="636"/>
                </a:lnTo>
                <a:lnTo>
                  <a:pt x="4075" y="628"/>
                </a:lnTo>
                <a:lnTo>
                  <a:pt x="4080" y="621"/>
                </a:lnTo>
                <a:lnTo>
                  <a:pt x="4090" y="617"/>
                </a:lnTo>
                <a:lnTo>
                  <a:pt x="4098" y="611"/>
                </a:lnTo>
                <a:lnTo>
                  <a:pt x="4109" y="606"/>
                </a:lnTo>
                <a:lnTo>
                  <a:pt x="4119" y="600"/>
                </a:lnTo>
                <a:lnTo>
                  <a:pt x="4127" y="595"/>
                </a:lnTo>
                <a:lnTo>
                  <a:pt x="4136" y="590"/>
                </a:lnTo>
                <a:lnTo>
                  <a:pt x="4146" y="584"/>
                </a:lnTo>
                <a:lnTo>
                  <a:pt x="4156" y="579"/>
                </a:lnTo>
                <a:lnTo>
                  <a:pt x="4163" y="565"/>
                </a:lnTo>
                <a:lnTo>
                  <a:pt x="4170" y="552"/>
                </a:lnTo>
                <a:lnTo>
                  <a:pt x="4176" y="539"/>
                </a:lnTo>
                <a:lnTo>
                  <a:pt x="4184" y="524"/>
                </a:lnTo>
                <a:lnTo>
                  <a:pt x="4190" y="517"/>
                </a:lnTo>
                <a:lnTo>
                  <a:pt x="4198" y="511"/>
                </a:lnTo>
                <a:lnTo>
                  <a:pt x="4205" y="505"/>
                </a:lnTo>
                <a:lnTo>
                  <a:pt x="4211" y="499"/>
                </a:lnTo>
                <a:lnTo>
                  <a:pt x="4218" y="493"/>
                </a:lnTo>
                <a:lnTo>
                  <a:pt x="4226" y="487"/>
                </a:lnTo>
                <a:lnTo>
                  <a:pt x="4234" y="481"/>
                </a:lnTo>
                <a:lnTo>
                  <a:pt x="4242" y="475"/>
                </a:lnTo>
                <a:lnTo>
                  <a:pt x="4235" y="473"/>
                </a:lnTo>
                <a:lnTo>
                  <a:pt x="4230" y="470"/>
                </a:lnTo>
                <a:lnTo>
                  <a:pt x="4224" y="468"/>
                </a:lnTo>
                <a:lnTo>
                  <a:pt x="4218" y="464"/>
                </a:lnTo>
                <a:lnTo>
                  <a:pt x="4213" y="462"/>
                </a:lnTo>
                <a:lnTo>
                  <a:pt x="4207" y="458"/>
                </a:lnTo>
                <a:lnTo>
                  <a:pt x="4202" y="455"/>
                </a:lnTo>
                <a:lnTo>
                  <a:pt x="4196" y="450"/>
                </a:lnTo>
                <a:lnTo>
                  <a:pt x="4207" y="442"/>
                </a:lnTo>
                <a:lnTo>
                  <a:pt x="4217" y="433"/>
                </a:lnTo>
                <a:lnTo>
                  <a:pt x="4228" y="425"/>
                </a:lnTo>
                <a:lnTo>
                  <a:pt x="4241" y="416"/>
                </a:lnTo>
                <a:lnTo>
                  <a:pt x="4252" y="408"/>
                </a:lnTo>
                <a:lnTo>
                  <a:pt x="4263" y="400"/>
                </a:lnTo>
                <a:lnTo>
                  <a:pt x="4274" y="392"/>
                </a:lnTo>
                <a:lnTo>
                  <a:pt x="4286" y="383"/>
                </a:lnTo>
                <a:lnTo>
                  <a:pt x="4291" y="377"/>
                </a:lnTo>
                <a:lnTo>
                  <a:pt x="4299" y="372"/>
                </a:lnTo>
                <a:lnTo>
                  <a:pt x="4307" y="366"/>
                </a:lnTo>
                <a:lnTo>
                  <a:pt x="4312" y="359"/>
                </a:lnTo>
                <a:lnTo>
                  <a:pt x="4321" y="349"/>
                </a:lnTo>
                <a:lnTo>
                  <a:pt x="4332" y="337"/>
                </a:lnTo>
                <a:lnTo>
                  <a:pt x="4339" y="326"/>
                </a:lnTo>
                <a:lnTo>
                  <a:pt x="4347" y="315"/>
                </a:lnTo>
                <a:lnTo>
                  <a:pt x="4356" y="304"/>
                </a:lnTo>
                <a:lnTo>
                  <a:pt x="4364" y="293"/>
                </a:lnTo>
                <a:lnTo>
                  <a:pt x="4374" y="282"/>
                </a:lnTo>
                <a:lnTo>
                  <a:pt x="4382" y="271"/>
                </a:lnTo>
                <a:lnTo>
                  <a:pt x="4360" y="281"/>
                </a:lnTo>
                <a:lnTo>
                  <a:pt x="4341" y="290"/>
                </a:lnTo>
                <a:lnTo>
                  <a:pt x="4320" y="299"/>
                </a:lnTo>
                <a:lnTo>
                  <a:pt x="4301" y="308"/>
                </a:lnTo>
                <a:lnTo>
                  <a:pt x="4279" y="318"/>
                </a:lnTo>
                <a:lnTo>
                  <a:pt x="4259" y="327"/>
                </a:lnTo>
                <a:lnTo>
                  <a:pt x="4238" y="338"/>
                </a:lnTo>
                <a:lnTo>
                  <a:pt x="4217" y="349"/>
                </a:lnTo>
                <a:lnTo>
                  <a:pt x="4213" y="346"/>
                </a:lnTo>
                <a:lnTo>
                  <a:pt x="4209" y="343"/>
                </a:lnTo>
                <a:lnTo>
                  <a:pt x="4204" y="342"/>
                </a:lnTo>
                <a:lnTo>
                  <a:pt x="4200" y="339"/>
                </a:lnTo>
                <a:lnTo>
                  <a:pt x="4194" y="338"/>
                </a:lnTo>
                <a:lnTo>
                  <a:pt x="4189" y="335"/>
                </a:lnTo>
                <a:lnTo>
                  <a:pt x="4185" y="335"/>
                </a:lnTo>
                <a:lnTo>
                  <a:pt x="4180" y="334"/>
                </a:lnTo>
                <a:lnTo>
                  <a:pt x="4186" y="328"/>
                </a:lnTo>
                <a:lnTo>
                  <a:pt x="4194" y="322"/>
                </a:lnTo>
                <a:lnTo>
                  <a:pt x="4200" y="316"/>
                </a:lnTo>
                <a:lnTo>
                  <a:pt x="4205" y="309"/>
                </a:lnTo>
                <a:lnTo>
                  <a:pt x="4211" y="303"/>
                </a:lnTo>
                <a:lnTo>
                  <a:pt x="4217" y="297"/>
                </a:lnTo>
                <a:lnTo>
                  <a:pt x="4224" y="291"/>
                </a:lnTo>
                <a:lnTo>
                  <a:pt x="4232" y="285"/>
                </a:lnTo>
                <a:lnTo>
                  <a:pt x="4251" y="271"/>
                </a:lnTo>
                <a:lnTo>
                  <a:pt x="4272" y="253"/>
                </a:lnTo>
                <a:lnTo>
                  <a:pt x="4297" y="234"/>
                </a:lnTo>
                <a:lnTo>
                  <a:pt x="4324" y="214"/>
                </a:lnTo>
                <a:lnTo>
                  <a:pt x="4351" y="195"/>
                </a:lnTo>
                <a:lnTo>
                  <a:pt x="4376" y="177"/>
                </a:lnTo>
                <a:lnTo>
                  <a:pt x="4398" y="162"/>
                </a:lnTo>
                <a:lnTo>
                  <a:pt x="4414" y="147"/>
                </a:lnTo>
                <a:lnTo>
                  <a:pt x="4419" y="124"/>
                </a:lnTo>
                <a:lnTo>
                  <a:pt x="4415" y="112"/>
                </a:lnTo>
                <a:lnTo>
                  <a:pt x="4408" y="112"/>
                </a:lnTo>
                <a:lnTo>
                  <a:pt x="4399" y="119"/>
                </a:lnTo>
                <a:lnTo>
                  <a:pt x="4387" y="127"/>
                </a:lnTo>
                <a:lnTo>
                  <a:pt x="4376" y="135"/>
                </a:lnTo>
                <a:lnTo>
                  <a:pt x="4367" y="140"/>
                </a:lnTo>
                <a:lnTo>
                  <a:pt x="4360" y="139"/>
                </a:lnTo>
                <a:lnTo>
                  <a:pt x="4351" y="146"/>
                </a:lnTo>
                <a:lnTo>
                  <a:pt x="4338" y="152"/>
                </a:lnTo>
                <a:lnTo>
                  <a:pt x="4322" y="160"/>
                </a:lnTo>
                <a:lnTo>
                  <a:pt x="4307" y="165"/>
                </a:lnTo>
                <a:lnTo>
                  <a:pt x="4291" y="173"/>
                </a:lnTo>
                <a:lnTo>
                  <a:pt x="4275" y="178"/>
                </a:lnTo>
                <a:lnTo>
                  <a:pt x="4261" y="187"/>
                </a:lnTo>
                <a:lnTo>
                  <a:pt x="4251" y="194"/>
                </a:lnTo>
                <a:lnTo>
                  <a:pt x="4247" y="203"/>
                </a:lnTo>
                <a:lnTo>
                  <a:pt x="4244" y="213"/>
                </a:lnTo>
                <a:lnTo>
                  <a:pt x="4241" y="223"/>
                </a:lnTo>
                <a:lnTo>
                  <a:pt x="4238" y="234"/>
                </a:lnTo>
                <a:lnTo>
                  <a:pt x="4232" y="239"/>
                </a:lnTo>
                <a:lnTo>
                  <a:pt x="4227" y="245"/>
                </a:lnTo>
                <a:lnTo>
                  <a:pt x="4221" y="251"/>
                </a:lnTo>
                <a:lnTo>
                  <a:pt x="4215" y="256"/>
                </a:lnTo>
                <a:lnTo>
                  <a:pt x="4207" y="262"/>
                </a:lnTo>
                <a:lnTo>
                  <a:pt x="4202" y="267"/>
                </a:lnTo>
                <a:lnTo>
                  <a:pt x="4194" y="273"/>
                </a:lnTo>
                <a:lnTo>
                  <a:pt x="4186" y="278"/>
                </a:lnTo>
                <a:lnTo>
                  <a:pt x="4180" y="271"/>
                </a:lnTo>
                <a:lnTo>
                  <a:pt x="4176" y="264"/>
                </a:lnTo>
                <a:lnTo>
                  <a:pt x="4170" y="258"/>
                </a:lnTo>
                <a:lnTo>
                  <a:pt x="4163" y="251"/>
                </a:lnTo>
                <a:lnTo>
                  <a:pt x="4158" y="244"/>
                </a:lnTo>
                <a:lnTo>
                  <a:pt x="4150" y="238"/>
                </a:lnTo>
                <a:lnTo>
                  <a:pt x="4143" y="232"/>
                </a:lnTo>
                <a:lnTo>
                  <a:pt x="4138" y="225"/>
                </a:lnTo>
                <a:lnTo>
                  <a:pt x="4146" y="212"/>
                </a:lnTo>
                <a:lnTo>
                  <a:pt x="4154" y="200"/>
                </a:lnTo>
                <a:lnTo>
                  <a:pt x="4161" y="187"/>
                </a:lnTo>
                <a:lnTo>
                  <a:pt x="4170" y="173"/>
                </a:lnTo>
                <a:lnTo>
                  <a:pt x="4180" y="167"/>
                </a:lnTo>
                <a:lnTo>
                  <a:pt x="4188" y="160"/>
                </a:lnTo>
                <a:lnTo>
                  <a:pt x="4197" y="152"/>
                </a:lnTo>
                <a:lnTo>
                  <a:pt x="4205" y="145"/>
                </a:lnTo>
                <a:lnTo>
                  <a:pt x="4214" y="137"/>
                </a:lnTo>
                <a:lnTo>
                  <a:pt x="4222" y="130"/>
                </a:lnTo>
                <a:lnTo>
                  <a:pt x="4230" y="123"/>
                </a:lnTo>
                <a:lnTo>
                  <a:pt x="4238" y="116"/>
                </a:lnTo>
                <a:lnTo>
                  <a:pt x="4245" y="106"/>
                </a:lnTo>
                <a:lnTo>
                  <a:pt x="4249" y="99"/>
                </a:lnTo>
                <a:lnTo>
                  <a:pt x="4255" y="90"/>
                </a:lnTo>
                <a:lnTo>
                  <a:pt x="4260" y="82"/>
                </a:lnTo>
                <a:lnTo>
                  <a:pt x="4266" y="73"/>
                </a:lnTo>
                <a:lnTo>
                  <a:pt x="4271" y="65"/>
                </a:lnTo>
                <a:lnTo>
                  <a:pt x="4277" y="55"/>
                </a:lnTo>
                <a:lnTo>
                  <a:pt x="4284" y="47"/>
                </a:lnTo>
                <a:lnTo>
                  <a:pt x="4274" y="48"/>
                </a:lnTo>
                <a:lnTo>
                  <a:pt x="4264" y="50"/>
                </a:lnTo>
                <a:lnTo>
                  <a:pt x="4255" y="52"/>
                </a:lnTo>
                <a:lnTo>
                  <a:pt x="4245" y="52"/>
                </a:lnTo>
                <a:lnTo>
                  <a:pt x="4234" y="55"/>
                </a:lnTo>
                <a:lnTo>
                  <a:pt x="4224" y="56"/>
                </a:lnTo>
                <a:lnTo>
                  <a:pt x="4214" y="59"/>
                </a:lnTo>
                <a:lnTo>
                  <a:pt x="4204" y="60"/>
                </a:lnTo>
                <a:lnTo>
                  <a:pt x="4207" y="44"/>
                </a:lnTo>
                <a:lnTo>
                  <a:pt x="4211" y="30"/>
                </a:lnTo>
                <a:lnTo>
                  <a:pt x="4213" y="16"/>
                </a:lnTo>
                <a:lnTo>
                  <a:pt x="4215" y="0"/>
                </a:lnTo>
                <a:lnTo>
                  <a:pt x="4205" y="7"/>
                </a:lnTo>
                <a:lnTo>
                  <a:pt x="4196" y="13"/>
                </a:lnTo>
                <a:lnTo>
                  <a:pt x="4185" y="19"/>
                </a:lnTo>
                <a:lnTo>
                  <a:pt x="4176" y="26"/>
                </a:lnTo>
                <a:lnTo>
                  <a:pt x="4167" y="33"/>
                </a:lnTo>
                <a:lnTo>
                  <a:pt x="4158" y="41"/>
                </a:lnTo>
                <a:lnTo>
                  <a:pt x="4150" y="48"/>
                </a:lnTo>
                <a:lnTo>
                  <a:pt x="4139" y="55"/>
                </a:lnTo>
                <a:lnTo>
                  <a:pt x="4134" y="63"/>
                </a:lnTo>
                <a:lnTo>
                  <a:pt x="4129" y="73"/>
                </a:lnTo>
                <a:lnTo>
                  <a:pt x="4123" y="82"/>
                </a:lnTo>
                <a:lnTo>
                  <a:pt x="4119" y="92"/>
                </a:lnTo>
                <a:lnTo>
                  <a:pt x="4113" y="102"/>
                </a:lnTo>
                <a:lnTo>
                  <a:pt x="4108" y="112"/>
                </a:lnTo>
                <a:lnTo>
                  <a:pt x="4101" y="123"/>
                </a:lnTo>
                <a:lnTo>
                  <a:pt x="4097" y="134"/>
                </a:lnTo>
                <a:lnTo>
                  <a:pt x="4088" y="134"/>
                </a:lnTo>
                <a:lnTo>
                  <a:pt x="4080" y="134"/>
                </a:lnTo>
                <a:lnTo>
                  <a:pt x="4071" y="134"/>
                </a:lnTo>
                <a:lnTo>
                  <a:pt x="4064" y="134"/>
                </a:lnTo>
                <a:lnTo>
                  <a:pt x="4054" y="134"/>
                </a:lnTo>
                <a:lnTo>
                  <a:pt x="4047" y="134"/>
                </a:lnTo>
                <a:lnTo>
                  <a:pt x="4038" y="134"/>
                </a:lnTo>
                <a:lnTo>
                  <a:pt x="4030" y="133"/>
                </a:lnTo>
                <a:lnTo>
                  <a:pt x="4016" y="143"/>
                </a:lnTo>
                <a:lnTo>
                  <a:pt x="4000" y="154"/>
                </a:lnTo>
                <a:lnTo>
                  <a:pt x="3986" y="165"/>
                </a:lnTo>
                <a:lnTo>
                  <a:pt x="3972" y="175"/>
                </a:lnTo>
                <a:lnTo>
                  <a:pt x="3956" y="186"/>
                </a:lnTo>
                <a:lnTo>
                  <a:pt x="3941" y="197"/>
                </a:lnTo>
                <a:lnTo>
                  <a:pt x="3928" y="207"/>
                </a:lnTo>
                <a:lnTo>
                  <a:pt x="3910" y="218"/>
                </a:lnTo>
                <a:lnTo>
                  <a:pt x="3863" y="251"/>
                </a:lnTo>
                <a:lnTo>
                  <a:pt x="3815" y="280"/>
                </a:lnTo>
                <a:lnTo>
                  <a:pt x="3768" y="307"/>
                </a:lnTo>
                <a:lnTo>
                  <a:pt x="3720" y="331"/>
                </a:lnTo>
                <a:lnTo>
                  <a:pt x="3672" y="357"/>
                </a:lnTo>
                <a:lnTo>
                  <a:pt x="3625" y="381"/>
                </a:lnTo>
                <a:lnTo>
                  <a:pt x="3577" y="405"/>
                </a:lnTo>
                <a:lnTo>
                  <a:pt x="3530" y="428"/>
                </a:lnTo>
                <a:lnTo>
                  <a:pt x="3483" y="456"/>
                </a:lnTo>
                <a:lnTo>
                  <a:pt x="3436" y="485"/>
                </a:lnTo>
                <a:lnTo>
                  <a:pt x="3389" y="516"/>
                </a:lnTo>
                <a:lnTo>
                  <a:pt x="3342" y="549"/>
                </a:lnTo>
                <a:lnTo>
                  <a:pt x="3296" y="590"/>
                </a:lnTo>
                <a:lnTo>
                  <a:pt x="3250" y="633"/>
                </a:lnTo>
                <a:lnTo>
                  <a:pt x="3203" y="682"/>
                </a:lnTo>
                <a:lnTo>
                  <a:pt x="3155" y="736"/>
                </a:lnTo>
                <a:lnTo>
                  <a:pt x="3112" y="764"/>
                </a:lnTo>
                <a:lnTo>
                  <a:pt x="3078" y="786"/>
                </a:lnTo>
                <a:lnTo>
                  <a:pt x="3052" y="803"/>
                </a:lnTo>
                <a:lnTo>
                  <a:pt x="3036" y="812"/>
                </a:lnTo>
                <a:lnTo>
                  <a:pt x="3028" y="815"/>
                </a:lnTo>
                <a:lnTo>
                  <a:pt x="3026" y="814"/>
                </a:lnTo>
                <a:lnTo>
                  <a:pt x="3028" y="809"/>
                </a:lnTo>
                <a:lnTo>
                  <a:pt x="3035" y="800"/>
                </a:lnTo>
                <a:lnTo>
                  <a:pt x="3044" y="790"/>
                </a:lnTo>
                <a:lnTo>
                  <a:pt x="3055" y="778"/>
                </a:lnTo>
                <a:lnTo>
                  <a:pt x="3070" y="766"/>
                </a:lnTo>
                <a:lnTo>
                  <a:pt x="3083" y="754"/>
                </a:lnTo>
                <a:lnTo>
                  <a:pt x="3094" y="743"/>
                </a:lnTo>
                <a:lnTo>
                  <a:pt x="3104" y="732"/>
                </a:lnTo>
                <a:lnTo>
                  <a:pt x="3112" y="725"/>
                </a:lnTo>
                <a:lnTo>
                  <a:pt x="3114" y="721"/>
                </a:lnTo>
                <a:lnTo>
                  <a:pt x="3136" y="710"/>
                </a:lnTo>
                <a:lnTo>
                  <a:pt x="3154" y="700"/>
                </a:lnTo>
                <a:lnTo>
                  <a:pt x="3167" y="691"/>
                </a:lnTo>
                <a:lnTo>
                  <a:pt x="3175" y="685"/>
                </a:lnTo>
                <a:lnTo>
                  <a:pt x="3180" y="682"/>
                </a:lnTo>
                <a:lnTo>
                  <a:pt x="3183" y="677"/>
                </a:lnTo>
                <a:lnTo>
                  <a:pt x="3180" y="675"/>
                </a:lnTo>
                <a:lnTo>
                  <a:pt x="3177" y="674"/>
                </a:lnTo>
                <a:lnTo>
                  <a:pt x="3173" y="674"/>
                </a:lnTo>
                <a:lnTo>
                  <a:pt x="3169" y="674"/>
                </a:lnTo>
                <a:lnTo>
                  <a:pt x="3164" y="673"/>
                </a:lnTo>
                <a:lnTo>
                  <a:pt x="3160" y="671"/>
                </a:lnTo>
                <a:lnTo>
                  <a:pt x="3158" y="669"/>
                </a:lnTo>
                <a:lnTo>
                  <a:pt x="3158" y="666"/>
                </a:lnTo>
                <a:lnTo>
                  <a:pt x="3160" y="660"/>
                </a:lnTo>
                <a:lnTo>
                  <a:pt x="3165" y="654"/>
                </a:lnTo>
                <a:lnTo>
                  <a:pt x="3173" y="645"/>
                </a:lnTo>
                <a:lnTo>
                  <a:pt x="3185" y="633"/>
                </a:lnTo>
                <a:lnTo>
                  <a:pt x="3203" y="620"/>
                </a:lnTo>
                <a:lnTo>
                  <a:pt x="3225" y="603"/>
                </a:lnTo>
                <a:lnTo>
                  <a:pt x="3253" y="584"/>
                </a:lnTo>
                <a:lnTo>
                  <a:pt x="3287" y="560"/>
                </a:lnTo>
                <a:lnTo>
                  <a:pt x="3327" y="533"/>
                </a:lnTo>
                <a:lnTo>
                  <a:pt x="3375" y="503"/>
                </a:lnTo>
                <a:lnTo>
                  <a:pt x="3432" y="466"/>
                </a:lnTo>
                <a:lnTo>
                  <a:pt x="3495" y="426"/>
                </a:lnTo>
                <a:lnTo>
                  <a:pt x="3569" y="383"/>
                </a:lnTo>
                <a:lnTo>
                  <a:pt x="3651" y="331"/>
                </a:lnTo>
                <a:lnTo>
                  <a:pt x="3744" y="278"/>
                </a:lnTo>
                <a:lnTo>
                  <a:pt x="3849" y="216"/>
                </a:lnTo>
                <a:lnTo>
                  <a:pt x="3962" y="150"/>
                </a:lnTo>
                <a:lnTo>
                  <a:pt x="3989" y="133"/>
                </a:lnTo>
                <a:lnTo>
                  <a:pt x="4011" y="116"/>
                </a:lnTo>
                <a:lnTo>
                  <a:pt x="4029" y="99"/>
                </a:lnTo>
                <a:lnTo>
                  <a:pt x="4042" y="84"/>
                </a:lnTo>
                <a:lnTo>
                  <a:pt x="4050" y="71"/>
                </a:lnTo>
                <a:lnTo>
                  <a:pt x="4054" y="61"/>
                </a:lnTo>
                <a:lnTo>
                  <a:pt x="4054" y="54"/>
                </a:lnTo>
                <a:lnTo>
                  <a:pt x="4050" y="52"/>
                </a:lnTo>
                <a:lnTo>
                  <a:pt x="4025" y="56"/>
                </a:lnTo>
                <a:lnTo>
                  <a:pt x="3998" y="69"/>
                </a:lnTo>
                <a:lnTo>
                  <a:pt x="3972" y="88"/>
                </a:lnTo>
                <a:lnTo>
                  <a:pt x="3944" y="106"/>
                </a:lnTo>
                <a:lnTo>
                  <a:pt x="3920" y="126"/>
                </a:lnTo>
                <a:lnTo>
                  <a:pt x="3899" y="139"/>
                </a:lnTo>
                <a:lnTo>
                  <a:pt x="3883" y="143"/>
                </a:lnTo>
                <a:lnTo>
                  <a:pt x="3870" y="133"/>
                </a:lnTo>
                <a:lnTo>
                  <a:pt x="3857" y="154"/>
                </a:lnTo>
                <a:lnTo>
                  <a:pt x="3855" y="162"/>
                </a:lnTo>
                <a:lnTo>
                  <a:pt x="3857" y="160"/>
                </a:lnTo>
                <a:lnTo>
                  <a:pt x="3860" y="151"/>
                </a:lnTo>
                <a:lnTo>
                  <a:pt x="3858" y="143"/>
                </a:lnTo>
                <a:lnTo>
                  <a:pt x="3845" y="143"/>
                </a:lnTo>
                <a:lnTo>
                  <a:pt x="3813" y="152"/>
                </a:lnTo>
                <a:lnTo>
                  <a:pt x="3759" y="177"/>
                </a:lnTo>
                <a:lnTo>
                  <a:pt x="3741" y="187"/>
                </a:lnTo>
                <a:lnTo>
                  <a:pt x="3722" y="197"/>
                </a:lnTo>
                <a:lnTo>
                  <a:pt x="3702" y="208"/>
                </a:lnTo>
                <a:lnTo>
                  <a:pt x="3678" y="222"/>
                </a:lnTo>
                <a:lnTo>
                  <a:pt x="3656" y="237"/>
                </a:lnTo>
                <a:lnTo>
                  <a:pt x="3630" y="251"/>
                </a:lnTo>
                <a:lnTo>
                  <a:pt x="3603" y="267"/>
                </a:lnTo>
                <a:lnTo>
                  <a:pt x="3577" y="284"/>
                </a:lnTo>
                <a:lnTo>
                  <a:pt x="3548" y="301"/>
                </a:lnTo>
                <a:lnTo>
                  <a:pt x="3520" y="318"/>
                </a:lnTo>
                <a:lnTo>
                  <a:pt x="3491" y="337"/>
                </a:lnTo>
                <a:lnTo>
                  <a:pt x="3460" y="357"/>
                </a:lnTo>
                <a:lnTo>
                  <a:pt x="3431" y="375"/>
                </a:lnTo>
                <a:lnTo>
                  <a:pt x="3400" y="395"/>
                </a:lnTo>
                <a:lnTo>
                  <a:pt x="3368" y="415"/>
                </a:lnTo>
                <a:lnTo>
                  <a:pt x="3338" y="435"/>
                </a:lnTo>
                <a:lnTo>
                  <a:pt x="3307" y="456"/>
                </a:lnTo>
                <a:lnTo>
                  <a:pt x="3274" y="476"/>
                </a:lnTo>
                <a:lnTo>
                  <a:pt x="3244" y="496"/>
                </a:lnTo>
                <a:lnTo>
                  <a:pt x="3214" y="516"/>
                </a:lnTo>
                <a:lnTo>
                  <a:pt x="3184" y="535"/>
                </a:lnTo>
                <a:lnTo>
                  <a:pt x="3154" y="556"/>
                </a:lnTo>
                <a:lnTo>
                  <a:pt x="3127" y="574"/>
                </a:lnTo>
                <a:lnTo>
                  <a:pt x="3098" y="594"/>
                </a:lnTo>
                <a:lnTo>
                  <a:pt x="3072" y="611"/>
                </a:lnTo>
                <a:lnTo>
                  <a:pt x="3046" y="628"/>
                </a:lnTo>
                <a:lnTo>
                  <a:pt x="3022" y="645"/>
                </a:lnTo>
                <a:lnTo>
                  <a:pt x="2998" y="660"/>
                </a:lnTo>
                <a:lnTo>
                  <a:pt x="2974" y="677"/>
                </a:lnTo>
                <a:lnTo>
                  <a:pt x="2955" y="691"/>
                </a:lnTo>
                <a:lnTo>
                  <a:pt x="2936" y="704"/>
                </a:lnTo>
                <a:lnTo>
                  <a:pt x="2918" y="715"/>
                </a:lnTo>
                <a:lnTo>
                  <a:pt x="2869" y="749"/>
                </a:lnTo>
                <a:lnTo>
                  <a:pt x="2819" y="783"/>
                </a:lnTo>
                <a:lnTo>
                  <a:pt x="2771" y="816"/>
                </a:lnTo>
                <a:lnTo>
                  <a:pt x="2723" y="847"/>
                </a:lnTo>
                <a:lnTo>
                  <a:pt x="2675" y="879"/>
                </a:lnTo>
                <a:lnTo>
                  <a:pt x="2628" y="910"/>
                </a:lnTo>
                <a:lnTo>
                  <a:pt x="2581" y="940"/>
                </a:lnTo>
                <a:lnTo>
                  <a:pt x="2536" y="970"/>
                </a:lnTo>
                <a:lnTo>
                  <a:pt x="2491" y="1000"/>
                </a:lnTo>
                <a:lnTo>
                  <a:pt x="2447" y="1031"/>
                </a:lnTo>
                <a:lnTo>
                  <a:pt x="2402" y="1060"/>
                </a:lnTo>
                <a:lnTo>
                  <a:pt x="2359" y="1089"/>
                </a:lnTo>
                <a:lnTo>
                  <a:pt x="2316" y="1117"/>
                </a:lnTo>
                <a:lnTo>
                  <a:pt x="2273" y="1148"/>
                </a:lnTo>
                <a:lnTo>
                  <a:pt x="2232" y="1178"/>
                </a:lnTo>
                <a:lnTo>
                  <a:pt x="2191" y="1206"/>
                </a:lnTo>
                <a:lnTo>
                  <a:pt x="2168" y="1227"/>
                </a:lnTo>
                <a:lnTo>
                  <a:pt x="2146" y="1249"/>
                </a:lnTo>
                <a:lnTo>
                  <a:pt x="2125" y="1271"/>
                </a:lnTo>
                <a:lnTo>
                  <a:pt x="2104" y="1293"/>
                </a:lnTo>
                <a:lnTo>
                  <a:pt x="2085" y="1316"/>
                </a:lnTo>
                <a:lnTo>
                  <a:pt x="2065" y="1338"/>
                </a:lnTo>
                <a:lnTo>
                  <a:pt x="2048" y="1362"/>
                </a:lnTo>
                <a:lnTo>
                  <a:pt x="2029" y="1384"/>
                </a:lnTo>
                <a:lnTo>
                  <a:pt x="2010" y="1407"/>
                </a:lnTo>
                <a:lnTo>
                  <a:pt x="1994" y="1430"/>
                </a:lnTo>
                <a:lnTo>
                  <a:pt x="1975" y="1453"/>
                </a:lnTo>
                <a:lnTo>
                  <a:pt x="1957" y="1475"/>
                </a:lnTo>
                <a:lnTo>
                  <a:pt x="1938" y="1498"/>
                </a:lnTo>
                <a:lnTo>
                  <a:pt x="1920" y="1518"/>
                </a:lnTo>
                <a:lnTo>
                  <a:pt x="1901" y="1539"/>
                </a:lnTo>
                <a:lnTo>
                  <a:pt x="1881" y="1559"/>
                </a:lnTo>
                <a:lnTo>
                  <a:pt x="1859" y="1580"/>
                </a:lnTo>
                <a:lnTo>
                  <a:pt x="1835" y="1607"/>
                </a:lnTo>
                <a:lnTo>
                  <a:pt x="1811" y="1637"/>
                </a:lnTo>
                <a:lnTo>
                  <a:pt x="1786" y="1671"/>
                </a:lnTo>
                <a:lnTo>
                  <a:pt x="1762" y="1704"/>
                </a:lnTo>
                <a:lnTo>
                  <a:pt x="1738" y="1734"/>
                </a:lnTo>
                <a:lnTo>
                  <a:pt x="1717" y="1760"/>
                </a:lnTo>
                <a:lnTo>
                  <a:pt x="1697" y="1779"/>
                </a:lnTo>
                <a:lnTo>
                  <a:pt x="1669" y="1799"/>
                </a:lnTo>
                <a:lnTo>
                  <a:pt x="1651" y="1814"/>
                </a:lnTo>
                <a:lnTo>
                  <a:pt x="1638" y="1823"/>
                </a:lnTo>
                <a:lnTo>
                  <a:pt x="1629" y="1830"/>
                </a:lnTo>
                <a:lnTo>
                  <a:pt x="1618" y="1836"/>
                </a:lnTo>
                <a:lnTo>
                  <a:pt x="1607" y="1846"/>
                </a:lnTo>
                <a:lnTo>
                  <a:pt x="1593" y="1859"/>
                </a:lnTo>
                <a:lnTo>
                  <a:pt x="1571" y="1880"/>
                </a:lnTo>
                <a:lnTo>
                  <a:pt x="1550" y="1913"/>
                </a:lnTo>
                <a:lnTo>
                  <a:pt x="1531" y="1947"/>
                </a:lnTo>
                <a:lnTo>
                  <a:pt x="1514" y="1983"/>
                </a:lnTo>
                <a:lnTo>
                  <a:pt x="1499" y="2021"/>
                </a:lnTo>
                <a:lnTo>
                  <a:pt x="1482" y="2057"/>
                </a:lnTo>
                <a:lnTo>
                  <a:pt x="1466" y="2093"/>
                </a:lnTo>
                <a:lnTo>
                  <a:pt x="1452" y="2128"/>
                </a:lnTo>
                <a:lnTo>
                  <a:pt x="1435" y="2161"/>
                </a:lnTo>
                <a:lnTo>
                  <a:pt x="1420" y="2132"/>
                </a:lnTo>
                <a:lnTo>
                  <a:pt x="1402" y="2104"/>
                </a:lnTo>
                <a:lnTo>
                  <a:pt x="1383" y="2075"/>
                </a:lnTo>
                <a:lnTo>
                  <a:pt x="1363" y="2046"/>
                </a:lnTo>
                <a:lnTo>
                  <a:pt x="1340" y="2018"/>
                </a:lnTo>
                <a:lnTo>
                  <a:pt x="1319" y="1989"/>
                </a:lnTo>
                <a:lnTo>
                  <a:pt x="1296" y="1961"/>
                </a:lnTo>
                <a:lnTo>
                  <a:pt x="1274" y="1933"/>
                </a:lnTo>
                <a:lnTo>
                  <a:pt x="1251" y="1903"/>
                </a:lnTo>
                <a:lnTo>
                  <a:pt x="1230" y="1874"/>
                </a:lnTo>
                <a:lnTo>
                  <a:pt x="1210" y="1847"/>
                </a:lnTo>
                <a:lnTo>
                  <a:pt x="1192" y="1818"/>
                </a:lnTo>
                <a:lnTo>
                  <a:pt x="1175" y="1789"/>
                </a:lnTo>
                <a:lnTo>
                  <a:pt x="1159" y="1761"/>
                </a:lnTo>
                <a:lnTo>
                  <a:pt x="1146" y="1732"/>
                </a:lnTo>
                <a:lnTo>
                  <a:pt x="1137" y="1705"/>
                </a:lnTo>
                <a:lnTo>
                  <a:pt x="1121" y="1665"/>
                </a:lnTo>
                <a:lnTo>
                  <a:pt x="1105" y="1624"/>
                </a:lnTo>
                <a:lnTo>
                  <a:pt x="1087" y="1580"/>
                </a:lnTo>
                <a:lnTo>
                  <a:pt x="1068" y="1537"/>
                </a:lnTo>
                <a:lnTo>
                  <a:pt x="1050" y="1493"/>
                </a:lnTo>
                <a:lnTo>
                  <a:pt x="1032" y="1449"/>
                </a:lnTo>
                <a:lnTo>
                  <a:pt x="1016" y="1407"/>
                </a:lnTo>
                <a:lnTo>
                  <a:pt x="1003" y="1367"/>
                </a:lnTo>
                <a:lnTo>
                  <a:pt x="979" y="1376"/>
                </a:lnTo>
                <a:lnTo>
                  <a:pt x="958" y="1386"/>
                </a:lnTo>
                <a:lnTo>
                  <a:pt x="935" y="1394"/>
                </a:lnTo>
                <a:lnTo>
                  <a:pt x="914" y="1403"/>
                </a:lnTo>
                <a:lnTo>
                  <a:pt x="891" y="1411"/>
                </a:lnTo>
                <a:lnTo>
                  <a:pt x="870" y="1418"/>
                </a:lnTo>
                <a:lnTo>
                  <a:pt x="847" y="1426"/>
                </a:lnTo>
                <a:lnTo>
                  <a:pt x="825" y="1435"/>
                </a:lnTo>
                <a:lnTo>
                  <a:pt x="808" y="1443"/>
                </a:lnTo>
                <a:lnTo>
                  <a:pt x="790" y="1450"/>
                </a:lnTo>
                <a:lnTo>
                  <a:pt x="773" y="1459"/>
                </a:lnTo>
                <a:lnTo>
                  <a:pt x="755" y="1467"/>
                </a:lnTo>
                <a:lnTo>
                  <a:pt x="738" y="1475"/>
                </a:lnTo>
                <a:lnTo>
                  <a:pt x="721" y="1484"/>
                </a:lnTo>
                <a:lnTo>
                  <a:pt x="704" y="1491"/>
                </a:lnTo>
                <a:lnTo>
                  <a:pt x="687" y="1499"/>
                </a:lnTo>
                <a:lnTo>
                  <a:pt x="669" y="1507"/>
                </a:lnTo>
                <a:lnTo>
                  <a:pt x="652" y="1515"/>
                </a:lnTo>
                <a:lnTo>
                  <a:pt x="636" y="1522"/>
                </a:lnTo>
                <a:lnTo>
                  <a:pt x="619" y="1531"/>
                </a:lnTo>
                <a:lnTo>
                  <a:pt x="602" y="1537"/>
                </a:lnTo>
                <a:lnTo>
                  <a:pt x="586" y="1546"/>
                </a:lnTo>
                <a:lnTo>
                  <a:pt x="569" y="1553"/>
                </a:lnTo>
                <a:lnTo>
                  <a:pt x="553" y="1561"/>
                </a:lnTo>
                <a:lnTo>
                  <a:pt x="550" y="1561"/>
                </a:lnTo>
                <a:lnTo>
                  <a:pt x="541" y="1561"/>
                </a:lnTo>
                <a:lnTo>
                  <a:pt x="527" y="1563"/>
                </a:lnTo>
                <a:lnTo>
                  <a:pt x="511" y="1567"/>
                </a:lnTo>
                <a:lnTo>
                  <a:pt x="491" y="1571"/>
                </a:lnTo>
                <a:lnTo>
                  <a:pt x="469" y="1577"/>
                </a:lnTo>
                <a:lnTo>
                  <a:pt x="445" y="1585"/>
                </a:lnTo>
                <a:lnTo>
                  <a:pt x="421" y="1592"/>
                </a:lnTo>
                <a:lnTo>
                  <a:pt x="396" y="1598"/>
                </a:lnTo>
                <a:lnTo>
                  <a:pt x="373" y="1605"/>
                </a:lnTo>
                <a:lnTo>
                  <a:pt x="351" y="1612"/>
                </a:lnTo>
                <a:lnTo>
                  <a:pt x="333" y="1616"/>
                </a:lnTo>
                <a:lnTo>
                  <a:pt x="315" y="1620"/>
                </a:lnTo>
                <a:lnTo>
                  <a:pt x="304" y="1624"/>
                </a:lnTo>
                <a:lnTo>
                  <a:pt x="297" y="1624"/>
                </a:lnTo>
                <a:lnTo>
                  <a:pt x="294" y="1622"/>
                </a:lnTo>
                <a:lnTo>
                  <a:pt x="275" y="1633"/>
                </a:lnTo>
                <a:lnTo>
                  <a:pt x="256" y="1643"/>
                </a:lnTo>
                <a:lnTo>
                  <a:pt x="237" y="1654"/>
                </a:lnTo>
                <a:lnTo>
                  <a:pt x="219" y="1665"/>
                </a:lnTo>
                <a:lnTo>
                  <a:pt x="199" y="1675"/>
                </a:lnTo>
                <a:lnTo>
                  <a:pt x="180" y="1685"/>
                </a:lnTo>
                <a:lnTo>
                  <a:pt x="161" y="1696"/>
                </a:lnTo>
                <a:lnTo>
                  <a:pt x="143" y="1707"/>
                </a:lnTo>
                <a:lnTo>
                  <a:pt x="124" y="1718"/>
                </a:lnTo>
                <a:lnTo>
                  <a:pt x="106" y="1729"/>
                </a:lnTo>
                <a:lnTo>
                  <a:pt x="87" y="1739"/>
                </a:lnTo>
                <a:lnTo>
                  <a:pt x="70" y="1750"/>
                </a:lnTo>
                <a:lnTo>
                  <a:pt x="53" y="1760"/>
                </a:lnTo>
                <a:lnTo>
                  <a:pt x="35" y="1771"/>
                </a:lnTo>
                <a:lnTo>
                  <a:pt x="18" y="1781"/>
                </a:lnTo>
                <a:lnTo>
                  <a:pt x="0" y="1792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/>
          <a:lstStyle/>
          <a:p>
            <a:pPr algn="ctr" defTabSz="495327">
              <a:lnSpc>
                <a:spcPct val="85000"/>
              </a:lnSpc>
              <a:defRPr/>
            </a:pPr>
            <a:endParaRPr lang="ko-KR" altLang="en-US" sz="2167" kern="0" dirty="0">
              <a:solidFill>
                <a:srgbClr val="0000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29E9FA0-2F20-4174-A895-3E8E1FE1AD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7" r="2888"/>
          <a:stretch/>
        </p:blipFill>
        <p:spPr>
          <a:xfrm>
            <a:off x="2275653" y="5627954"/>
            <a:ext cx="7640692" cy="8075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0EA1F0-DA77-431F-93F1-DDA08C21BFE0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3.N.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암 심플러스 간편건강보험  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0824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3.N.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암 심플러스 간편건강보험  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BA4935-D04F-4F44-A5A2-6839F87AF7BA}"/>
              </a:ext>
            </a:extLst>
          </p:cNvPr>
          <p:cNvSpPr/>
          <p:nvPr/>
        </p:nvSpPr>
        <p:spPr>
          <a:xfrm>
            <a:off x="504704" y="1466743"/>
            <a:ext cx="11182591" cy="4634173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CC835E1C-1649-44E6-B845-3FCD529DD0C5}"/>
              </a:ext>
            </a:extLst>
          </p:cNvPr>
          <p:cNvSpPr/>
          <p:nvPr/>
        </p:nvSpPr>
        <p:spPr>
          <a:xfrm>
            <a:off x="1946787" y="1887793"/>
            <a:ext cx="9517626" cy="1192967"/>
          </a:xfrm>
          <a:prstGeom prst="wedgeRoundRectCallout">
            <a:avLst>
              <a:gd name="adj1" fmla="val -52310"/>
              <a:gd name="adj2" fmla="val 23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24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년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7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월 간암 진단 후 항암치료와 수술을 받았어요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.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현재는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6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개월에 한번씩 정기검진을 </a:t>
            </a:r>
            <a:b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다니는데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3.N.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 가입시 재발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전이시 보상이 가능한가요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? (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잔여암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없음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6" name="말풍선: 모서리가 둥근 사각형 5">
            <a:extLst>
              <a:ext uri="{FF2B5EF4-FFF2-40B4-BE49-F238E27FC236}">
                <a16:creationId xmlns:a16="http://schemas.microsoft.com/office/drawing/2014/main" id="{A32C920A-E5A0-47EC-A12B-5B1509BE99D1}"/>
              </a:ext>
            </a:extLst>
          </p:cNvPr>
          <p:cNvSpPr/>
          <p:nvPr/>
        </p:nvSpPr>
        <p:spPr>
          <a:xfrm>
            <a:off x="1886163" y="3379838"/>
            <a:ext cx="9517626" cy="1022555"/>
          </a:xfrm>
          <a:prstGeom prst="wedgeRoundRectCallout">
            <a:avLst>
              <a:gd name="adj1" fmla="val -53550"/>
              <a:gd name="adj2" fmla="val -23593"/>
              <a:gd name="adj3" fmla="val 16667"/>
            </a:avLst>
          </a:prstGeom>
          <a:solidFill>
            <a:srgbClr val="FFFF99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가입시 전이  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재발 보상  가능합니다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.</a:t>
            </a:r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C3D6653-C731-4DD5-955A-2739F9C6F2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3" r="52964" b="53364"/>
          <a:stretch/>
        </p:blipFill>
        <p:spPr>
          <a:xfrm>
            <a:off x="648929" y="1887793"/>
            <a:ext cx="996318" cy="8947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6540B6-8C43-4EE5-9C8B-6E2A56056FE3}"/>
              </a:ext>
            </a:extLst>
          </p:cNvPr>
          <p:cNvSpPr txBox="1"/>
          <p:nvPr/>
        </p:nvSpPr>
        <p:spPr>
          <a:xfrm>
            <a:off x="1951697" y="4608075"/>
            <a:ext cx="9452092" cy="120032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defTabSz="742950" latinLnBrk="1">
              <a:defRPr/>
            </a:pPr>
            <a:endParaRPr lang="en-US" altLang="ko-KR" sz="3600" dirty="0">
              <a:solidFill>
                <a:prstClr val="black">
                  <a:lumMod val="95000"/>
                  <a:lumOff val="5000"/>
                </a:prstClr>
              </a:solidFill>
              <a:latin typeface="KB금융 제목체 Bold" panose="020B0803000000000000" pitchFamily="50" charset="-127"/>
              <a:ea typeface="KB금융 제목체 Bold" panose="020B0803000000000000" pitchFamily="50" charset="-127"/>
            </a:endParaRPr>
          </a:p>
          <a:p>
            <a:pPr algn="ctr" defTabSz="742950" latinLnBrk="1">
              <a:defRPr/>
            </a:pPr>
            <a:endParaRPr lang="ko-KR" altLang="en-US" sz="3600" dirty="0">
              <a:solidFill>
                <a:prstClr val="black">
                  <a:lumMod val="95000"/>
                  <a:lumOff val="5000"/>
                </a:prstClr>
              </a:solidFill>
              <a:latin typeface="KB금융 제목체 Bold" panose="020B0803000000000000" pitchFamily="50" charset="-127"/>
              <a:ea typeface="KB금융 제목체 Bold" panose="020B0803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B8A03C3-5A10-4879-ACBF-51A55DE59F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49" r="18936"/>
          <a:stretch/>
        </p:blipFill>
        <p:spPr>
          <a:xfrm>
            <a:off x="709552" y="3379838"/>
            <a:ext cx="875071" cy="8324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599AFF4-AF4F-4414-B88F-B53FF1971B80}"/>
              </a:ext>
            </a:extLst>
          </p:cNvPr>
          <p:cNvSpPr txBox="1"/>
          <p:nvPr/>
        </p:nvSpPr>
        <p:spPr>
          <a:xfrm>
            <a:off x="2393918" y="4872323"/>
            <a:ext cx="8996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암환자의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18.2%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는 재발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전이에 대한 고민을 함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.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간암은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년내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60~70%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재발이 높은 암에</a:t>
            </a:r>
            <a:b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해당됨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.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간암은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30~50%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혈관 및 간내 전이가 흔함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.</a:t>
            </a:r>
            <a:endParaRPr lang="ko-KR" altLang="en-US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E84762-9385-446C-AA8B-8DDF4EC2527B}"/>
              </a:ext>
            </a:extLst>
          </p:cNvPr>
          <p:cNvSpPr txBox="1"/>
          <p:nvPr/>
        </p:nvSpPr>
        <p:spPr>
          <a:xfrm>
            <a:off x="7603959" y="5783254"/>
            <a:ext cx="113439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출처 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: 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국가암등록통계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국가암정보센터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서울대학병원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아산병원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삼성서울병원</a:t>
            </a:r>
            <a:endParaRPr lang="ko-KR" altLang="en-US" sz="900" dirty="0">
              <a:solidFill>
                <a:schemeClr val="bg1">
                  <a:lumMod val="6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6" name="사각형: 둥근 위쪽 모서리 15">
            <a:extLst>
              <a:ext uri="{FF2B5EF4-FFF2-40B4-BE49-F238E27FC236}">
                <a16:creationId xmlns:a16="http://schemas.microsoft.com/office/drawing/2014/main" id="{2D06CF9F-7C8E-49A9-9176-14D0A602CE99}"/>
              </a:ext>
            </a:extLst>
          </p:cNvPr>
          <p:cNvSpPr/>
          <p:nvPr/>
        </p:nvSpPr>
        <p:spPr>
          <a:xfrm>
            <a:off x="497191" y="865250"/>
            <a:ext cx="3793455" cy="54779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보상 문의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3C235F9-8ACD-42DB-90BB-06496CC6696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957" y="4760871"/>
            <a:ext cx="1259316" cy="89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6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3.N.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암 심플러스 간편건강보험  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51BA4935-D04F-4F44-A5A2-6839F87AF7BA}"/>
              </a:ext>
            </a:extLst>
          </p:cNvPr>
          <p:cNvSpPr/>
          <p:nvPr/>
        </p:nvSpPr>
        <p:spPr>
          <a:xfrm>
            <a:off x="504704" y="1466743"/>
            <a:ext cx="11182591" cy="4634173"/>
          </a:xfrm>
          <a:prstGeom prst="rect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CC835E1C-1649-44E6-B845-3FCD529DD0C5}"/>
              </a:ext>
            </a:extLst>
          </p:cNvPr>
          <p:cNvSpPr/>
          <p:nvPr/>
        </p:nvSpPr>
        <p:spPr>
          <a:xfrm>
            <a:off x="1946786" y="1887793"/>
            <a:ext cx="9608817" cy="1192967"/>
          </a:xfrm>
          <a:prstGeom prst="wedgeRoundRectCallout">
            <a:avLst>
              <a:gd name="adj1" fmla="val -52310"/>
              <a:gd name="adj2" fmla="val 23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20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년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월 유방암 진단 후 항암과 수술을 마치고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타목시펜을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년간 복용했어요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.(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최종 투약일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25.5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월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b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3.1.1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심플러스 가입시 재발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전이가 보상 가능할까요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? (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잔여암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X)</a:t>
            </a:r>
            <a:endParaRPr lang="ko-KR" altLang="en-US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6" name="말풍선: 모서리가 둥근 사각형 5">
            <a:extLst>
              <a:ext uri="{FF2B5EF4-FFF2-40B4-BE49-F238E27FC236}">
                <a16:creationId xmlns:a16="http://schemas.microsoft.com/office/drawing/2014/main" id="{A32C920A-E5A0-47EC-A12B-5B1509BE99D1}"/>
              </a:ext>
            </a:extLst>
          </p:cNvPr>
          <p:cNvSpPr/>
          <p:nvPr/>
        </p:nvSpPr>
        <p:spPr>
          <a:xfrm>
            <a:off x="1886163" y="3379838"/>
            <a:ext cx="9669440" cy="1022555"/>
          </a:xfrm>
          <a:prstGeom prst="wedgeRoundRectCallout">
            <a:avLst>
              <a:gd name="adj1" fmla="val -53550"/>
              <a:gd name="adj2" fmla="val -23593"/>
              <a:gd name="adj3" fmla="val 16667"/>
            </a:avLst>
          </a:prstGeom>
          <a:solidFill>
            <a:srgbClr val="FFFF99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가입시 전이  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재발 보상  가능합니다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.</a:t>
            </a:r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6540B6-8C43-4EE5-9C8B-6E2A56056FE3}"/>
              </a:ext>
            </a:extLst>
          </p:cNvPr>
          <p:cNvSpPr txBox="1"/>
          <p:nvPr/>
        </p:nvSpPr>
        <p:spPr>
          <a:xfrm>
            <a:off x="1951697" y="4608075"/>
            <a:ext cx="9603906" cy="120032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defTabSz="742950" latinLnBrk="1">
              <a:defRPr/>
            </a:pPr>
            <a:endParaRPr lang="en-US" altLang="ko-KR" sz="3600" dirty="0">
              <a:solidFill>
                <a:prstClr val="black">
                  <a:lumMod val="95000"/>
                  <a:lumOff val="5000"/>
                </a:prstClr>
              </a:solidFill>
              <a:latin typeface="KB금융 제목체 Bold" panose="020B0803000000000000" pitchFamily="50" charset="-127"/>
              <a:ea typeface="KB금융 제목체 Bold" panose="020B0803000000000000" pitchFamily="50" charset="-127"/>
            </a:endParaRPr>
          </a:p>
          <a:p>
            <a:pPr algn="ctr" defTabSz="742950" latinLnBrk="1">
              <a:defRPr/>
            </a:pPr>
            <a:endParaRPr lang="ko-KR" altLang="en-US" sz="3600" dirty="0">
              <a:solidFill>
                <a:prstClr val="black">
                  <a:lumMod val="95000"/>
                  <a:lumOff val="5000"/>
                </a:prstClr>
              </a:solidFill>
              <a:latin typeface="KB금융 제목체 Bold" panose="020B0803000000000000" pitchFamily="50" charset="-127"/>
              <a:ea typeface="KB금융 제목체 Bold" panose="020B0803000000000000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B8A03C3-5A10-4879-ACBF-51A55DE59F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49" r="18936"/>
          <a:stretch/>
        </p:blipFill>
        <p:spPr>
          <a:xfrm>
            <a:off x="709552" y="3379838"/>
            <a:ext cx="875071" cy="8324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599AFF4-AF4F-4414-B88F-B53FF1971B80}"/>
              </a:ext>
            </a:extLst>
          </p:cNvPr>
          <p:cNvSpPr txBox="1"/>
          <p:nvPr/>
        </p:nvSpPr>
        <p:spPr>
          <a:xfrm>
            <a:off x="2393918" y="4872323"/>
            <a:ext cx="8996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항암호르몬 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복용시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암치료의 종결로 보지 않음</a:t>
            </a:r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(3.N.</a:t>
            </a:r>
            <a:r>
              <a:rPr lang="ko-KR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</a:t>
            </a:r>
            <a:r>
              <a:rPr lang="en-US" altLang="ko-KR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유방암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6~20%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재발율을 가지고 있음</a:t>
            </a:r>
            <a:b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(10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년 이후 늦은 재발도 존재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진단시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원격전이 약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5~10% (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주요전이 부위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: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뼈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폐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간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E84762-9385-446C-AA8B-8DDF4EC2527B}"/>
              </a:ext>
            </a:extLst>
          </p:cNvPr>
          <p:cNvSpPr txBox="1"/>
          <p:nvPr/>
        </p:nvSpPr>
        <p:spPr>
          <a:xfrm>
            <a:off x="6980961" y="5823552"/>
            <a:ext cx="113439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출처 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: 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국가암등록통계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국가암정보센터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서울대학병원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아산병원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삼성서울병원</a:t>
            </a:r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9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한국유방암학회</a:t>
            </a:r>
            <a:endParaRPr lang="ko-KR" altLang="en-US" sz="900" dirty="0">
              <a:solidFill>
                <a:schemeClr val="bg1">
                  <a:lumMod val="6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6" name="사각형: 둥근 위쪽 모서리 15">
            <a:extLst>
              <a:ext uri="{FF2B5EF4-FFF2-40B4-BE49-F238E27FC236}">
                <a16:creationId xmlns:a16="http://schemas.microsoft.com/office/drawing/2014/main" id="{2D06CF9F-7C8E-49A9-9176-14D0A602CE99}"/>
              </a:ext>
            </a:extLst>
          </p:cNvPr>
          <p:cNvSpPr/>
          <p:nvPr/>
        </p:nvSpPr>
        <p:spPr>
          <a:xfrm>
            <a:off x="497191" y="865250"/>
            <a:ext cx="3793455" cy="54779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보상 문의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CC68CA5C-60C4-4AA8-8EB0-E547114515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 t="13012" r="63" b="52670"/>
          <a:stretch/>
        </p:blipFill>
        <p:spPr>
          <a:xfrm>
            <a:off x="709552" y="2021610"/>
            <a:ext cx="806557" cy="947294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6B9D32A-9FA3-426C-B9C9-8FD64ECD316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847" y="4734592"/>
            <a:ext cx="1259316" cy="94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136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직사각형 132">
            <a:extLst>
              <a:ext uri="{FF2B5EF4-FFF2-40B4-BE49-F238E27FC236}">
                <a16:creationId xmlns:a16="http://schemas.microsoft.com/office/drawing/2014/main" id="{B6C3322E-A239-4E83-805F-E2567E2CF231}"/>
              </a:ext>
            </a:extLst>
          </p:cNvPr>
          <p:cNvSpPr/>
          <p:nvPr/>
        </p:nvSpPr>
        <p:spPr>
          <a:xfrm>
            <a:off x="5879689" y="2753032"/>
            <a:ext cx="6233653" cy="3420438"/>
          </a:xfrm>
          <a:prstGeom prst="rect">
            <a:avLst/>
          </a:prstGeom>
          <a:solidFill>
            <a:srgbClr val="FFF0D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3.N.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암 심플러스 간편건강보험  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A67D956-1A97-46E6-B4C6-1B1D8EE753DB}"/>
              </a:ext>
            </a:extLst>
          </p:cNvPr>
          <p:cNvSpPr/>
          <p:nvPr/>
        </p:nvSpPr>
        <p:spPr>
          <a:xfrm>
            <a:off x="1226433" y="614245"/>
            <a:ext cx="9401965" cy="1629326"/>
          </a:xfrm>
          <a:prstGeom prst="rect">
            <a:avLst/>
          </a:prstGeom>
          <a:solidFill>
            <a:schemeClr val="bg1">
              <a:lumMod val="75000"/>
              <a:alpha val="42745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7B6827E7-21E6-4DD9-A296-6E894E5D8919}"/>
              </a:ext>
            </a:extLst>
          </p:cNvPr>
          <p:cNvSpPr/>
          <p:nvPr/>
        </p:nvSpPr>
        <p:spPr>
          <a:xfrm>
            <a:off x="1725508" y="846689"/>
            <a:ext cx="2208624" cy="69170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간편 심사형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19FB42F-E3E4-405D-92A7-544712C30F3A}"/>
              </a:ext>
            </a:extLst>
          </p:cNvPr>
          <p:cNvSpPr/>
          <p:nvPr/>
        </p:nvSpPr>
        <p:spPr>
          <a:xfrm>
            <a:off x="4595147" y="858820"/>
            <a:ext cx="2208624" cy="691708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 </a:t>
            </a:r>
            <a:r>
              <a:rPr kumimoji="0" lang="ko-KR" altLang="en-US" sz="16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심플패스</a:t>
            </a:r>
            <a:r>
              <a:rPr kumimoji="0" lang="ko-KR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1600" kern="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or</a:t>
            </a:r>
            <a:br>
              <a:rPr lang="en-US" altLang="ko-KR" sz="1600" kern="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ko-KR" altLang="en-US" sz="1600" kern="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암뇌심</a:t>
            </a:r>
            <a:r>
              <a:rPr lang="ko-KR" altLang="en-US" sz="1600" kern="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sz="1600" kern="0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심플패스</a:t>
            </a:r>
            <a:br>
              <a:rPr lang="en-US" altLang="ko-KR" sz="1600" kern="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endParaRPr kumimoji="0" lang="en-GB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2" name="더하기 기호 21">
            <a:extLst>
              <a:ext uri="{FF2B5EF4-FFF2-40B4-BE49-F238E27FC236}">
                <a16:creationId xmlns:a16="http://schemas.microsoft.com/office/drawing/2014/main" id="{485AE0B3-561D-452B-9D6B-C7A8647E00FD}"/>
              </a:ext>
            </a:extLst>
          </p:cNvPr>
          <p:cNvSpPr/>
          <p:nvPr/>
        </p:nvSpPr>
        <p:spPr>
          <a:xfrm>
            <a:off x="4171948" y="1081138"/>
            <a:ext cx="294968" cy="327850"/>
          </a:xfrm>
          <a:prstGeom prst="mathPl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같음 기호 22">
            <a:extLst>
              <a:ext uri="{FF2B5EF4-FFF2-40B4-BE49-F238E27FC236}">
                <a16:creationId xmlns:a16="http://schemas.microsoft.com/office/drawing/2014/main" id="{1CAE339F-7196-4A84-A10C-B92E3085ABEB}"/>
              </a:ext>
            </a:extLst>
          </p:cNvPr>
          <p:cNvSpPr/>
          <p:nvPr/>
        </p:nvSpPr>
        <p:spPr>
          <a:xfrm>
            <a:off x="7114657" y="1013801"/>
            <a:ext cx="286668" cy="290843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256ED5D-310C-4120-85F9-5048F98C7F74}"/>
              </a:ext>
            </a:extLst>
          </p:cNvPr>
          <p:cNvSpPr/>
          <p:nvPr/>
        </p:nvSpPr>
        <p:spPr>
          <a:xfrm>
            <a:off x="7877909" y="1507049"/>
            <a:ext cx="1733607" cy="56590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심플패스</a:t>
            </a:r>
            <a:endParaRPr kumimoji="0" lang="en-GB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A6CF4C0F-A314-4DF6-8E23-05A71E91A57D}"/>
              </a:ext>
            </a:extLst>
          </p:cNvPr>
          <p:cNvSpPr/>
          <p:nvPr/>
        </p:nvSpPr>
        <p:spPr>
          <a:xfrm>
            <a:off x="7885669" y="772074"/>
            <a:ext cx="1733606" cy="601739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간편 심사형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0CB7F721-FAE8-4FA2-A754-D07446A801A6}"/>
              </a:ext>
            </a:extLst>
          </p:cNvPr>
          <p:cNvSpPr/>
          <p:nvPr/>
        </p:nvSpPr>
        <p:spPr>
          <a:xfrm>
            <a:off x="10017483" y="1033054"/>
            <a:ext cx="1779851" cy="598223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2</a:t>
            </a:r>
            <a:r>
              <a:rPr lang="ko-KR" altLang="en-US" sz="1600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건 가입도 가능</a:t>
            </a:r>
            <a:r>
              <a:rPr lang="en-US" altLang="ko-KR" sz="1600" dirty="0">
                <a:solidFill>
                  <a:srgbClr val="FF00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E2CD24C-C098-4DCF-921D-4492A79348B4}"/>
              </a:ext>
            </a:extLst>
          </p:cNvPr>
          <p:cNvSpPr/>
          <p:nvPr/>
        </p:nvSpPr>
        <p:spPr>
          <a:xfrm>
            <a:off x="4783361" y="1710391"/>
            <a:ext cx="1976105" cy="410227"/>
          </a:xfrm>
          <a:prstGeom prst="roundRect">
            <a:avLst/>
          </a:prstGeom>
          <a:solidFill>
            <a:srgbClr val="F2FF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누적 패스 플랜</a:t>
            </a:r>
          </a:p>
        </p:txBody>
      </p:sp>
      <p:sp>
        <p:nvSpPr>
          <p:cNvPr id="8" name="오른쪽 중괄호 7">
            <a:extLst>
              <a:ext uri="{FF2B5EF4-FFF2-40B4-BE49-F238E27FC236}">
                <a16:creationId xmlns:a16="http://schemas.microsoft.com/office/drawing/2014/main" id="{EAF8A9D1-3D60-4128-9DDC-11E63BAE8E40}"/>
              </a:ext>
            </a:extLst>
          </p:cNvPr>
          <p:cNvSpPr/>
          <p:nvPr/>
        </p:nvSpPr>
        <p:spPr>
          <a:xfrm>
            <a:off x="9738180" y="886016"/>
            <a:ext cx="45719" cy="1085783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E3A1D86-6935-42F3-A431-2CB8CD18BFE6}"/>
              </a:ext>
            </a:extLst>
          </p:cNvPr>
          <p:cNvSpPr txBox="1"/>
          <p:nvPr/>
        </p:nvSpPr>
        <p:spPr>
          <a:xfrm>
            <a:off x="6308218" y="5464697"/>
            <a:ext cx="1425120" cy="628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상해</a:t>
            </a:r>
            <a:r>
              <a:rPr lang="en-US" altLang="ko-KR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질병 </a:t>
            </a:r>
            <a:r>
              <a:rPr lang="en-US" altLang="ko-KR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180</a:t>
            </a:r>
            <a:r>
              <a:rPr lang="ko-KR" altLang="en-US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일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요양제외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70E0766-6BEA-4DE9-81BA-9DE4A5E5ECE2}"/>
              </a:ext>
            </a:extLst>
          </p:cNvPr>
          <p:cNvSpPr txBox="1"/>
          <p:nvPr/>
        </p:nvSpPr>
        <p:spPr>
          <a:xfrm>
            <a:off x="8292353" y="5448106"/>
            <a:ext cx="1425119" cy="628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상해</a:t>
            </a:r>
            <a:r>
              <a:rPr lang="en-US" altLang="ko-KR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질병 </a:t>
            </a:r>
            <a:r>
              <a:rPr lang="en-US" altLang="ko-KR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180</a:t>
            </a:r>
            <a:r>
              <a:rPr lang="ko-KR" altLang="en-US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일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요양병원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A8C5E27-6110-4931-B0DB-C3FA11381F70}"/>
              </a:ext>
            </a:extLst>
          </p:cNvPr>
          <p:cNvSpPr txBox="1"/>
          <p:nvPr/>
        </p:nvSpPr>
        <p:spPr>
          <a:xfrm>
            <a:off x="10352239" y="5488421"/>
            <a:ext cx="1425120" cy="39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상해</a:t>
            </a:r>
            <a:r>
              <a:rPr lang="en-US" altLang="ko-KR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질병 </a:t>
            </a:r>
            <a:r>
              <a:rPr lang="en-US" altLang="ko-KR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180</a:t>
            </a:r>
            <a:r>
              <a:rPr lang="ko-KR" altLang="en-US" sz="1400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일</a:t>
            </a:r>
          </a:p>
        </p:txBody>
      </p: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DDA399DB-EA44-4A2B-990C-2959FF931EC1}"/>
              </a:ext>
            </a:extLst>
          </p:cNvPr>
          <p:cNvGrpSpPr/>
          <p:nvPr/>
        </p:nvGrpSpPr>
        <p:grpSpPr>
          <a:xfrm>
            <a:off x="6025736" y="3167807"/>
            <a:ext cx="1927123" cy="1428503"/>
            <a:chOff x="5801032" y="1010878"/>
            <a:chExt cx="2330245" cy="1542653"/>
          </a:xfrm>
        </p:grpSpPr>
        <p:grpSp>
          <p:nvGrpSpPr>
            <p:cNvPr id="68" name="그룹 67">
              <a:extLst>
                <a:ext uri="{FF2B5EF4-FFF2-40B4-BE49-F238E27FC236}">
                  <a16:creationId xmlns:a16="http://schemas.microsoft.com/office/drawing/2014/main" id="{411E9933-050A-4A38-B976-D244FCD8AA4B}"/>
                </a:ext>
              </a:extLst>
            </p:cNvPr>
            <p:cNvGrpSpPr/>
            <p:nvPr/>
          </p:nvGrpSpPr>
          <p:grpSpPr>
            <a:xfrm>
              <a:off x="5801032" y="1010878"/>
              <a:ext cx="2330245" cy="1542653"/>
              <a:chOff x="8052619" y="1138698"/>
              <a:chExt cx="2615381" cy="1542653"/>
            </a:xfrm>
          </p:grpSpPr>
          <p:sp>
            <p:nvSpPr>
              <p:cNvPr id="70" name="사각형: 둥근 모서리 69">
                <a:extLst>
                  <a:ext uri="{FF2B5EF4-FFF2-40B4-BE49-F238E27FC236}">
                    <a16:creationId xmlns:a16="http://schemas.microsoft.com/office/drawing/2014/main" id="{3F035CB5-DCC1-466C-A5A1-4A85FE6914CD}"/>
                  </a:ext>
                </a:extLst>
              </p:cNvPr>
              <p:cNvSpPr/>
              <p:nvPr/>
            </p:nvSpPr>
            <p:spPr>
              <a:xfrm>
                <a:off x="8052619" y="1138698"/>
                <a:ext cx="2615381" cy="1542653"/>
              </a:xfrm>
              <a:prstGeom prst="roundRect">
                <a:avLst>
                  <a:gd name="adj" fmla="val 3920"/>
                </a:avLst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직사각형 70">
                <a:extLst>
                  <a:ext uri="{FF2B5EF4-FFF2-40B4-BE49-F238E27FC236}">
                    <a16:creationId xmlns:a16="http://schemas.microsoft.com/office/drawing/2014/main" id="{48E0FFFE-1DFF-46C2-BCF9-48602C39F54D}"/>
                  </a:ext>
                </a:extLst>
              </p:cNvPr>
              <p:cNvSpPr/>
              <p:nvPr/>
            </p:nvSpPr>
            <p:spPr>
              <a:xfrm>
                <a:off x="8091948" y="1327355"/>
                <a:ext cx="2566220" cy="41458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최대 암 </a:t>
                </a:r>
                <a:r>
                  <a:rPr lang="en-US" altLang="ko-KR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4</a:t>
                </a:r>
                <a:r>
                  <a:rPr lang="ko-KR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천만원</a:t>
                </a:r>
              </a:p>
            </p:txBody>
          </p:sp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id="{58E237D0-A2E4-46B0-9621-0BC2F50427B6}"/>
                  </a:ext>
                </a:extLst>
              </p:cNvPr>
              <p:cNvCxnSpPr/>
              <p:nvPr/>
            </p:nvCxnSpPr>
            <p:spPr>
              <a:xfrm>
                <a:off x="8239430" y="1837536"/>
                <a:ext cx="2222092" cy="0"/>
              </a:xfrm>
              <a:prstGeom prst="line">
                <a:avLst/>
              </a:prstGeom>
              <a:ln w="285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C02E83F-8E31-4D2D-89B8-69DF481DF502}"/>
                </a:ext>
              </a:extLst>
            </p:cNvPr>
            <p:cNvSpPr txBox="1"/>
            <p:nvPr/>
          </p:nvSpPr>
          <p:spPr>
            <a:xfrm>
              <a:off x="6142214" y="1755717"/>
              <a:ext cx="1723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상급종합병원</a:t>
              </a:r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99FB307B-940F-4882-ACFF-5D35E456B0F2}"/>
              </a:ext>
            </a:extLst>
          </p:cNvPr>
          <p:cNvGrpSpPr/>
          <p:nvPr/>
        </p:nvGrpSpPr>
        <p:grpSpPr>
          <a:xfrm>
            <a:off x="8031519" y="3167807"/>
            <a:ext cx="1927123" cy="1428503"/>
            <a:chOff x="5801032" y="1010878"/>
            <a:chExt cx="2330245" cy="1542653"/>
          </a:xfrm>
        </p:grpSpPr>
        <p:grpSp>
          <p:nvGrpSpPr>
            <p:cNvPr id="74" name="그룹 73">
              <a:extLst>
                <a:ext uri="{FF2B5EF4-FFF2-40B4-BE49-F238E27FC236}">
                  <a16:creationId xmlns:a16="http://schemas.microsoft.com/office/drawing/2014/main" id="{4BF9418B-741B-4408-95D9-DF8317F09D28}"/>
                </a:ext>
              </a:extLst>
            </p:cNvPr>
            <p:cNvGrpSpPr/>
            <p:nvPr/>
          </p:nvGrpSpPr>
          <p:grpSpPr>
            <a:xfrm>
              <a:off x="5801032" y="1010878"/>
              <a:ext cx="2330245" cy="1542653"/>
              <a:chOff x="8052619" y="1138698"/>
              <a:chExt cx="2615381" cy="1542653"/>
            </a:xfrm>
          </p:grpSpPr>
          <p:sp>
            <p:nvSpPr>
              <p:cNvPr id="76" name="사각형: 둥근 모서리 75">
                <a:extLst>
                  <a:ext uri="{FF2B5EF4-FFF2-40B4-BE49-F238E27FC236}">
                    <a16:creationId xmlns:a16="http://schemas.microsoft.com/office/drawing/2014/main" id="{75579F14-A698-4DA5-9A90-C93A81B77ED0}"/>
                  </a:ext>
                </a:extLst>
              </p:cNvPr>
              <p:cNvSpPr/>
              <p:nvPr/>
            </p:nvSpPr>
            <p:spPr>
              <a:xfrm>
                <a:off x="8052619" y="1138698"/>
                <a:ext cx="2615381" cy="1542653"/>
              </a:xfrm>
              <a:prstGeom prst="roundRect">
                <a:avLst>
                  <a:gd name="adj" fmla="val 3920"/>
                </a:avLst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876CE1CA-2A2E-40E9-BF7D-A70BD8E56273}"/>
                  </a:ext>
                </a:extLst>
              </p:cNvPr>
              <p:cNvSpPr/>
              <p:nvPr/>
            </p:nvSpPr>
            <p:spPr>
              <a:xfrm>
                <a:off x="8091948" y="1327356"/>
                <a:ext cx="2566220" cy="41458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양성자 </a:t>
                </a:r>
                <a:r>
                  <a:rPr lang="en-US" altLang="ko-KR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3</a:t>
                </a:r>
                <a:r>
                  <a:rPr lang="ko-KR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천만</a:t>
                </a:r>
              </a:p>
            </p:txBody>
          </p:sp>
          <p:cxnSp>
            <p:nvCxnSpPr>
              <p:cNvPr id="78" name="직선 연결선 77">
                <a:extLst>
                  <a:ext uri="{FF2B5EF4-FFF2-40B4-BE49-F238E27FC236}">
                    <a16:creationId xmlns:a16="http://schemas.microsoft.com/office/drawing/2014/main" id="{B8001100-CCC7-4D81-9FC4-09FA43135ACB}"/>
                  </a:ext>
                </a:extLst>
              </p:cNvPr>
              <p:cNvCxnSpPr/>
              <p:nvPr/>
            </p:nvCxnSpPr>
            <p:spPr>
              <a:xfrm>
                <a:off x="8262608" y="1846395"/>
                <a:ext cx="2222092" cy="0"/>
              </a:xfrm>
              <a:prstGeom prst="line">
                <a:avLst/>
              </a:prstGeom>
              <a:ln w="285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694EC40C-44AC-41C5-8174-8122EA6FB081}"/>
                </a:ext>
              </a:extLst>
            </p:cNvPr>
            <p:cNvSpPr txBox="1"/>
            <p:nvPr/>
          </p:nvSpPr>
          <p:spPr>
            <a:xfrm>
              <a:off x="6360139" y="1771294"/>
              <a:ext cx="1723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종합병원</a:t>
              </a:r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F560EDD1-3BDB-458C-BD5E-ED82BC0F6BBB}"/>
              </a:ext>
            </a:extLst>
          </p:cNvPr>
          <p:cNvGrpSpPr/>
          <p:nvPr/>
        </p:nvGrpSpPr>
        <p:grpSpPr>
          <a:xfrm>
            <a:off x="10052943" y="3167807"/>
            <a:ext cx="1944746" cy="1428503"/>
            <a:chOff x="5801032" y="1010878"/>
            <a:chExt cx="2351554" cy="1542653"/>
          </a:xfrm>
        </p:grpSpPr>
        <p:grpSp>
          <p:nvGrpSpPr>
            <p:cNvPr id="80" name="그룹 79">
              <a:extLst>
                <a:ext uri="{FF2B5EF4-FFF2-40B4-BE49-F238E27FC236}">
                  <a16:creationId xmlns:a16="http://schemas.microsoft.com/office/drawing/2014/main" id="{0C9FBF74-656D-4B89-BE25-168065C6C831}"/>
                </a:ext>
              </a:extLst>
            </p:cNvPr>
            <p:cNvGrpSpPr/>
            <p:nvPr/>
          </p:nvGrpSpPr>
          <p:grpSpPr>
            <a:xfrm>
              <a:off x="5801032" y="1010878"/>
              <a:ext cx="2330245" cy="1542653"/>
              <a:chOff x="8052619" y="1138698"/>
              <a:chExt cx="2615381" cy="1542653"/>
            </a:xfrm>
          </p:grpSpPr>
          <p:sp>
            <p:nvSpPr>
              <p:cNvPr id="82" name="사각형: 둥근 모서리 81">
                <a:extLst>
                  <a:ext uri="{FF2B5EF4-FFF2-40B4-BE49-F238E27FC236}">
                    <a16:creationId xmlns:a16="http://schemas.microsoft.com/office/drawing/2014/main" id="{59083F8F-C348-4DEF-A03D-1BD0BB4F7400}"/>
                  </a:ext>
                </a:extLst>
              </p:cNvPr>
              <p:cNvSpPr/>
              <p:nvPr/>
            </p:nvSpPr>
            <p:spPr>
              <a:xfrm>
                <a:off x="8052619" y="1138698"/>
                <a:ext cx="2615381" cy="1542653"/>
              </a:xfrm>
              <a:prstGeom prst="roundRect">
                <a:avLst>
                  <a:gd name="adj" fmla="val 3920"/>
                </a:avLst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3" name="직사각형 82">
                <a:extLst>
                  <a:ext uri="{FF2B5EF4-FFF2-40B4-BE49-F238E27FC236}">
                    <a16:creationId xmlns:a16="http://schemas.microsoft.com/office/drawing/2014/main" id="{EB71CC2F-3BB5-4017-9A0F-9211D0CFCA07}"/>
                  </a:ext>
                </a:extLst>
              </p:cNvPr>
              <p:cNvSpPr/>
              <p:nvPr/>
            </p:nvSpPr>
            <p:spPr>
              <a:xfrm>
                <a:off x="8091949" y="1327356"/>
                <a:ext cx="2556995" cy="45509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중입자</a:t>
                </a:r>
                <a:r>
                  <a:rPr lang="ko-KR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 </a:t>
                </a:r>
                <a:r>
                  <a:rPr lang="en-US" altLang="ko-KR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3</a:t>
                </a:r>
                <a:r>
                  <a:rPr lang="ko-KR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</a:rPr>
                  <a:t>천만</a:t>
                </a:r>
              </a:p>
            </p:txBody>
          </p: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id="{ECD0DB4B-6625-47EC-92F2-0B83D1E63757}"/>
                  </a:ext>
                </a:extLst>
              </p:cNvPr>
              <p:cNvCxnSpPr/>
              <p:nvPr/>
            </p:nvCxnSpPr>
            <p:spPr>
              <a:xfrm>
                <a:off x="8324031" y="1880178"/>
                <a:ext cx="2222092" cy="0"/>
              </a:xfrm>
              <a:prstGeom prst="line">
                <a:avLst/>
              </a:prstGeom>
              <a:ln w="28575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1A4C28D-FABA-43B0-8F4E-1EFA92B1CB40}"/>
                </a:ext>
              </a:extLst>
            </p:cNvPr>
            <p:cNvSpPr txBox="1"/>
            <p:nvPr/>
          </p:nvSpPr>
          <p:spPr>
            <a:xfrm>
              <a:off x="6429355" y="1775218"/>
              <a:ext cx="17232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종합병원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DD5473DE-8335-4945-87E4-EE37C6003C62}"/>
              </a:ext>
            </a:extLst>
          </p:cNvPr>
          <p:cNvSpPr txBox="1"/>
          <p:nvPr/>
        </p:nvSpPr>
        <p:spPr>
          <a:xfrm>
            <a:off x="8031519" y="4295658"/>
            <a:ext cx="2384044" cy="22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양성자 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2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천만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 </a:t>
            </a:r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암주요치료비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천만</a:t>
            </a:r>
            <a:endParaRPr lang="en-GB" sz="1050" b="1" dirty="0">
              <a:solidFill>
                <a:schemeClr val="bg1">
                  <a:lumMod val="50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7ED8BF7-9DCB-4FE7-B59D-37C18F7FCD1F}"/>
              </a:ext>
            </a:extLst>
          </p:cNvPr>
          <p:cNvSpPr txBox="1"/>
          <p:nvPr/>
        </p:nvSpPr>
        <p:spPr>
          <a:xfrm>
            <a:off x="10093107" y="4302497"/>
            <a:ext cx="2384044" cy="202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 err="1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중입자</a:t>
            </a:r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2</a:t>
            </a:r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천만</a:t>
            </a:r>
            <a:r>
              <a:rPr lang="en-US" altLang="ko-KR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 </a:t>
            </a:r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암주요치료비</a:t>
            </a:r>
            <a:r>
              <a:rPr lang="en-US" altLang="ko-KR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천만</a:t>
            </a:r>
            <a:endParaRPr lang="en-GB" sz="900" b="1" dirty="0">
              <a:solidFill>
                <a:schemeClr val="bg1">
                  <a:lumMod val="50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B028EE7A-13BF-43AD-8229-8174BA5FC35A}"/>
              </a:ext>
            </a:extLst>
          </p:cNvPr>
          <p:cNvSpPr txBox="1"/>
          <p:nvPr/>
        </p:nvSpPr>
        <p:spPr>
          <a:xfrm>
            <a:off x="6019926" y="4279638"/>
            <a:ext cx="2384044" cy="202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암주요치료비</a:t>
            </a:r>
            <a:r>
              <a:rPr lang="en-US" altLang="ko-KR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</a:t>
            </a:r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</a:t>
            </a:r>
            <a:r>
              <a:rPr lang="en-US" altLang="ko-KR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</a:t>
            </a:r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백</a:t>
            </a:r>
            <a:r>
              <a:rPr lang="en-US" altLang="ko-KR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 </a:t>
            </a:r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암생활비 </a:t>
            </a:r>
            <a:r>
              <a:rPr lang="en-US" altLang="ko-KR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</a:t>
            </a:r>
            <a:r>
              <a:rPr lang="ko-KR" altLang="en-US" sz="900" b="1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백만</a:t>
            </a:r>
            <a:endParaRPr lang="en-GB" sz="900" b="1" dirty="0">
              <a:solidFill>
                <a:schemeClr val="bg1">
                  <a:lumMod val="50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grpSp>
        <p:nvGrpSpPr>
          <p:cNvPr id="123" name="그룹 122">
            <a:extLst>
              <a:ext uri="{FF2B5EF4-FFF2-40B4-BE49-F238E27FC236}">
                <a16:creationId xmlns:a16="http://schemas.microsoft.com/office/drawing/2014/main" id="{6E30EEA8-DFDD-4CF1-A5CC-8BC105E13533}"/>
              </a:ext>
            </a:extLst>
          </p:cNvPr>
          <p:cNvGrpSpPr/>
          <p:nvPr/>
        </p:nvGrpSpPr>
        <p:grpSpPr>
          <a:xfrm>
            <a:off x="6028771" y="4660299"/>
            <a:ext cx="1927123" cy="1291573"/>
            <a:chOff x="8052619" y="1138698"/>
            <a:chExt cx="2615381" cy="1542653"/>
          </a:xfrm>
        </p:grpSpPr>
        <p:sp>
          <p:nvSpPr>
            <p:cNvPr id="125" name="사각형: 둥근 모서리 124">
              <a:extLst>
                <a:ext uri="{FF2B5EF4-FFF2-40B4-BE49-F238E27FC236}">
                  <a16:creationId xmlns:a16="http://schemas.microsoft.com/office/drawing/2014/main" id="{D1462FEE-8DF3-4B23-9B61-F45447CAE6DD}"/>
                </a:ext>
              </a:extLst>
            </p:cNvPr>
            <p:cNvSpPr/>
            <p:nvPr/>
          </p:nvSpPr>
          <p:spPr>
            <a:xfrm>
              <a:off x="8052619" y="1138698"/>
              <a:ext cx="2615381" cy="1542653"/>
            </a:xfrm>
            <a:prstGeom prst="roundRect">
              <a:avLst>
                <a:gd name="adj" fmla="val 3920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6" name="직사각형 125">
              <a:extLst>
                <a:ext uri="{FF2B5EF4-FFF2-40B4-BE49-F238E27FC236}">
                  <a16:creationId xmlns:a16="http://schemas.microsoft.com/office/drawing/2014/main" id="{B46282B4-C2B5-4AFB-AF90-E7FDEDF6BBBD}"/>
                </a:ext>
              </a:extLst>
            </p:cNvPr>
            <p:cNvSpPr/>
            <p:nvPr/>
          </p:nvSpPr>
          <p:spPr>
            <a:xfrm>
              <a:off x="8091948" y="1327355"/>
              <a:ext cx="2566220" cy="41458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간병인사용 </a:t>
              </a:r>
              <a:r>
                <a:rPr lang="en-US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10</a:t>
              </a:r>
              <a:r>
                <a:rPr lang="ko-KR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만</a:t>
              </a:r>
            </a:p>
          </p:txBody>
        </p:sp>
        <p:cxnSp>
          <p:nvCxnSpPr>
            <p:cNvPr id="127" name="직선 연결선 126">
              <a:extLst>
                <a:ext uri="{FF2B5EF4-FFF2-40B4-BE49-F238E27FC236}">
                  <a16:creationId xmlns:a16="http://schemas.microsoft.com/office/drawing/2014/main" id="{B7F640FC-A395-4F3B-A64F-FDC359D4E2FF}"/>
                </a:ext>
              </a:extLst>
            </p:cNvPr>
            <p:cNvCxnSpPr/>
            <p:nvPr/>
          </p:nvCxnSpPr>
          <p:spPr>
            <a:xfrm>
              <a:off x="8239430" y="1837536"/>
              <a:ext cx="2222092" cy="0"/>
            </a:xfrm>
            <a:prstGeom prst="line">
              <a:avLst/>
            </a:prstGeom>
            <a:ln w="285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그룹 117">
            <a:extLst>
              <a:ext uri="{FF2B5EF4-FFF2-40B4-BE49-F238E27FC236}">
                <a16:creationId xmlns:a16="http://schemas.microsoft.com/office/drawing/2014/main" id="{089E50DE-39B5-4EA7-97BA-079F4B2F816D}"/>
              </a:ext>
            </a:extLst>
          </p:cNvPr>
          <p:cNvGrpSpPr/>
          <p:nvPr/>
        </p:nvGrpSpPr>
        <p:grpSpPr>
          <a:xfrm>
            <a:off x="8034554" y="4660299"/>
            <a:ext cx="1927123" cy="1291573"/>
            <a:chOff x="8052619" y="1138698"/>
            <a:chExt cx="2615381" cy="1542653"/>
          </a:xfrm>
        </p:grpSpPr>
        <p:sp>
          <p:nvSpPr>
            <p:cNvPr id="120" name="사각형: 둥근 모서리 119">
              <a:extLst>
                <a:ext uri="{FF2B5EF4-FFF2-40B4-BE49-F238E27FC236}">
                  <a16:creationId xmlns:a16="http://schemas.microsoft.com/office/drawing/2014/main" id="{44BDC0CF-4936-45A7-9AE1-77283D706E39}"/>
                </a:ext>
              </a:extLst>
            </p:cNvPr>
            <p:cNvSpPr/>
            <p:nvPr/>
          </p:nvSpPr>
          <p:spPr>
            <a:xfrm>
              <a:off x="8052619" y="1138698"/>
              <a:ext cx="2615381" cy="1542653"/>
            </a:xfrm>
            <a:prstGeom prst="roundRect">
              <a:avLst>
                <a:gd name="adj" fmla="val 3920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직사각형 120">
              <a:extLst>
                <a:ext uri="{FF2B5EF4-FFF2-40B4-BE49-F238E27FC236}">
                  <a16:creationId xmlns:a16="http://schemas.microsoft.com/office/drawing/2014/main" id="{90392C4C-7D9C-4448-A0E5-86E4603B3C82}"/>
                </a:ext>
              </a:extLst>
            </p:cNvPr>
            <p:cNvSpPr/>
            <p:nvPr/>
          </p:nvSpPr>
          <p:spPr>
            <a:xfrm>
              <a:off x="8091948" y="1327356"/>
              <a:ext cx="2566220" cy="41458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간병인사용 </a:t>
              </a:r>
              <a:r>
                <a:rPr lang="en-US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2</a:t>
              </a:r>
              <a:r>
                <a:rPr lang="ko-KR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만</a:t>
              </a:r>
            </a:p>
          </p:txBody>
        </p:sp>
        <p:cxnSp>
          <p:nvCxnSpPr>
            <p:cNvPr id="122" name="직선 연결선 121">
              <a:extLst>
                <a:ext uri="{FF2B5EF4-FFF2-40B4-BE49-F238E27FC236}">
                  <a16:creationId xmlns:a16="http://schemas.microsoft.com/office/drawing/2014/main" id="{AD720314-2BB7-4135-BB97-758402D51CCC}"/>
                </a:ext>
              </a:extLst>
            </p:cNvPr>
            <p:cNvCxnSpPr/>
            <p:nvPr/>
          </p:nvCxnSpPr>
          <p:spPr>
            <a:xfrm>
              <a:off x="8262608" y="1846395"/>
              <a:ext cx="2222092" cy="0"/>
            </a:xfrm>
            <a:prstGeom prst="line">
              <a:avLst/>
            </a:prstGeom>
            <a:ln w="285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그룹 112">
            <a:extLst>
              <a:ext uri="{FF2B5EF4-FFF2-40B4-BE49-F238E27FC236}">
                <a16:creationId xmlns:a16="http://schemas.microsoft.com/office/drawing/2014/main" id="{EE16A2ED-9136-42B7-83E5-A7E8B799F873}"/>
              </a:ext>
            </a:extLst>
          </p:cNvPr>
          <p:cNvGrpSpPr/>
          <p:nvPr/>
        </p:nvGrpSpPr>
        <p:grpSpPr>
          <a:xfrm>
            <a:off x="10046146" y="4672764"/>
            <a:ext cx="1927123" cy="1291573"/>
            <a:chOff x="8052619" y="1138698"/>
            <a:chExt cx="2615381" cy="1542653"/>
          </a:xfrm>
        </p:grpSpPr>
        <p:sp>
          <p:nvSpPr>
            <p:cNvPr id="115" name="사각형: 둥근 모서리 114">
              <a:extLst>
                <a:ext uri="{FF2B5EF4-FFF2-40B4-BE49-F238E27FC236}">
                  <a16:creationId xmlns:a16="http://schemas.microsoft.com/office/drawing/2014/main" id="{68D7B67D-D8E3-4033-972A-97CF70EB03D2}"/>
                </a:ext>
              </a:extLst>
            </p:cNvPr>
            <p:cNvSpPr/>
            <p:nvPr/>
          </p:nvSpPr>
          <p:spPr>
            <a:xfrm>
              <a:off x="8052619" y="1138698"/>
              <a:ext cx="2615381" cy="1542653"/>
            </a:xfrm>
            <a:prstGeom prst="roundRect">
              <a:avLst>
                <a:gd name="adj" fmla="val 3920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직사각형 115">
              <a:extLst>
                <a:ext uri="{FF2B5EF4-FFF2-40B4-BE49-F238E27FC236}">
                  <a16:creationId xmlns:a16="http://schemas.microsoft.com/office/drawing/2014/main" id="{395BAB74-CA99-4D4E-B151-FC030C6A945A}"/>
                </a:ext>
              </a:extLst>
            </p:cNvPr>
            <p:cNvSpPr/>
            <p:nvPr/>
          </p:nvSpPr>
          <p:spPr>
            <a:xfrm>
              <a:off x="8091948" y="1327356"/>
              <a:ext cx="2566220" cy="45509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간호간병통합</a:t>
              </a:r>
              <a:r>
                <a:rPr lang="ko-KR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 </a:t>
              </a:r>
              <a:r>
                <a:rPr lang="en-US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3</a:t>
              </a:r>
              <a:r>
                <a:rPr lang="ko-KR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</a:rPr>
                <a:t>만</a:t>
              </a:r>
            </a:p>
          </p:txBody>
        </p: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E9F14676-3048-437C-83C1-D3D24123CAC0}"/>
                </a:ext>
              </a:extLst>
            </p:cNvPr>
            <p:cNvCxnSpPr/>
            <p:nvPr/>
          </p:nvCxnSpPr>
          <p:spPr>
            <a:xfrm>
              <a:off x="8324031" y="1880178"/>
              <a:ext cx="2222092" cy="0"/>
            </a:xfrm>
            <a:prstGeom prst="line">
              <a:avLst/>
            </a:prstGeom>
            <a:ln w="28575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9" name="그림 128">
            <a:extLst>
              <a:ext uri="{FF2B5EF4-FFF2-40B4-BE49-F238E27FC236}">
                <a16:creationId xmlns:a16="http://schemas.microsoft.com/office/drawing/2014/main" id="{D4EBD4A8-CC00-426E-99E6-1DA6612152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9" t="52856" r="2612"/>
          <a:stretch/>
        </p:blipFill>
        <p:spPr>
          <a:xfrm>
            <a:off x="318094" y="2953916"/>
            <a:ext cx="5007475" cy="3685324"/>
          </a:xfrm>
          <a:prstGeom prst="rect">
            <a:avLst/>
          </a:prstGeom>
        </p:spPr>
      </p:pic>
      <p:sp>
        <p:nvSpPr>
          <p:cNvPr id="130" name="양쪽 모서리가 둥근 사각형 12">
            <a:extLst>
              <a:ext uri="{FF2B5EF4-FFF2-40B4-BE49-F238E27FC236}">
                <a16:creationId xmlns:a16="http://schemas.microsoft.com/office/drawing/2014/main" id="{C3D6E94E-38E8-4F2B-BC45-C1C2320EDACF}"/>
              </a:ext>
            </a:extLst>
          </p:cNvPr>
          <p:cNvSpPr/>
          <p:nvPr/>
        </p:nvSpPr>
        <p:spPr>
          <a:xfrm>
            <a:off x="711585" y="2461294"/>
            <a:ext cx="3996801" cy="3685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60584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3.N.</a:t>
            </a:r>
            <a:r>
              <a: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암 추천 플랜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31" name="양쪽 모서리가 둥근 사각형 12">
            <a:extLst>
              <a:ext uri="{FF2B5EF4-FFF2-40B4-BE49-F238E27FC236}">
                <a16:creationId xmlns:a16="http://schemas.microsoft.com/office/drawing/2014/main" id="{EFB0D310-9040-4A35-89B1-31FC54D2622A}"/>
              </a:ext>
            </a:extLst>
          </p:cNvPr>
          <p:cNvSpPr/>
          <p:nvPr/>
        </p:nvSpPr>
        <p:spPr>
          <a:xfrm>
            <a:off x="6989462" y="2585353"/>
            <a:ext cx="3996801" cy="3685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60584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최대 보장 금액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A5836B97-7F5D-41CE-89F9-81C49F4E1ACE}"/>
              </a:ext>
            </a:extLst>
          </p:cNvPr>
          <p:cNvSpPr/>
          <p:nvPr/>
        </p:nvSpPr>
        <p:spPr>
          <a:xfrm>
            <a:off x="5421462" y="3726415"/>
            <a:ext cx="363104" cy="1931861"/>
          </a:xfrm>
          <a:prstGeom prst="rightArrow">
            <a:avLst>
              <a:gd name="adj1" fmla="val 39037"/>
              <a:gd name="adj2" fmla="val 60832"/>
            </a:avLst>
          </a:prstGeom>
          <a:gradFill>
            <a:gsLst>
              <a:gs pos="84000">
                <a:schemeClr val="bg1">
                  <a:lumMod val="50000"/>
                </a:schemeClr>
              </a:gs>
              <a:gs pos="57000">
                <a:srgbClr val="D2E0E7"/>
              </a:gs>
              <a:gs pos="99321">
                <a:srgbClr val="7F7F7F"/>
              </a:gs>
              <a:gs pos="6000">
                <a:schemeClr val="tx1">
                  <a:lumMod val="65000"/>
                  <a:lumOff val="35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691695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DE72CFAA-1D15-46B2-9A7D-0B87AB60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158">
            <a:off x="1978265" y="2758605"/>
            <a:ext cx="363478" cy="28151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A3814338-1357-C884-F257-3FD8E738E40A}"/>
              </a:ext>
            </a:extLst>
          </p:cNvPr>
          <p:cNvGrpSpPr/>
          <p:nvPr/>
        </p:nvGrpSpPr>
        <p:grpSpPr>
          <a:xfrm>
            <a:off x="330200" y="2950163"/>
            <a:ext cx="1769103" cy="555037"/>
            <a:chOff x="88900" y="2743200"/>
            <a:chExt cx="3848100" cy="685800"/>
          </a:xfrm>
          <a:solidFill>
            <a:schemeClr val="bg1"/>
          </a:solidFill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4FC6765F-CB2C-2939-C5C0-A553746C2FB1}"/>
                </a:ext>
              </a:extLst>
            </p:cNvPr>
            <p:cNvSpPr/>
            <p:nvPr/>
          </p:nvSpPr>
          <p:spPr>
            <a:xfrm>
              <a:off x="32512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D5C4CD35-3308-3369-33AC-45E4F5957D63}"/>
                </a:ext>
              </a:extLst>
            </p:cNvPr>
            <p:cNvSpPr/>
            <p:nvPr/>
          </p:nvSpPr>
          <p:spPr>
            <a:xfrm>
              <a:off x="889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03DD497-5807-FAC0-219F-55A06466EFFD}"/>
                </a:ext>
              </a:extLst>
            </p:cNvPr>
            <p:cNvSpPr/>
            <p:nvPr/>
          </p:nvSpPr>
          <p:spPr>
            <a:xfrm>
              <a:off x="431800" y="2743200"/>
              <a:ext cx="3200400" cy="685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F6B9B28-0484-1A13-F4A9-C71C8CA103EC}"/>
              </a:ext>
            </a:extLst>
          </p:cNvPr>
          <p:cNvSpPr txBox="1"/>
          <p:nvPr/>
        </p:nvSpPr>
        <p:spPr>
          <a:xfrm>
            <a:off x="629029" y="3027626"/>
            <a:ext cx="1412566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종합 신상품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2E14AA-163A-4063-B4CF-8452FC105B68}"/>
              </a:ext>
            </a:extLst>
          </p:cNvPr>
          <p:cNvSpPr txBox="1"/>
          <p:nvPr/>
        </p:nvSpPr>
        <p:spPr>
          <a:xfrm>
            <a:off x="2535991" y="2728421"/>
            <a:ext cx="985195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헬스케어 </a:t>
            </a:r>
            <a:r>
              <a:rPr lang="en-US" altLang="ko-KR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+ </a:t>
            </a:r>
            <a:r>
              <a:rPr lang="ko-KR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건강보험</a:t>
            </a:r>
            <a:endParaRPr lang="en-US" altLang="ko-KR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B금융 제목체 Bold" panose="020B0803000000000000" pitchFamily="50" charset="-127"/>
              <a:ea typeface="KB금융 제목체 Bold" panose="020B0803000000000000" pitchFamily="50" charset="-127"/>
            </a:endParaRPr>
          </a:p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80 / 90</a:t>
            </a:r>
            <a:r>
              <a:rPr lang="ko-KR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세만기로 </a:t>
            </a:r>
            <a:r>
              <a:rPr lang="ko-KR" alt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부담없이</a:t>
            </a:r>
            <a:r>
              <a:rPr lang="ko-KR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가입 후</a:t>
            </a:r>
            <a:br>
              <a:rPr lang="en-US" altLang="ko-K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</a:br>
            <a:r>
              <a:rPr lang="en-US" altLang="ko-KR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110</a:t>
            </a:r>
            <a:r>
              <a:rPr lang="ko-KR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세 </a:t>
            </a:r>
            <a:r>
              <a:rPr lang="ko-KR" alt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종전환</a:t>
            </a:r>
            <a:r>
              <a:rPr lang="ko-KR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가능한 상품</a:t>
            </a:r>
            <a:endParaRPr kumimoji="0" lang="en-US" altLang="ko-KR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9" name="Picture 2" descr="new icon - The Refuge">
            <a:extLst>
              <a:ext uri="{FF2B5EF4-FFF2-40B4-BE49-F238E27FC236}">
                <a16:creationId xmlns:a16="http://schemas.microsoft.com/office/drawing/2014/main" id="{B81DBE6E-61D4-4CF7-B671-8220DCD90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6470">
            <a:off x="6879297" y="2393206"/>
            <a:ext cx="1165337" cy="49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031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24934-58C4-22EE-D5BD-C78DC476E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1C988DD1-10FC-74FC-43D0-DA0BFB34C67A}"/>
              </a:ext>
            </a:extLst>
          </p:cNvPr>
          <p:cNvSpPr/>
          <p:nvPr/>
        </p:nvSpPr>
        <p:spPr>
          <a:xfrm>
            <a:off x="1230260" y="2077942"/>
            <a:ext cx="9731479" cy="154107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『 </a:t>
            </a:r>
            <a:r>
              <a:rPr lang="ko-KR" altLang="en-US" sz="40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주요보장 최대 </a:t>
            </a:r>
            <a:r>
              <a:rPr lang="en-US" altLang="ko-KR" sz="40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13%</a:t>
            </a:r>
            <a:r>
              <a:rPr lang="ko-KR" altLang="en-US" sz="40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인하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』  </a:t>
            </a:r>
          </a:p>
          <a:p>
            <a:pPr algn="ctr"/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5.10.10 </a:t>
            </a:r>
            <a:r>
              <a:rPr lang="ko-KR" altLang="en-US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플러스 건강보험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E6F646-41B9-D545-467C-8A1B196DE2E7}"/>
              </a:ext>
            </a:extLst>
          </p:cNvPr>
          <p:cNvSpPr txBox="1"/>
          <p:nvPr/>
        </p:nvSpPr>
        <p:spPr>
          <a:xfrm>
            <a:off x="2315334" y="1318536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1</a:t>
            </a:r>
            <a:endParaRPr lang="en-GB" sz="2000" b="1" dirty="0">
              <a:solidFill>
                <a:srgbClr val="787879"/>
              </a:solidFill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7144BC86-C442-A296-CF78-336B4599DDFE}"/>
              </a:ext>
            </a:extLst>
          </p:cNvPr>
          <p:cNvSpPr/>
          <p:nvPr/>
        </p:nvSpPr>
        <p:spPr>
          <a:xfrm>
            <a:off x="2232597" y="3723979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대진단비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주요치료비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수술 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종수술비까지 주요보장을  보험료 인하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  <a:endParaRPr lang="en-GB" altLang="ko-KR" sz="2600" kern="0" spc="-232" dirty="0">
              <a:solidFill>
                <a:prstClr val="black">
                  <a:lumMod val="75000"/>
                  <a:lumOff val="25000"/>
                </a:prst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16C55CA8-96AD-B6C6-1FEC-CAC924919336}"/>
              </a:ext>
            </a:extLst>
          </p:cNvPr>
          <p:cNvGrpSpPr/>
          <p:nvPr/>
        </p:nvGrpSpPr>
        <p:grpSpPr>
          <a:xfrm>
            <a:off x="1768026" y="3701105"/>
            <a:ext cx="8655948" cy="443535"/>
            <a:chOff x="1515076" y="2735603"/>
            <a:chExt cx="8655948" cy="443535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E9B2E267-B19E-6CD3-C5E2-4C055E0E211C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9" name="Image 11" descr="preencoded.png">
                <a:extLst>
                  <a:ext uri="{FF2B5EF4-FFF2-40B4-BE49-F238E27FC236}">
                    <a16:creationId xmlns:a16="http://schemas.microsoft.com/office/drawing/2014/main" id="{01A2F3FC-5882-8343-EE3C-76232909B3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10" name="Text 4">
                <a:extLst>
                  <a:ext uri="{FF2B5EF4-FFF2-40B4-BE49-F238E27FC236}">
                    <a16:creationId xmlns:a16="http://schemas.microsoft.com/office/drawing/2014/main" id="{68244A7D-0DB8-C3E3-ABF6-387EC15EFD8D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  <a:cs typeface="nanumsqure-neo-B" pitchFamily="34" charset="-120"/>
                  </a:rPr>
                  <a:t>1</a:t>
                </a:r>
                <a:endParaRPr lang="en-US" sz="1700" dirty="0">
                  <a:solidFill>
                    <a:prstClr val="black"/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  <a:cs typeface="Arial"/>
                </a:endParaRPr>
              </a:p>
            </p:txBody>
          </p:sp>
        </p:grpSp>
        <p:pic>
          <p:nvPicPr>
            <p:cNvPr id="15" name="Image 16" descr="preencoded.png">
              <a:extLst>
                <a:ext uri="{FF2B5EF4-FFF2-40B4-BE49-F238E27FC236}">
                  <a16:creationId xmlns:a16="http://schemas.microsoft.com/office/drawing/2014/main" id="{C4C69A70-802B-62D1-373E-1C88D7892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26" name="Text 3">
            <a:extLst>
              <a:ext uri="{FF2B5EF4-FFF2-40B4-BE49-F238E27FC236}">
                <a16:creationId xmlns:a16="http://schemas.microsoft.com/office/drawing/2014/main" id="{03E7E2B8-AE78-30EF-574F-298EB9C34D7D}"/>
              </a:ext>
            </a:extLst>
          </p:cNvPr>
          <p:cNvSpPr/>
          <p:nvPr/>
        </p:nvSpPr>
        <p:spPr>
          <a:xfrm>
            <a:off x="2281757" y="4285982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en-GB" altLang="ko-KR" sz="26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5.10.10</a:t>
            </a:r>
            <a:r>
              <a:rPr lang="ko-KR" altLang="en-US" sz="26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의 원조 </a:t>
            </a:r>
            <a:r>
              <a:rPr lang="en-US" altLang="ko-KR" sz="26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KB</a:t>
            </a:r>
            <a:r>
              <a:rPr lang="ko-KR" altLang="en-US" sz="26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만의 무사고전환과 </a:t>
            </a:r>
            <a:r>
              <a:rPr lang="en-US" altLang="ko-KR" sz="26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10</a:t>
            </a:r>
            <a:r>
              <a:rPr lang="ko-KR" altLang="en-US" sz="26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년 무사고 할인 제도</a:t>
            </a:r>
            <a:r>
              <a:rPr lang="en-US" altLang="ko-KR" sz="26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  <a:endParaRPr lang="en-GB" altLang="ko-KR" sz="2600" kern="0" spc="-232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pic>
        <p:nvPicPr>
          <p:cNvPr id="29" name="Image 16" descr="preencoded.png">
            <a:extLst>
              <a:ext uri="{FF2B5EF4-FFF2-40B4-BE49-F238E27FC236}">
                <a16:creationId xmlns:a16="http://schemas.microsoft.com/office/drawing/2014/main" id="{E7084E4F-7479-1060-C640-5F6FE901D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974" y="4764843"/>
            <a:ext cx="8640000" cy="1946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E06172D-FEAA-3553-FDC2-8B6BC9E6AF79}"/>
              </a:ext>
            </a:extLst>
          </p:cNvPr>
          <p:cNvSpPr txBox="1"/>
          <p:nvPr/>
        </p:nvSpPr>
        <p:spPr>
          <a:xfrm>
            <a:off x="2221157" y="875036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News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9E5E440-D6A2-4F5A-BB99-7C1BD2D5A5F0}"/>
              </a:ext>
            </a:extLst>
          </p:cNvPr>
          <p:cNvGrpSpPr/>
          <p:nvPr/>
        </p:nvGrpSpPr>
        <p:grpSpPr>
          <a:xfrm>
            <a:off x="1768026" y="4340771"/>
            <a:ext cx="8655948" cy="443535"/>
            <a:chOff x="1515076" y="2735603"/>
            <a:chExt cx="8655948" cy="443535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7486D5A9-23FB-4E23-AC24-F5C45EAB9A95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19" name="Image 11" descr="preencoded.png">
                <a:extLst>
                  <a:ext uri="{FF2B5EF4-FFF2-40B4-BE49-F238E27FC236}">
                    <a16:creationId xmlns:a16="http://schemas.microsoft.com/office/drawing/2014/main" id="{D9E5F739-6441-44F4-89CA-164295FFF8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20" name="Text 4">
                <a:extLst>
                  <a:ext uri="{FF2B5EF4-FFF2-40B4-BE49-F238E27FC236}">
                    <a16:creationId xmlns:a16="http://schemas.microsoft.com/office/drawing/2014/main" id="{41B8F486-E20B-449B-BA9E-EF3BDA8D0AFC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  <a:cs typeface="Arial"/>
                  </a:rPr>
                  <a:t>2</a:t>
                </a:r>
                <a:endParaRPr lang="en-US" sz="1700" dirty="0">
                  <a:solidFill>
                    <a:prstClr val="black"/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  <a:cs typeface="Arial"/>
                </a:endParaRPr>
              </a:p>
            </p:txBody>
          </p:sp>
        </p:grpSp>
        <p:pic>
          <p:nvPicPr>
            <p:cNvPr id="17" name="Image 16" descr="preencoded.png">
              <a:extLst>
                <a:ext uri="{FF2B5EF4-FFF2-40B4-BE49-F238E27FC236}">
                  <a16:creationId xmlns:a16="http://schemas.microsoft.com/office/drawing/2014/main" id="{D79105AD-4895-4DB1-8192-DA4D1FDB5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29821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7F8C15-8968-409E-B067-3C4254A5A6E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헬스케어 </a:t>
            </a:r>
            <a:r>
              <a:rPr kumimoji="0" lang="en-US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+ 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건강보험 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C9150F8-3CE4-460E-9F04-E15FC7C4FF7C}"/>
              </a:ext>
            </a:extLst>
          </p:cNvPr>
          <p:cNvSpPr/>
          <p:nvPr/>
        </p:nvSpPr>
        <p:spPr>
          <a:xfrm>
            <a:off x="849200" y="1101190"/>
            <a:ext cx="10471355" cy="551592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AF3963F2-1BEE-4E3F-9BCA-BB262A5C0DA0}"/>
              </a:ext>
            </a:extLst>
          </p:cNvPr>
          <p:cNvSpPr/>
          <p:nvPr/>
        </p:nvSpPr>
        <p:spPr>
          <a:xfrm>
            <a:off x="849200" y="602559"/>
            <a:ext cx="3793455" cy="45111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헬스케어</a:t>
            </a:r>
            <a:r>
              <a:rPr lang="en-US" altLang="ko-KR" sz="2000" dirty="0">
                <a:solidFill>
                  <a:schemeClr val="bg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</a:t>
            </a:r>
            <a:r>
              <a:rPr lang="ko-KR" altLang="en-US" sz="2000" dirty="0">
                <a:solidFill>
                  <a:schemeClr val="bg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건강보험 특징</a:t>
            </a: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30AB29F5-6BBD-4D30-ABB4-D87998136BF2}"/>
              </a:ext>
            </a:extLst>
          </p:cNvPr>
          <p:cNvSpPr/>
          <p:nvPr/>
        </p:nvSpPr>
        <p:spPr>
          <a:xfrm>
            <a:off x="1474839" y="1248703"/>
            <a:ext cx="2123767" cy="1501878"/>
          </a:xfrm>
          <a:prstGeom prst="roundRect">
            <a:avLst/>
          </a:prstGeom>
          <a:solidFill>
            <a:srgbClr val="605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헬스</a:t>
            </a:r>
            <a:endParaRPr lang="en-US" altLang="ko-KR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케어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DB204FD8-F04D-4AA3-A556-F24FBFF13F60}"/>
              </a:ext>
            </a:extLst>
          </p:cNvPr>
          <p:cNvSpPr/>
          <p:nvPr/>
        </p:nvSpPr>
        <p:spPr>
          <a:xfrm>
            <a:off x="2438401" y="1248702"/>
            <a:ext cx="8485238" cy="15018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4A001A-8C98-41A8-907E-82D36924B8F9}"/>
              </a:ext>
            </a:extLst>
          </p:cNvPr>
          <p:cNvSpPr txBox="1"/>
          <p:nvPr/>
        </p:nvSpPr>
        <p:spPr>
          <a:xfrm>
            <a:off x="2636859" y="1758633"/>
            <a:ext cx="8485238" cy="882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●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일상시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중대질병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뇌혈관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허헐성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발생 및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치료시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맞춤형 부가서비스 제공</a:t>
            </a:r>
            <a:b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  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항암중입자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해외치료관련 의료상담 서비스 제공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86B6C4-CF3F-4807-A4CA-3DB5CBE9A3AC}"/>
              </a:ext>
            </a:extLst>
          </p:cNvPr>
          <p:cNvSpPr txBox="1"/>
          <p:nvPr/>
        </p:nvSpPr>
        <p:spPr>
          <a:xfrm>
            <a:off x="2636859" y="1326017"/>
            <a:ext cx="848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● 건강관리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플렛폼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웰컴포인트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계약체결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플렛폼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앱 설치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및 초년도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유지시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제공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9CA0724B-4806-4FB5-9668-6984AA43ACEB}"/>
              </a:ext>
            </a:extLst>
          </p:cNvPr>
          <p:cNvSpPr/>
          <p:nvPr/>
        </p:nvSpPr>
        <p:spPr>
          <a:xfrm>
            <a:off x="1474839" y="2826783"/>
            <a:ext cx="2123767" cy="860314"/>
          </a:xfrm>
          <a:prstGeom prst="roundRect">
            <a:avLst/>
          </a:prstGeom>
          <a:solidFill>
            <a:srgbClr val="605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세만기</a:t>
            </a:r>
            <a:b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종전환</a:t>
            </a:r>
            <a:endParaRPr lang="ko-KR" altLang="en-US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0530962-2EC9-4D7B-B068-C3D09AB38620}"/>
              </a:ext>
            </a:extLst>
          </p:cNvPr>
          <p:cNvSpPr/>
          <p:nvPr/>
        </p:nvSpPr>
        <p:spPr>
          <a:xfrm>
            <a:off x="2438401" y="2821861"/>
            <a:ext cx="8485238" cy="88598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A78025-996F-497C-A602-8631DBB645C0}"/>
              </a:ext>
            </a:extLst>
          </p:cNvPr>
          <p:cNvSpPr txBox="1"/>
          <p:nvPr/>
        </p:nvSpPr>
        <p:spPr>
          <a:xfrm>
            <a:off x="2636859" y="2963761"/>
            <a:ext cx="848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● 최초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80 / 90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 만기로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오텐텐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보험료만큼 저렴하게 가입 후</a:t>
            </a:r>
            <a:b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  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종전환을 통해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110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세까지 추가 보장 가능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 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가입시 보험료 </a:t>
            </a:r>
            <a:r>
              <a:rPr lang="ko-KR" altLang="en-US" sz="12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요율로</a:t>
            </a:r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sz="1200" dirty="0" err="1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전기납</a:t>
            </a:r>
            <a:r>
              <a:rPr lang="ko-KR" altLang="en-US" sz="12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납입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dirty="0">
              <a:solidFill>
                <a:schemeClr val="bg1">
                  <a:lumMod val="6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D144F263-C4EC-4002-8BD6-99FD455DC851}"/>
              </a:ext>
            </a:extLst>
          </p:cNvPr>
          <p:cNvSpPr/>
          <p:nvPr/>
        </p:nvSpPr>
        <p:spPr>
          <a:xfrm>
            <a:off x="1474839" y="3790321"/>
            <a:ext cx="2123767" cy="1412750"/>
          </a:xfrm>
          <a:prstGeom prst="roundRect">
            <a:avLst/>
          </a:prstGeom>
          <a:solidFill>
            <a:srgbClr val="605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 건강</a:t>
            </a:r>
            <a:endParaRPr lang="en-US" altLang="ko-KR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지원금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F6CA538-4C9E-44CA-9A87-7337FAB2453E}"/>
              </a:ext>
            </a:extLst>
          </p:cNvPr>
          <p:cNvSpPr/>
          <p:nvPr/>
        </p:nvSpPr>
        <p:spPr>
          <a:xfrm>
            <a:off x="2438401" y="3785398"/>
            <a:ext cx="8485238" cy="145490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2FC7C54-8E09-41C6-A9BE-41E548E1FAC8}"/>
              </a:ext>
            </a:extLst>
          </p:cNvPr>
          <p:cNvSpPr/>
          <p:nvPr/>
        </p:nvSpPr>
        <p:spPr>
          <a:xfrm>
            <a:off x="1509244" y="5313729"/>
            <a:ext cx="2123767" cy="1186906"/>
          </a:xfrm>
          <a:prstGeom prst="roundRect">
            <a:avLst/>
          </a:prstGeom>
          <a:solidFill>
            <a:srgbClr val="605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세만기</a:t>
            </a:r>
            <a:b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종전환</a:t>
            </a:r>
            <a:endParaRPr lang="ko-KR" altLang="en-US" dirty="0"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7DC988B9-811E-43D3-92E7-12FC11A1D578}"/>
              </a:ext>
            </a:extLst>
          </p:cNvPr>
          <p:cNvSpPr/>
          <p:nvPr/>
        </p:nvSpPr>
        <p:spPr>
          <a:xfrm>
            <a:off x="2472806" y="5306295"/>
            <a:ext cx="8485238" cy="122232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198E56-0A62-4CBF-BEDE-96386162C62F}"/>
              </a:ext>
            </a:extLst>
          </p:cNvPr>
          <p:cNvSpPr txBox="1"/>
          <p:nvPr/>
        </p:nvSpPr>
        <p:spPr>
          <a:xfrm>
            <a:off x="2654062" y="5415841"/>
            <a:ext cx="848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● 암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 심장질환진단비를 결합하여 발생순서에 따라 보험금을 </a:t>
            </a:r>
            <a:b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   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차등 지급하는 新 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대 </a:t>
            </a:r>
            <a:r>
              <a:rPr lang="ko-KR" altLang="en-US" dirty="0" err="1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질병진단비보장</a:t>
            </a:r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신설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  <a:endParaRPr lang="ko-KR" altLang="en-US" dirty="0">
              <a:solidFill>
                <a:schemeClr val="bg1">
                  <a:lumMod val="6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677E60-8D41-4BE2-921C-2356342E8D60}"/>
              </a:ext>
            </a:extLst>
          </p:cNvPr>
          <p:cNvSpPr txBox="1"/>
          <p:nvPr/>
        </p:nvSpPr>
        <p:spPr>
          <a:xfrm>
            <a:off x="2636859" y="3981993"/>
            <a:ext cx="848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● 무사고 환급</a:t>
            </a:r>
            <a:r>
              <a:rPr lang="en-US" altLang="ko-KR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  <a:endParaRPr lang="ko-KR" altLang="en-US" dirty="0">
              <a:solidFill>
                <a:schemeClr val="bg1">
                  <a:lumMod val="6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8EF683-CC3B-479A-825A-DC68E05474FD}"/>
              </a:ext>
            </a:extLst>
          </p:cNvPr>
          <p:cNvSpPr txBox="1"/>
          <p:nvPr/>
        </p:nvSpPr>
        <p:spPr>
          <a:xfrm>
            <a:off x="2571127" y="4386198"/>
            <a:ext cx="353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보험료납입면제사유 미발생시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무사고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b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가입금액을 건강환급금으로 지급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9BD527-3AB4-4052-A869-3EC8574A87E7}"/>
              </a:ext>
            </a:extLst>
          </p:cNvPr>
          <p:cNvSpPr txBox="1"/>
          <p:nvPr/>
        </p:nvSpPr>
        <p:spPr>
          <a:xfrm>
            <a:off x="2972307" y="6011971"/>
            <a:ext cx="5869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-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질병발생 순서에 따라 보험 가입금액의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50% - 100% - 150%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를 순차 차등 지급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951A5C-E465-4BA1-BA42-B430EEB43E15}"/>
              </a:ext>
            </a:extLst>
          </p:cNvPr>
          <p:cNvSpPr txBox="1"/>
          <p:nvPr/>
        </p:nvSpPr>
        <p:spPr>
          <a:xfrm>
            <a:off x="2972307" y="6230614"/>
            <a:ext cx="5869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-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각 질병당 최초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회 진단 보장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각 최초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1200" dirty="0" err="1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회씩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최대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회 보장 가능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A7B1AD9C-2E6D-443C-AD05-2762F86C1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807" y="3842093"/>
            <a:ext cx="5471160" cy="134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6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7F8C15-8968-409E-B067-3C4254A5A6E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헬스케어 </a:t>
            </a:r>
            <a:r>
              <a:rPr kumimoji="0" lang="en-US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+ 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건강보험 </a:t>
            </a:r>
            <a:r>
              <a:rPr kumimoji="0" lang="en-US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– </a:t>
            </a:r>
            <a:r>
              <a:rPr kumimoji="0" lang="ko-KR" altLang="en-US" sz="1795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헬스케어서비스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 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7603CBD-57B6-4650-8C08-15F8675A0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90" y="1020376"/>
            <a:ext cx="5196504" cy="5429586"/>
          </a:xfrm>
          <a:prstGeom prst="rect">
            <a:avLst/>
          </a:prstGeom>
        </p:spPr>
      </p:pic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AF3963F2-1BEE-4E3F-9BCA-BB262A5C0DA0}"/>
              </a:ext>
            </a:extLst>
          </p:cNvPr>
          <p:cNvSpPr/>
          <p:nvPr/>
        </p:nvSpPr>
        <p:spPr>
          <a:xfrm>
            <a:off x="465744" y="646327"/>
            <a:ext cx="3793455" cy="4511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헬스케어서비스</a:t>
            </a:r>
            <a:r>
              <a:rPr lang="ko-KR" altLang="en-US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D3DFD614-047B-4955-B630-00BF1210ECCD}"/>
              </a:ext>
            </a:extLst>
          </p:cNvPr>
          <p:cNvCxnSpPr>
            <a:cxnSpLocks/>
          </p:cNvCxnSpPr>
          <p:nvPr/>
        </p:nvCxnSpPr>
        <p:spPr>
          <a:xfrm>
            <a:off x="5866617" y="933589"/>
            <a:ext cx="0" cy="5516373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6" name="그림 25" descr="텍스트, 운송, 벡터그래픽, 신호등이(가) 표시된 사진&#10;&#10;자동 생성된 설명">
            <a:extLst>
              <a:ext uri="{FF2B5EF4-FFF2-40B4-BE49-F238E27FC236}">
                <a16:creationId xmlns:a16="http://schemas.microsoft.com/office/drawing/2014/main" id="{94308094-4F53-4FAA-8A76-3F0FCAE636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227" y="685181"/>
            <a:ext cx="350352" cy="37711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E151FBB-64FB-493D-B9A7-5F27CB11E26B}"/>
              </a:ext>
            </a:extLst>
          </p:cNvPr>
          <p:cNvSpPr txBox="1"/>
          <p:nvPr/>
        </p:nvSpPr>
        <p:spPr>
          <a:xfrm>
            <a:off x="6578579" y="697862"/>
            <a:ext cx="36379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타사 동행서비스와 비교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8D01C46-5185-4EBB-A6FC-34A31B4D1B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133644"/>
            <a:ext cx="5761701" cy="5316318"/>
          </a:xfrm>
          <a:prstGeom prst="rect">
            <a:avLst/>
          </a:prstGeom>
        </p:spPr>
      </p:pic>
      <p:sp>
        <p:nvSpPr>
          <p:cNvPr id="39" name="별: 꼭짓점 5개 38">
            <a:extLst>
              <a:ext uri="{FF2B5EF4-FFF2-40B4-BE49-F238E27FC236}">
                <a16:creationId xmlns:a16="http://schemas.microsoft.com/office/drawing/2014/main" id="{C54EFCA3-1179-4D5B-A902-7207ACEC9706}"/>
              </a:ext>
            </a:extLst>
          </p:cNvPr>
          <p:cNvSpPr/>
          <p:nvPr/>
        </p:nvSpPr>
        <p:spPr>
          <a:xfrm>
            <a:off x="9184653" y="1917291"/>
            <a:ext cx="136327" cy="137651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FD407429-0F8E-497C-AB0C-FB9A7C0EB0EB}"/>
              </a:ext>
            </a:extLst>
          </p:cNvPr>
          <p:cNvSpPr/>
          <p:nvPr/>
        </p:nvSpPr>
        <p:spPr>
          <a:xfrm>
            <a:off x="6335239" y="5830530"/>
            <a:ext cx="136327" cy="137651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9388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7F8C15-8968-409E-B067-3C4254A5A6E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헬스케어 </a:t>
            </a:r>
            <a:r>
              <a:rPr kumimoji="0" lang="en-US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+ 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건강보험 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B3E54B0-A050-431E-85AC-B20320739E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1" r="371"/>
          <a:stretch/>
        </p:blipFill>
        <p:spPr>
          <a:xfrm>
            <a:off x="310262" y="1990884"/>
            <a:ext cx="5388077" cy="1553497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34CE4295-C51F-4560-BA63-12A5F28683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5" r="-168"/>
          <a:stretch/>
        </p:blipFill>
        <p:spPr>
          <a:xfrm>
            <a:off x="373626" y="3647916"/>
            <a:ext cx="5486400" cy="3070122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230E7B48-51C6-4098-A7AC-2FEBAC0CF4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70" y="635557"/>
            <a:ext cx="4983862" cy="1251792"/>
          </a:xfrm>
          <a:prstGeom prst="rect">
            <a:avLst/>
          </a:prstGeom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id="{C6F75929-7943-4DB9-80BD-F5349428CECD}"/>
              </a:ext>
            </a:extLst>
          </p:cNvPr>
          <p:cNvSpPr/>
          <p:nvPr/>
        </p:nvSpPr>
        <p:spPr>
          <a:xfrm>
            <a:off x="6330882" y="2634304"/>
            <a:ext cx="5752963" cy="635511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80/90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세 만기 후 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110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세 </a:t>
            </a: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종전환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 가능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!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 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KB금융 제목체 Bold"/>
              <a:ea typeface="KB금융 제목체 Bold"/>
              <a:cs typeface="+mn-cs"/>
            </a:endParaRPr>
          </a:p>
        </p:txBody>
      </p:sp>
      <p:sp>
        <p:nvSpPr>
          <p:cNvPr id="32" name="Freeform 1754">
            <a:extLst>
              <a:ext uri="{FF2B5EF4-FFF2-40B4-BE49-F238E27FC236}">
                <a16:creationId xmlns:a16="http://schemas.microsoft.com/office/drawing/2014/main" id="{E2D43D02-5AA7-4FAB-A84D-B3380F79F261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6415427" y="2850614"/>
            <a:ext cx="300005" cy="207214"/>
          </a:xfrm>
          <a:custGeom>
            <a:avLst/>
            <a:gdLst>
              <a:gd name="T0" fmla="*/ 2147483647 w 4916"/>
              <a:gd name="T1" fmla="*/ 2147483647 h 3388"/>
              <a:gd name="T2" fmla="*/ 2147483647 w 4916"/>
              <a:gd name="T3" fmla="*/ 2147483647 h 3388"/>
              <a:gd name="T4" fmla="*/ 2147483647 w 4916"/>
              <a:gd name="T5" fmla="*/ 2147483647 h 3388"/>
              <a:gd name="T6" fmla="*/ 2147483647 w 4916"/>
              <a:gd name="T7" fmla="*/ 2147483647 h 3388"/>
              <a:gd name="T8" fmla="*/ 2147483647 w 4916"/>
              <a:gd name="T9" fmla="*/ 2147483647 h 3388"/>
              <a:gd name="T10" fmla="*/ 2147483647 w 4916"/>
              <a:gd name="T11" fmla="*/ 2147483647 h 3388"/>
              <a:gd name="T12" fmla="*/ 2147483647 w 4916"/>
              <a:gd name="T13" fmla="*/ 2147483647 h 3388"/>
              <a:gd name="T14" fmla="*/ 2147483647 w 4916"/>
              <a:gd name="T15" fmla="*/ 2147483647 h 3388"/>
              <a:gd name="T16" fmla="*/ 2147483647 w 4916"/>
              <a:gd name="T17" fmla="*/ 2147483647 h 3388"/>
              <a:gd name="T18" fmla="*/ 2147483647 w 4916"/>
              <a:gd name="T19" fmla="*/ 2147483647 h 3388"/>
              <a:gd name="T20" fmla="*/ 2147483647 w 4916"/>
              <a:gd name="T21" fmla="*/ 2147483647 h 3388"/>
              <a:gd name="T22" fmla="*/ 2147483647 w 4916"/>
              <a:gd name="T23" fmla="*/ 2147483647 h 3388"/>
              <a:gd name="T24" fmla="*/ 2147483647 w 4916"/>
              <a:gd name="T25" fmla="*/ 2147483647 h 3388"/>
              <a:gd name="T26" fmla="*/ 2147483647 w 4916"/>
              <a:gd name="T27" fmla="*/ 2147483647 h 3388"/>
              <a:gd name="T28" fmla="*/ 2147483647 w 4916"/>
              <a:gd name="T29" fmla="*/ 2147483647 h 3388"/>
              <a:gd name="T30" fmla="*/ 2147483647 w 4916"/>
              <a:gd name="T31" fmla="*/ 2147483647 h 3388"/>
              <a:gd name="T32" fmla="*/ 2147483647 w 4916"/>
              <a:gd name="T33" fmla="*/ 2147483647 h 3388"/>
              <a:gd name="T34" fmla="*/ 2147483647 w 4916"/>
              <a:gd name="T35" fmla="*/ 2147483647 h 3388"/>
              <a:gd name="T36" fmla="*/ 2147483647 w 4916"/>
              <a:gd name="T37" fmla="*/ 2147483647 h 3388"/>
              <a:gd name="T38" fmla="*/ 2147483647 w 4916"/>
              <a:gd name="T39" fmla="*/ 2147483647 h 3388"/>
              <a:gd name="T40" fmla="*/ 2147483647 w 4916"/>
              <a:gd name="T41" fmla="*/ 2147483647 h 3388"/>
              <a:gd name="T42" fmla="*/ 2147483647 w 4916"/>
              <a:gd name="T43" fmla="*/ 2147483647 h 3388"/>
              <a:gd name="T44" fmla="*/ 2147483647 w 4916"/>
              <a:gd name="T45" fmla="*/ 2147483647 h 3388"/>
              <a:gd name="T46" fmla="*/ 2147483647 w 4916"/>
              <a:gd name="T47" fmla="*/ 2147483647 h 3388"/>
              <a:gd name="T48" fmla="*/ 2147483647 w 4916"/>
              <a:gd name="T49" fmla="*/ 2147483647 h 3388"/>
              <a:gd name="T50" fmla="*/ 2147483647 w 4916"/>
              <a:gd name="T51" fmla="*/ 2147483647 h 3388"/>
              <a:gd name="T52" fmla="*/ 2147483647 w 4916"/>
              <a:gd name="T53" fmla="*/ 2147483647 h 3388"/>
              <a:gd name="T54" fmla="*/ 2147483647 w 4916"/>
              <a:gd name="T55" fmla="*/ 2147483647 h 3388"/>
              <a:gd name="T56" fmla="*/ 2147483647 w 4916"/>
              <a:gd name="T57" fmla="*/ 2147483647 h 3388"/>
              <a:gd name="T58" fmla="*/ 2147483647 w 4916"/>
              <a:gd name="T59" fmla="*/ 2147483647 h 3388"/>
              <a:gd name="T60" fmla="*/ 2147483647 w 4916"/>
              <a:gd name="T61" fmla="*/ 2147483647 h 3388"/>
              <a:gd name="T62" fmla="*/ 2147483647 w 4916"/>
              <a:gd name="T63" fmla="*/ 2147483647 h 3388"/>
              <a:gd name="T64" fmla="*/ 2147483647 w 4916"/>
              <a:gd name="T65" fmla="*/ 2147483647 h 3388"/>
              <a:gd name="T66" fmla="*/ 2147483647 w 4916"/>
              <a:gd name="T67" fmla="*/ 2147483647 h 3388"/>
              <a:gd name="T68" fmla="*/ 2147483647 w 4916"/>
              <a:gd name="T69" fmla="*/ 2147483647 h 3388"/>
              <a:gd name="T70" fmla="*/ 2147483647 w 4916"/>
              <a:gd name="T71" fmla="*/ 2147483647 h 3388"/>
              <a:gd name="T72" fmla="*/ 2147483647 w 4916"/>
              <a:gd name="T73" fmla="*/ 2147483647 h 3388"/>
              <a:gd name="T74" fmla="*/ 2147483647 w 4916"/>
              <a:gd name="T75" fmla="*/ 2147483647 h 3388"/>
              <a:gd name="T76" fmla="*/ 2147483647 w 4916"/>
              <a:gd name="T77" fmla="*/ 2147483647 h 3388"/>
              <a:gd name="T78" fmla="*/ 2147483647 w 4916"/>
              <a:gd name="T79" fmla="*/ 2147483647 h 3388"/>
              <a:gd name="T80" fmla="*/ 2147483647 w 4916"/>
              <a:gd name="T81" fmla="*/ 2147483647 h 3388"/>
              <a:gd name="T82" fmla="*/ 2147483647 w 4916"/>
              <a:gd name="T83" fmla="*/ 2147483647 h 3388"/>
              <a:gd name="T84" fmla="*/ 2147483647 w 4916"/>
              <a:gd name="T85" fmla="*/ 2147483647 h 3388"/>
              <a:gd name="T86" fmla="*/ 2147483647 w 4916"/>
              <a:gd name="T87" fmla="*/ 2147483647 h 3388"/>
              <a:gd name="T88" fmla="*/ 2147483647 w 4916"/>
              <a:gd name="T89" fmla="*/ 2147483647 h 3388"/>
              <a:gd name="T90" fmla="*/ 2147483647 w 4916"/>
              <a:gd name="T91" fmla="*/ 2147483647 h 3388"/>
              <a:gd name="T92" fmla="*/ 2147483647 w 4916"/>
              <a:gd name="T93" fmla="*/ 2147483647 h 3388"/>
              <a:gd name="T94" fmla="*/ 2147483647 w 4916"/>
              <a:gd name="T95" fmla="*/ 2147483647 h 3388"/>
              <a:gd name="T96" fmla="*/ 2147483647 w 4916"/>
              <a:gd name="T97" fmla="*/ 2147483647 h 3388"/>
              <a:gd name="T98" fmla="*/ 2147483647 w 4916"/>
              <a:gd name="T99" fmla="*/ 2147483647 h 3388"/>
              <a:gd name="T100" fmla="*/ 2147483647 w 4916"/>
              <a:gd name="T101" fmla="*/ 2147483647 h 3388"/>
              <a:gd name="T102" fmla="*/ 2147483647 w 4916"/>
              <a:gd name="T103" fmla="*/ 2147483647 h 3388"/>
              <a:gd name="T104" fmla="*/ 2147483647 w 4916"/>
              <a:gd name="T105" fmla="*/ 2147483647 h 3388"/>
              <a:gd name="T106" fmla="*/ 2147483647 w 4916"/>
              <a:gd name="T107" fmla="*/ 2147483647 h 3388"/>
              <a:gd name="T108" fmla="*/ 2147483647 w 4916"/>
              <a:gd name="T109" fmla="*/ 2147483647 h 3388"/>
              <a:gd name="T110" fmla="*/ 2147483647 w 4916"/>
              <a:gd name="T111" fmla="*/ 2147483647 h 3388"/>
              <a:gd name="T112" fmla="*/ 2147483647 w 4916"/>
              <a:gd name="T113" fmla="*/ 2147483647 h 3388"/>
              <a:gd name="T114" fmla="*/ 2147483647 w 4916"/>
              <a:gd name="T115" fmla="*/ 2147483647 h 3388"/>
              <a:gd name="T116" fmla="*/ 2147483647 w 4916"/>
              <a:gd name="T117" fmla="*/ 2147483647 h 3388"/>
              <a:gd name="T118" fmla="*/ 2147483647 w 4916"/>
              <a:gd name="T119" fmla="*/ 2147483647 h 3388"/>
              <a:gd name="T120" fmla="*/ 2147483647 w 4916"/>
              <a:gd name="T121" fmla="*/ 2147483647 h 33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916"/>
              <a:gd name="T184" fmla="*/ 0 h 3388"/>
              <a:gd name="T185" fmla="*/ 4916 w 4916"/>
              <a:gd name="T186" fmla="*/ 3388 h 338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916" h="3388">
                <a:moveTo>
                  <a:pt x="0" y="1792"/>
                </a:moveTo>
                <a:lnTo>
                  <a:pt x="12" y="1808"/>
                </a:lnTo>
                <a:lnTo>
                  <a:pt x="25" y="1823"/>
                </a:lnTo>
                <a:lnTo>
                  <a:pt x="38" y="1838"/>
                </a:lnTo>
                <a:lnTo>
                  <a:pt x="53" y="1853"/>
                </a:lnTo>
                <a:lnTo>
                  <a:pt x="68" y="1867"/>
                </a:lnTo>
                <a:lnTo>
                  <a:pt x="83" y="1883"/>
                </a:lnTo>
                <a:lnTo>
                  <a:pt x="100" y="1897"/>
                </a:lnTo>
                <a:lnTo>
                  <a:pt x="116" y="1911"/>
                </a:lnTo>
                <a:lnTo>
                  <a:pt x="131" y="1927"/>
                </a:lnTo>
                <a:lnTo>
                  <a:pt x="148" y="1941"/>
                </a:lnTo>
                <a:lnTo>
                  <a:pt x="162" y="1955"/>
                </a:lnTo>
                <a:lnTo>
                  <a:pt x="178" y="1971"/>
                </a:lnTo>
                <a:lnTo>
                  <a:pt x="193" y="1985"/>
                </a:lnTo>
                <a:lnTo>
                  <a:pt x="206" y="2000"/>
                </a:lnTo>
                <a:lnTo>
                  <a:pt x="219" y="2014"/>
                </a:lnTo>
                <a:lnTo>
                  <a:pt x="231" y="2030"/>
                </a:lnTo>
                <a:lnTo>
                  <a:pt x="244" y="2058"/>
                </a:lnTo>
                <a:lnTo>
                  <a:pt x="261" y="2080"/>
                </a:lnTo>
                <a:lnTo>
                  <a:pt x="281" y="2098"/>
                </a:lnTo>
                <a:lnTo>
                  <a:pt x="301" y="2114"/>
                </a:lnTo>
                <a:lnTo>
                  <a:pt x="322" y="2129"/>
                </a:lnTo>
                <a:lnTo>
                  <a:pt x="342" y="2148"/>
                </a:lnTo>
                <a:lnTo>
                  <a:pt x="359" y="2169"/>
                </a:lnTo>
                <a:lnTo>
                  <a:pt x="375" y="2195"/>
                </a:lnTo>
                <a:lnTo>
                  <a:pt x="391" y="2223"/>
                </a:lnTo>
                <a:lnTo>
                  <a:pt x="415" y="2256"/>
                </a:lnTo>
                <a:lnTo>
                  <a:pt x="441" y="2294"/>
                </a:lnTo>
                <a:lnTo>
                  <a:pt x="471" y="2333"/>
                </a:lnTo>
                <a:lnTo>
                  <a:pt x="501" y="2373"/>
                </a:lnTo>
                <a:lnTo>
                  <a:pt x="527" y="2409"/>
                </a:lnTo>
                <a:lnTo>
                  <a:pt x="551" y="2442"/>
                </a:lnTo>
                <a:lnTo>
                  <a:pt x="569" y="2469"/>
                </a:lnTo>
                <a:lnTo>
                  <a:pt x="580" y="2492"/>
                </a:lnTo>
                <a:lnTo>
                  <a:pt x="597" y="2519"/>
                </a:lnTo>
                <a:lnTo>
                  <a:pt x="616" y="2552"/>
                </a:lnTo>
                <a:lnTo>
                  <a:pt x="638" y="2586"/>
                </a:lnTo>
                <a:lnTo>
                  <a:pt x="663" y="2626"/>
                </a:lnTo>
                <a:lnTo>
                  <a:pt x="689" y="2666"/>
                </a:lnTo>
                <a:lnTo>
                  <a:pt x="717" y="2708"/>
                </a:lnTo>
                <a:lnTo>
                  <a:pt x="747" y="2752"/>
                </a:lnTo>
                <a:lnTo>
                  <a:pt x="775" y="2794"/>
                </a:lnTo>
                <a:lnTo>
                  <a:pt x="803" y="2838"/>
                </a:lnTo>
                <a:lnTo>
                  <a:pt x="830" y="2878"/>
                </a:lnTo>
                <a:lnTo>
                  <a:pt x="855" y="2916"/>
                </a:lnTo>
                <a:lnTo>
                  <a:pt x="878" y="2952"/>
                </a:lnTo>
                <a:lnTo>
                  <a:pt x="897" y="2983"/>
                </a:lnTo>
                <a:lnTo>
                  <a:pt x="914" y="3011"/>
                </a:lnTo>
                <a:lnTo>
                  <a:pt x="926" y="3032"/>
                </a:lnTo>
                <a:lnTo>
                  <a:pt x="937" y="3034"/>
                </a:lnTo>
                <a:lnTo>
                  <a:pt x="946" y="3035"/>
                </a:lnTo>
                <a:lnTo>
                  <a:pt x="957" y="3037"/>
                </a:lnTo>
                <a:lnTo>
                  <a:pt x="966" y="3039"/>
                </a:lnTo>
                <a:lnTo>
                  <a:pt x="977" y="3039"/>
                </a:lnTo>
                <a:lnTo>
                  <a:pt x="987" y="3042"/>
                </a:lnTo>
                <a:lnTo>
                  <a:pt x="997" y="3043"/>
                </a:lnTo>
                <a:lnTo>
                  <a:pt x="1007" y="3045"/>
                </a:lnTo>
                <a:lnTo>
                  <a:pt x="1009" y="3055"/>
                </a:lnTo>
                <a:lnTo>
                  <a:pt x="1012" y="3064"/>
                </a:lnTo>
                <a:lnTo>
                  <a:pt x="1014" y="3073"/>
                </a:lnTo>
                <a:lnTo>
                  <a:pt x="1016" y="3083"/>
                </a:lnTo>
                <a:lnTo>
                  <a:pt x="1025" y="3083"/>
                </a:lnTo>
                <a:lnTo>
                  <a:pt x="1033" y="3085"/>
                </a:lnTo>
                <a:lnTo>
                  <a:pt x="1043" y="3086"/>
                </a:lnTo>
                <a:lnTo>
                  <a:pt x="1052" y="3087"/>
                </a:lnTo>
                <a:lnTo>
                  <a:pt x="1060" y="3090"/>
                </a:lnTo>
                <a:lnTo>
                  <a:pt x="1069" y="3091"/>
                </a:lnTo>
                <a:lnTo>
                  <a:pt x="1079" y="3092"/>
                </a:lnTo>
                <a:lnTo>
                  <a:pt x="1088" y="3093"/>
                </a:lnTo>
                <a:lnTo>
                  <a:pt x="1104" y="3103"/>
                </a:lnTo>
                <a:lnTo>
                  <a:pt x="1121" y="3113"/>
                </a:lnTo>
                <a:lnTo>
                  <a:pt x="1137" y="3121"/>
                </a:lnTo>
                <a:lnTo>
                  <a:pt x="1152" y="3130"/>
                </a:lnTo>
                <a:lnTo>
                  <a:pt x="1168" y="3139"/>
                </a:lnTo>
                <a:lnTo>
                  <a:pt x="1185" y="3147"/>
                </a:lnTo>
                <a:lnTo>
                  <a:pt x="1202" y="3156"/>
                </a:lnTo>
                <a:lnTo>
                  <a:pt x="1217" y="3165"/>
                </a:lnTo>
                <a:lnTo>
                  <a:pt x="1229" y="3166"/>
                </a:lnTo>
                <a:lnTo>
                  <a:pt x="1240" y="3167"/>
                </a:lnTo>
                <a:lnTo>
                  <a:pt x="1251" y="3169"/>
                </a:lnTo>
                <a:lnTo>
                  <a:pt x="1262" y="3170"/>
                </a:lnTo>
                <a:lnTo>
                  <a:pt x="1274" y="3170"/>
                </a:lnTo>
                <a:lnTo>
                  <a:pt x="1285" y="3171"/>
                </a:lnTo>
                <a:lnTo>
                  <a:pt x="1297" y="3172"/>
                </a:lnTo>
                <a:lnTo>
                  <a:pt x="1308" y="3172"/>
                </a:lnTo>
                <a:lnTo>
                  <a:pt x="1317" y="3183"/>
                </a:lnTo>
                <a:lnTo>
                  <a:pt x="1326" y="3195"/>
                </a:lnTo>
                <a:lnTo>
                  <a:pt x="1335" y="3206"/>
                </a:lnTo>
                <a:lnTo>
                  <a:pt x="1343" y="3215"/>
                </a:lnTo>
                <a:lnTo>
                  <a:pt x="1363" y="3217"/>
                </a:lnTo>
                <a:lnTo>
                  <a:pt x="1383" y="3219"/>
                </a:lnTo>
                <a:lnTo>
                  <a:pt x="1403" y="3221"/>
                </a:lnTo>
                <a:lnTo>
                  <a:pt x="1422" y="3221"/>
                </a:lnTo>
                <a:lnTo>
                  <a:pt x="1443" y="3223"/>
                </a:lnTo>
                <a:lnTo>
                  <a:pt x="1462" y="3223"/>
                </a:lnTo>
                <a:lnTo>
                  <a:pt x="1482" y="3224"/>
                </a:lnTo>
                <a:lnTo>
                  <a:pt x="1502" y="3225"/>
                </a:lnTo>
                <a:lnTo>
                  <a:pt x="1525" y="3238"/>
                </a:lnTo>
                <a:lnTo>
                  <a:pt x="1547" y="3251"/>
                </a:lnTo>
                <a:lnTo>
                  <a:pt x="1571" y="3264"/>
                </a:lnTo>
                <a:lnTo>
                  <a:pt x="1595" y="3278"/>
                </a:lnTo>
                <a:lnTo>
                  <a:pt x="1619" y="3293"/>
                </a:lnTo>
                <a:lnTo>
                  <a:pt x="1643" y="3306"/>
                </a:lnTo>
                <a:lnTo>
                  <a:pt x="1667" y="3319"/>
                </a:lnTo>
                <a:lnTo>
                  <a:pt x="1692" y="3332"/>
                </a:lnTo>
                <a:lnTo>
                  <a:pt x="1701" y="3332"/>
                </a:lnTo>
                <a:lnTo>
                  <a:pt x="1711" y="3332"/>
                </a:lnTo>
                <a:lnTo>
                  <a:pt x="1721" y="3332"/>
                </a:lnTo>
                <a:lnTo>
                  <a:pt x="1732" y="3332"/>
                </a:lnTo>
                <a:lnTo>
                  <a:pt x="1742" y="3332"/>
                </a:lnTo>
                <a:lnTo>
                  <a:pt x="1751" y="3332"/>
                </a:lnTo>
                <a:lnTo>
                  <a:pt x="1762" y="3332"/>
                </a:lnTo>
                <a:lnTo>
                  <a:pt x="1772" y="3332"/>
                </a:lnTo>
                <a:lnTo>
                  <a:pt x="1780" y="3340"/>
                </a:lnTo>
                <a:lnTo>
                  <a:pt x="1790" y="3346"/>
                </a:lnTo>
                <a:lnTo>
                  <a:pt x="1799" y="3352"/>
                </a:lnTo>
                <a:lnTo>
                  <a:pt x="1809" y="3358"/>
                </a:lnTo>
                <a:lnTo>
                  <a:pt x="1817" y="3364"/>
                </a:lnTo>
                <a:lnTo>
                  <a:pt x="1826" y="3368"/>
                </a:lnTo>
                <a:lnTo>
                  <a:pt x="1835" y="3373"/>
                </a:lnTo>
                <a:lnTo>
                  <a:pt x="1843" y="3378"/>
                </a:lnTo>
                <a:lnTo>
                  <a:pt x="1871" y="3385"/>
                </a:lnTo>
                <a:lnTo>
                  <a:pt x="1889" y="3388"/>
                </a:lnTo>
                <a:lnTo>
                  <a:pt x="1901" y="3384"/>
                </a:lnTo>
                <a:lnTo>
                  <a:pt x="1905" y="3377"/>
                </a:lnTo>
                <a:lnTo>
                  <a:pt x="1905" y="3368"/>
                </a:lnTo>
                <a:lnTo>
                  <a:pt x="1899" y="3355"/>
                </a:lnTo>
                <a:lnTo>
                  <a:pt x="1891" y="3341"/>
                </a:lnTo>
                <a:lnTo>
                  <a:pt x="1883" y="3327"/>
                </a:lnTo>
                <a:lnTo>
                  <a:pt x="1876" y="3312"/>
                </a:lnTo>
                <a:lnTo>
                  <a:pt x="1868" y="3298"/>
                </a:lnTo>
                <a:lnTo>
                  <a:pt x="1864" y="3286"/>
                </a:lnTo>
                <a:lnTo>
                  <a:pt x="1863" y="3275"/>
                </a:lnTo>
                <a:lnTo>
                  <a:pt x="1867" y="3268"/>
                </a:lnTo>
                <a:lnTo>
                  <a:pt x="1877" y="3264"/>
                </a:lnTo>
                <a:lnTo>
                  <a:pt x="1896" y="3266"/>
                </a:lnTo>
                <a:lnTo>
                  <a:pt x="1922" y="3273"/>
                </a:lnTo>
                <a:lnTo>
                  <a:pt x="1935" y="3251"/>
                </a:lnTo>
                <a:lnTo>
                  <a:pt x="1947" y="3231"/>
                </a:lnTo>
                <a:lnTo>
                  <a:pt x="1957" y="3213"/>
                </a:lnTo>
                <a:lnTo>
                  <a:pt x="1965" y="3194"/>
                </a:lnTo>
                <a:lnTo>
                  <a:pt x="1975" y="3176"/>
                </a:lnTo>
                <a:lnTo>
                  <a:pt x="1984" y="3154"/>
                </a:lnTo>
                <a:lnTo>
                  <a:pt x="1995" y="3134"/>
                </a:lnTo>
                <a:lnTo>
                  <a:pt x="2007" y="3111"/>
                </a:lnTo>
                <a:lnTo>
                  <a:pt x="2008" y="3098"/>
                </a:lnTo>
                <a:lnTo>
                  <a:pt x="2013" y="3083"/>
                </a:lnTo>
                <a:lnTo>
                  <a:pt x="2019" y="3067"/>
                </a:lnTo>
                <a:lnTo>
                  <a:pt x="2026" y="3049"/>
                </a:lnTo>
                <a:lnTo>
                  <a:pt x="2035" y="3030"/>
                </a:lnTo>
                <a:lnTo>
                  <a:pt x="2041" y="3013"/>
                </a:lnTo>
                <a:lnTo>
                  <a:pt x="2045" y="2998"/>
                </a:lnTo>
                <a:lnTo>
                  <a:pt x="2046" y="2985"/>
                </a:lnTo>
                <a:lnTo>
                  <a:pt x="2059" y="2966"/>
                </a:lnTo>
                <a:lnTo>
                  <a:pt x="2071" y="2946"/>
                </a:lnTo>
                <a:lnTo>
                  <a:pt x="2085" y="2927"/>
                </a:lnTo>
                <a:lnTo>
                  <a:pt x="2096" y="2908"/>
                </a:lnTo>
                <a:lnTo>
                  <a:pt x="2107" y="2890"/>
                </a:lnTo>
                <a:lnTo>
                  <a:pt x="2118" y="2872"/>
                </a:lnTo>
                <a:lnTo>
                  <a:pt x="2130" y="2854"/>
                </a:lnTo>
                <a:lnTo>
                  <a:pt x="2142" y="2835"/>
                </a:lnTo>
                <a:lnTo>
                  <a:pt x="2148" y="2782"/>
                </a:lnTo>
                <a:lnTo>
                  <a:pt x="2159" y="2741"/>
                </a:lnTo>
                <a:lnTo>
                  <a:pt x="2171" y="2700"/>
                </a:lnTo>
                <a:lnTo>
                  <a:pt x="2174" y="2648"/>
                </a:lnTo>
                <a:lnTo>
                  <a:pt x="2187" y="2640"/>
                </a:lnTo>
                <a:lnTo>
                  <a:pt x="2201" y="2628"/>
                </a:lnTo>
                <a:lnTo>
                  <a:pt x="2217" y="2616"/>
                </a:lnTo>
                <a:lnTo>
                  <a:pt x="2232" y="2603"/>
                </a:lnTo>
                <a:lnTo>
                  <a:pt x="2247" y="2589"/>
                </a:lnTo>
                <a:lnTo>
                  <a:pt x="2263" y="2576"/>
                </a:lnTo>
                <a:lnTo>
                  <a:pt x="2276" y="2565"/>
                </a:lnTo>
                <a:lnTo>
                  <a:pt x="2289" y="2556"/>
                </a:lnTo>
                <a:lnTo>
                  <a:pt x="2298" y="2505"/>
                </a:lnTo>
                <a:lnTo>
                  <a:pt x="2304" y="2464"/>
                </a:lnTo>
                <a:lnTo>
                  <a:pt x="2309" y="2424"/>
                </a:lnTo>
                <a:lnTo>
                  <a:pt x="2320" y="2370"/>
                </a:lnTo>
                <a:lnTo>
                  <a:pt x="2330" y="2360"/>
                </a:lnTo>
                <a:lnTo>
                  <a:pt x="2347" y="2349"/>
                </a:lnTo>
                <a:lnTo>
                  <a:pt x="2366" y="2336"/>
                </a:lnTo>
                <a:lnTo>
                  <a:pt x="2388" y="2322"/>
                </a:lnTo>
                <a:lnTo>
                  <a:pt x="2412" y="2307"/>
                </a:lnTo>
                <a:lnTo>
                  <a:pt x="2431" y="2294"/>
                </a:lnTo>
                <a:lnTo>
                  <a:pt x="2448" y="2284"/>
                </a:lnTo>
                <a:lnTo>
                  <a:pt x="2457" y="2274"/>
                </a:lnTo>
                <a:lnTo>
                  <a:pt x="2455" y="2260"/>
                </a:lnTo>
                <a:lnTo>
                  <a:pt x="2455" y="2246"/>
                </a:lnTo>
                <a:lnTo>
                  <a:pt x="2459" y="2234"/>
                </a:lnTo>
                <a:lnTo>
                  <a:pt x="2462" y="2221"/>
                </a:lnTo>
                <a:lnTo>
                  <a:pt x="2467" y="2208"/>
                </a:lnTo>
                <a:lnTo>
                  <a:pt x="2470" y="2195"/>
                </a:lnTo>
                <a:lnTo>
                  <a:pt x="2472" y="2180"/>
                </a:lnTo>
                <a:lnTo>
                  <a:pt x="2470" y="2167"/>
                </a:lnTo>
                <a:lnTo>
                  <a:pt x="2482" y="2165"/>
                </a:lnTo>
                <a:lnTo>
                  <a:pt x="2493" y="2161"/>
                </a:lnTo>
                <a:lnTo>
                  <a:pt x="2504" y="2158"/>
                </a:lnTo>
                <a:lnTo>
                  <a:pt x="2516" y="2154"/>
                </a:lnTo>
                <a:lnTo>
                  <a:pt x="2528" y="2150"/>
                </a:lnTo>
                <a:lnTo>
                  <a:pt x="2538" y="2147"/>
                </a:lnTo>
                <a:lnTo>
                  <a:pt x="2549" y="2141"/>
                </a:lnTo>
                <a:lnTo>
                  <a:pt x="2560" y="2138"/>
                </a:lnTo>
                <a:lnTo>
                  <a:pt x="2565" y="2118"/>
                </a:lnTo>
                <a:lnTo>
                  <a:pt x="2573" y="2099"/>
                </a:lnTo>
                <a:lnTo>
                  <a:pt x="2580" y="2080"/>
                </a:lnTo>
                <a:lnTo>
                  <a:pt x="2589" y="2059"/>
                </a:lnTo>
                <a:lnTo>
                  <a:pt x="2597" y="2063"/>
                </a:lnTo>
                <a:lnTo>
                  <a:pt x="2603" y="2065"/>
                </a:lnTo>
                <a:lnTo>
                  <a:pt x="2610" y="2068"/>
                </a:lnTo>
                <a:lnTo>
                  <a:pt x="2618" y="2070"/>
                </a:lnTo>
                <a:lnTo>
                  <a:pt x="2625" y="2073"/>
                </a:lnTo>
                <a:lnTo>
                  <a:pt x="2634" y="2075"/>
                </a:lnTo>
                <a:lnTo>
                  <a:pt x="2642" y="2078"/>
                </a:lnTo>
                <a:lnTo>
                  <a:pt x="2650" y="2080"/>
                </a:lnTo>
                <a:lnTo>
                  <a:pt x="2657" y="2063"/>
                </a:lnTo>
                <a:lnTo>
                  <a:pt x="2664" y="2046"/>
                </a:lnTo>
                <a:lnTo>
                  <a:pt x="2668" y="2028"/>
                </a:lnTo>
                <a:lnTo>
                  <a:pt x="2673" y="2012"/>
                </a:lnTo>
                <a:lnTo>
                  <a:pt x="2678" y="2007"/>
                </a:lnTo>
                <a:lnTo>
                  <a:pt x="2683" y="2002"/>
                </a:lnTo>
                <a:lnTo>
                  <a:pt x="2689" y="1998"/>
                </a:lnTo>
                <a:lnTo>
                  <a:pt x="2694" y="1991"/>
                </a:lnTo>
                <a:lnTo>
                  <a:pt x="2700" y="1987"/>
                </a:lnTo>
                <a:lnTo>
                  <a:pt x="2705" y="1982"/>
                </a:lnTo>
                <a:lnTo>
                  <a:pt x="2712" y="1976"/>
                </a:lnTo>
                <a:lnTo>
                  <a:pt x="2716" y="1971"/>
                </a:lnTo>
                <a:lnTo>
                  <a:pt x="2726" y="1955"/>
                </a:lnTo>
                <a:lnTo>
                  <a:pt x="2736" y="1940"/>
                </a:lnTo>
                <a:lnTo>
                  <a:pt x="2747" y="1924"/>
                </a:lnTo>
                <a:lnTo>
                  <a:pt x="2760" y="1908"/>
                </a:lnTo>
                <a:lnTo>
                  <a:pt x="2771" y="1892"/>
                </a:lnTo>
                <a:lnTo>
                  <a:pt x="2783" y="1877"/>
                </a:lnTo>
                <a:lnTo>
                  <a:pt x="2798" y="1860"/>
                </a:lnTo>
                <a:lnTo>
                  <a:pt x="2811" y="1844"/>
                </a:lnTo>
                <a:lnTo>
                  <a:pt x="2834" y="1825"/>
                </a:lnTo>
                <a:lnTo>
                  <a:pt x="2859" y="1804"/>
                </a:lnTo>
                <a:lnTo>
                  <a:pt x="2882" y="1783"/>
                </a:lnTo>
                <a:lnTo>
                  <a:pt x="2906" y="1764"/>
                </a:lnTo>
                <a:lnTo>
                  <a:pt x="2929" y="1743"/>
                </a:lnTo>
                <a:lnTo>
                  <a:pt x="2953" y="1722"/>
                </a:lnTo>
                <a:lnTo>
                  <a:pt x="2974" y="1700"/>
                </a:lnTo>
                <a:lnTo>
                  <a:pt x="2998" y="1678"/>
                </a:lnTo>
                <a:lnTo>
                  <a:pt x="3019" y="1656"/>
                </a:lnTo>
                <a:lnTo>
                  <a:pt x="3043" y="1635"/>
                </a:lnTo>
                <a:lnTo>
                  <a:pt x="3067" y="1612"/>
                </a:lnTo>
                <a:lnTo>
                  <a:pt x="3089" y="1589"/>
                </a:lnTo>
                <a:lnTo>
                  <a:pt x="3112" y="1565"/>
                </a:lnTo>
                <a:lnTo>
                  <a:pt x="3135" y="1542"/>
                </a:lnTo>
                <a:lnTo>
                  <a:pt x="3160" y="1520"/>
                </a:lnTo>
                <a:lnTo>
                  <a:pt x="3183" y="1496"/>
                </a:lnTo>
                <a:lnTo>
                  <a:pt x="3208" y="1471"/>
                </a:lnTo>
                <a:lnTo>
                  <a:pt x="3233" y="1448"/>
                </a:lnTo>
                <a:lnTo>
                  <a:pt x="3259" y="1424"/>
                </a:lnTo>
                <a:lnTo>
                  <a:pt x="3284" y="1400"/>
                </a:lnTo>
                <a:lnTo>
                  <a:pt x="3311" y="1375"/>
                </a:lnTo>
                <a:lnTo>
                  <a:pt x="3339" y="1350"/>
                </a:lnTo>
                <a:lnTo>
                  <a:pt x="3368" y="1326"/>
                </a:lnTo>
                <a:lnTo>
                  <a:pt x="3397" y="1302"/>
                </a:lnTo>
                <a:lnTo>
                  <a:pt x="3428" y="1277"/>
                </a:lnTo>
                <a:lnTo>
                  <a:pt x="3458" y="1252"/>
                </a:lnTo>
                <a:lnTo>
                  <a:pt x="3489" y="1227"/>
                </a:lnTo>
                <a:lnTo>
                  <a:pt x="3523" y="1201"/>
                </a:lnTo>
                <a:lnTo>
                  <a:pt x="3556" y="1178"/>
                </a:lnTo>
                <a:lnTo>
                  <a:pt x="3591" y="1152"/>
                </a:lnTo>
                <a:lnTo>
                  <a:pt x="3628" y="1127"/>
                </a:lnTo>
                <a:lnTo>
                  <a:pt x="3666" y="1102"/>
                </a:lnTo>
                <a:lnTo>
                  <a:pt x="3682" y="1091"/>
                </a:lnTo>
                <a:lnTo>
                  <a:pt x="3700" y="1080"/>
                </a:lnTo>
                <a:lnTo>
                  <a:pt x="3717" y="1070"/>
                </a:lnTo>
                <a:lnTo>
                  <a:pt x="3733" y="1059"/>
                </a:lnTo>
                <a:lnTo>
                  <a:pt x="3751" y="1050"/>
                </a:lnTo>
                <a:lnTo>
                  <a:pt x="3768" y="1039"/>
                </a:lnTo>
                <a:lnTo>
                  <a:pt x="3785" y="1029"/>
                </a:lnTo>
                <a:lnTo>
                  <a:pt x="3805" y="1020"/>
                </a:lnTo>
                <a:lnTo>
                  <a:pt x="3814" y="1013"/>
                </a:lnTo>
                <a:lnTo>
                  <a:pt x="3825" y="1009"/>
                </a:lnTo>
                <a:lnTo>
                  <a:pt x="3836" y="1004"/>
                </a:lnTo>
                <a:lnTo>
                  <a:pt x="3846" y="1000"/>
                </a:lnTo>
                <a:lnTo>
                  <a:pt x="3856" y="994"/>
                </a:lnTo>
                <a:lnTo>
                  <a:pt x="3866" y="990"/>
                </a:lnTo>
                <a:lnTo>
                  <a:pt x="3876" y="983"/>
                </a:lnTo>
                <a:lnTo>
                  <a:pt x="3888" y="978"/>
                </a:lnTo>
                <a:lnTo>
                  <a:pt x="3906" y="967"/>
                </a:lnTo>
                <a:lnTo>
                  <a:pt x="3925" y="956"/>
                </a:lnTo>
                <a:lnTo>
                  <a:pt x="3943" y="946"/>
                </a:lnTo>
                <a:lnTo>
                  <a:pt x="3961" y="933"/>
                </a:lnTo>
                <a:lnTo>
                  <a:pt x="3980" y="923"/>
                </a:lnTo>
                <a:lnTo>
                  <a:pt x="3998" y="910"/>
                </a:lnTo>
                <a:lnTo>
                  <a:pt x="4017" y="899"/>
                </a:lnTo>
                <a:lnTo>
                  <a:pt x="4035" y="887"/>
                </a:lnTo>
                <a:lnTo>
                  <a:pt x="4047" y="879"/>
                </a:lnTo>
                <a:lnTo>
                  <a:pt x="4060" y="869"/>
                </a:lnTo>
                <a:lnTo>
                  <a:pt x="4071" y="860"/>
                </a:lnTo>
                <a:lnTo>
                  <a:pt x="4085" y="851"/>
                </a:lnTo>
                <a:lnTo>
                  <a:pt x="4097" y="842"/>
                </a:lnTo>
                <a:lnTo>
                  <a:pt x="4111" y="833"/>
                </a:lnTo>
                <a:lnTo>
                  <a:pt x="4123" y="825"/>
                </a:lnTo>
                <a:lnTo>
                  <a:pt x="4136" y="815"/>
                </a:lnTo>
                <a:lnTo>
                  <a:pt x="4141" y="803"/>
                </a:lnTo>
                <a:lnTo>
                  <a:pt x="4146" y="792"/>
                </a:lnTo>
                <a:lnTo>
                  <a:pt x="4152" y="781"/>
                </a:lnTo>
                <a:lnTo>
                  <a:pt x="4156" y="772"/>
                </a:lnTo>
                <a:lnTo>
                  <a:pt x="4165" y="764"/>
                </a:lnTo>
                <a:lnTo>
                  <a:pt x="4172" y="759"/>
                </a:lnTo>
                <a:lnTo>
                  <a:pt x="4180" y="751"/>
                </a:lnTo>
                <a:lnTo>
                  <a:pt x="4189" y="745"/>
                </a:lnTo>
                <a:lnTo>
                  <a:pt x="4198" y="738"/>
                </a:lnTo>
                <a:lnTo>
                  <a:pt x="4207" y="732"/>
                </a:lnTo>
                <a:lnTo>
                  <a:pt x="4215" y="725"/>
                </a:lnTo>
                <a:lnTo>
                  <a:pt x="4224" y="719"/>
                </a:lnTo>
                <a:lnTo>
                  <a:pt x="4227" y="725"/>
                </a:lnTo>
                <a:lnTo>
                  <a:pt x="4230" y="731"/>
                </a:lnTo>
                <a:lnTo>
                  <a:pt x="4233" y="737"/>
                </a:lnTo>
                <a:lnTo>
                  <a:pt x="4235" y="743"/>
                </a:lnTo>
                <a:lnTo>
                  <a:pt x="4249" y="734"/>
                </a:lnTo>
                <a:lnTo>
                  <a:pt x="4261" y="728"/>
                </a:lnTo>
                <a:lnTo>
                  <a:pt x="4275" y="719"/>
                </a:lnTo>
                <a:lnTo>
                  <a:pt x="4289" y="711"/>
                </a:lnTo>
                <a:lnTo>
                  <a:pt x="4302" y="704"/>
                </a:lnTo>
                <a:lnTo>
                  <a:pt x="4316" y="695"/>
                </a:lnTo>
                <a:lnTo>
                  <a:pt x="4330" y="688"/>
                </a:lnTo>
                <a:lnTo>
                  <a:pt x="4341" y="681"/>
                </a:lnTo>
                <a:lnTo>
                  <a:pt x="4351" y="666"/>
                </a:lnTo>
                <a:lnTo>
                  <a:pt x="4360" y="649"/>
                </a:lnTo>
                <a:lnTo>
                  <a:pt x="4369" y="633"/>
                </a:lnTo>
                <a:lnTo>
                  <a:pt x="4378" y="619"/>
                </a:lnTo>
                <a:lnTo>
                  <a:pt x="4389" y="609"/>
                </a:lnTo>
                <a:lnTo>
                  <a:pt x="4401" y="600"/>
                </a:lnTo>
                <a:lnTo>
                  <a:pt x="4413" y="592"/>
                </a:lnTo>
                <a:lnTo>
                  <a:pt x="4426" y="584"/>
                </a:lnTo>
                <a:lnTo>
                  <a:pt x="4437" y="576"/>
                </a:lnTo>
                <a:lnTo>
                  <a:pt x="4449" y="567"/>
                </a:lnTo>
                <a:lnTo>
                  <a:pt x="4459" y="556"/>
                </a:lnTo>
                <a:lnTo>
                  <a:pt x="4470" y="548"/>
                </a:lnTo>
                <a:lnTo>
                  <a:pt x="4475" y="534"/>
                </a:lnTo>
                <a:lnTo>
                  <a:pt x="4479" y="519"/>
                </a:lnTo>
                <a:lnTo>
                  <a:pt x="4483" y="505"/>
                </a:lnTo>
                <a:lnTo>
                  <a:pt x="4490" y="489"/>
                </a:lnTo>
                <a:lnTo>
                  <a:pt x="4500" y="481"/>
                </a:lnTo>
                <a:lnTo>
                  <a:pt x="4514" y="473"/>
                </a:lnTo>
                <a:lnTo>
                  <a:pt x="4525" y="466"/>
                </a:lnTo>
                <a:lnTo>
                  <a:pt x="4537" y="457"/>
                </a:lnTo>
                <a:lnTo>
                  <a:pt x="4548" y="448"/>
                </a:lnTo>
                <a:lnTo>
                  <a:pt x="4561" y="439"/>
                </a:lnTo>
                <a:lnTo>
                  <a:pt x="4571" y="432"/>
                </a:lnTo>
                <a:lnTo>
                  <a:pt x="4581" y="424"/>
                </a:lnTo>
                <a:lnTo>
                  <a:pt x="4595" y="420"/>
                </a:lnTo>
                <a:lnTo>
                  <a:pt x="4609" y="416"/>
                </a:lnTo>
                <a:lnTo>
                  <a:pt x="4622" y="412"/>
                </a:lnTo>
                <a:lnTo>
                  <a:pt x="4634" y="408"/>
                </a:lnTo>
                <a:lnTo>
                  <a:pt x="4648" y="403"/>
                </a:lnTo>
                <a:lnTo>
                  <a:pt x="4660" y="400"/>
                </a:lnTo>
                <a:lnTo>
                  <a:pt x="4672" y="395"/>
                </a:lnTo>
                <a:lnTo>
                  <a:pt x="4685" y="392"/>
                </a:lnTo>
                <a:lnTo>
                  <a:pt x="4692" y="384"/>
                </a:lnTo>
                <a:lnTo>
                  <a:pt x="4698" y="375"/>
                </a:lnTo>
                <a:lnTo>
                  <a:pt x="4704" y="368"/>
                </a:lnTo>
                <a:lnTo>
                  <a:pt x="4710" y="359"/>
                </a:lnTo>
                <a:lnTo>
                  <a:pt x="4716" y="351"/>
                </a:lnTo>
                <a:lnTo>
                  <a:pt x="4722" y="342"/>
                </a:lnTo>
                <a:lnTo>
                  <a:pt x="4728" y="333"/>
                </a:lnTo>
                <a:lnTo>
                  <a:pt x="4735" y="324"/>
                </a:lnTo>
                <a:lnTo>
                  <a:pt x="4745" y="318"/>
                </a:lnTo>
                <a:lnTo>
                  <a:pt x="4755" y="311"/>
                </a:lnTo>
                <a:lnTo>
                  <a:pt x="4764" y="305"/>
                </a:lnTo>
                <a:lnTo>
                  <a:pt x="4773" y="298"/>
                </a:lnTo>
                <a:lnTo>
                  <a:pt x="4784" y="291"/>
                </a:lnTo>
                <a:lnTo>
                  <a:pt x="4793" y="284"/>
                </a:lnTo>
                <a:lnTo>
                  <a:pt x="4802" y="277"/>
                </a:lnTo>
                <a:lnTo>
                  <a:pt x="4810" y="269"/>
                </a:lnTo>
                <a:lnTo>
                  <a:pt x="4816" y="274"/>
                </a:lnTo>
                <a:lnTo>
                  <a:pt x="4824" y="279"/>
                </a:lnTo>
                <a:lnTo>
                  <a:pt x="4831" y="285"/>
                </a:lnTo>
                <a:lnTo>
                  <a:pt x="4835" y="290"/>
                </a:lnTo>
                <a:lnTo>
                  <a:pt x="4845" y="282"/>
                </a:lnTo>
                <a:lnTo>
                  <a:pt x="4856" y="274"/>
                </a:lnTo>
                <a:lnTo>
                  <a:pt x="4865" y="266"/>
                </a:lnTo>
                <a:lnTo>
                  <a:pt x="4876" y="258"/>
                </a:lnTo>
                <a:lnTo>
                  <a:pt x="4885" y="248"/>
                </a:lnTo>
                <a:lnTo>
                  <a:pt x="4895" y="239"/>
                </a:lnTo>
                <a:lnTo>
                  <a:pt x="4906" y="231"/>
                </a:lnTo>
                <a:lnTo>
                  <a:pt x="4916" y="222"/>
                </a:lnTo>
                <a:lnTo>
                  <a:pt x="4904" y="228"/>
                </a:lnTo>
                <a:lnTo>
                  <a:pt x="4893" y="234"/>
                </a:lnTo>
                <a:lnTo>
                  <a:pt x="4881" y="241"/>
                </a:lnTo>
                <a:lnTo>
                  <a:pt x="4867" y="245"/>
                </a:lnTo>
                <a:lnTo>
                  <a:pt x="4856" y="251"/>
                </a:lnTo>
                <a:lnTo>
                  <a:pt x="4845" y="256"/>
                </a:lnTo>
                <a:lnTo>
                  <a:pt x="4833" y="261"/>
                </a:lnTo>
                <a:lnTo>
                  <a:pt x="4821" y="266"/>
                </a:lnTo>
                <a:lnTo>
                  <a:pt x="4832" y="241"/>
                </a:lnTo>
                <a:lnTo>
                  <a:pt x="4841" y="218"/>
                </a:lnTo>
                <a:lnTo>
                  <a:pt x="4847" y="194"/>
                </a:lnTo>
                <a:lnTo>
                  <a:pt x="4852" y="171"/>
                </a:lnTo>
                <a:lnTo>
                  <a:pt x="4844" y="178"/>
                </a:lnTo>
                <a:lnTo>
                  <a:pt x="4835" y="187"/>
                </a:lnTo>
                <a:lnTo>
                  <a:pt x="4826" y="195"/>
                </a:lnTo>
                <a:lnTo>
                  <a:pt x="4815" y="203"/>
                </a:lnTo>
                <a:lnTo>
                  <a:pt x="4806" y="211"/>
                </a:lnTo>
                <a:lnTo>
                  <a:pt x="4796" y="219"/>
                </a:lnTo>
                <a:lnTo>
                  <a:pt x="4785" y="228"/>
                </a:lnTo>
                <a:lnTo>
                  <a:pt x="4775" y="237"/>
                </a:lnTo>
                <a:lnTo>
                  <a:pt x="4768" y="247"/>
                </a:lnTo>
                <a:lnTo>
                  <a:pt x="4759" y="256"/>
                </a:lnTo>
                <a:lnTo>
                  <a:pt x="4752" y="266"/>
                </a:lnTo>
                <a:lnTo>
                  <a:pt x="4745" y="277"/>
                </a:lnTo>
                <a:lnTo>
                  <a:pt x="4738" y="288"/>
                </a:lnTo>
                <a:lnTo>
                  <a:pt x="4729" y="298"/>
                </a:lnTo>
                <a:lnTo>
                  <a:pt x="4722" y="309"/>
                </a:lnTo>
                <a:lnTo>
                  <a:pt x="4715" y="320"/>
                </a:lnTo>
                <a:lnTo>
                  <a:pt x="4708" y="324"/>
                </a:lnTo>
                <a:lnTo>
                  <a:pt x="4701" y="329"/>
                </a:lnTo>
                <a:lnTo>
                  <a:pt x="4694" y="335"/>
                </a:lnTo>
                <a:lnTo>
                  <a:pt x="4687" y="341"/>
                </a:lnTo>
                <a:lnTo>
                  <a:pt x="4679" y="346"/>
                </a:lnTo>
                <a:lnTo>
                  <a:pt x="4673" y="351"/>
                </a:lnTo>
                <a:lnTo>
                  <a:pt x="4667" y="355"/>
                </a:lnTo>
                <a:lnTo>
                  <a:pt x="4660" y="360"/>
                </a:lnTo>
                <a:lnTo>
                  <a:pt x="4655" y="359"/>
                </a:lnTo>
                <a:lnTo>
                  <a:pt x="4650" y="358"/>
                </a:lnTo>
                <a:lnTo>
                  <a:pt x="4646" y="355"/>
                </a:lnTo>
                <a:lnTo>
                  <a:pt x="4641" y="354"/>
                </a:lnTo>
                <a:lnTo>
                  <a:pt x="4636" y="353"/>
                </a:lnTo>
                <a:lnTo>
                  <a:pt x="4632" y="351"/>
                </a:lnTo>
                <a:lnTo>
                  <a:pt x="4626" y="349"/>
                </a:lnTo>
                <a:lnTo>
                  <a:pt x="4622" y="349"/>
                </a:lnTo>
                <a:lnTo>
                  <a:pt x="4600" y="366"/>
                </a:lnTo>
                <a:lnTo>
                  <a:pt x="4579" y="384"/>
                </a:lnTo>
                <a:lnTo>
                  <a:pt x="4558" y="402"/>
                </a:lnTo>
                <a:lnTo>
                  <a:pt x="4536" y="420"/>
                </a:lnTo>
                <a:lnTo>
                  <a:pt x="4514" y="438"/>
                </a:lnTo>
                <a:lnTo>
                  <a:pt x="4490" y="457"/>
                </a:lnTo>
                <a:lnTo>
                  <a:pt x="4469" y="476"/>
                </a:lnTo>
                <a:lnTo>
                  <a:pt x="4445" y="494"/>
                </a:lnTo>
                <a:lnTo>
                  <a:pt x="4435" y="499"/>
                </a:lnTo>
                <a:lnTo>
                  <a:pt x="4426" y="505"/>
                </a:lnTo>
                <a:lnTo>
                  <a:pt x="4415" y="509"/>
                </a:lnTo>
                <a:lnTo>
                  <a:pt x="4406" y="515"/>
                </a:lnTo>
                <a:lnTo>
                  <a:pt x="4396" y="519"/>
                </a:lnTo>
                <a:lnTo>
                  <a:pt x="4388" y="524"/>
                </a:lnTo>
                <a:lnTo>
                  <a:pt x="4378" y="530"/>
                </a:lnTo>
                <a:lnTo>
                  <a:pt x="4369" y="535"/>
                </a:lnTo>
                <a:lnTo>
                  <a:pt x="4363" y="533"/>
                </a:lnTo>
                <a:lnTo>
                  <a:pt x="4357" y="530"/>
                </a:lnTo>
                <a:lnTo>
                  <a:pt x="4351" y="528"/>
                </a:lnTo>
                <a:lnTo>
                  <a:pt x="4347" y="524"/>
                </a:lnTo>
                <a:lnTo>
                  <a:pt x="4340" y="522"/>
                </a:lnTo>
                <a:lnTo>
                  <a:pt x="4336" y="519"/>
                </a:lnTo>
                <a:lnTo>
                  <a:pt x="4330" y="517"/>
                </a:lnTo>
                <a:lnTo>
                  <a:pt x="4324" y="515"/>
                </a:lnTo>
                <a:lnTo>
                  <a:pt x="4299" y="533"/>
                </a:lnTo>
                <a:lnTo>
                  <a:pt x="4274" y="549"/>
                </a:lnTo>
                <a:lnTo>
                  <a:pt x="4249" y="568"/>
                </a:lnTo>
                <a:lnTo>
                  <a:pt x="4224" y="585"/>
                </a:lnTo>
                <a:lnTo>
                  <a:pt x="4201" y="602"/>
                </a:lnTo>
                <a:lnTo>
                  <a:pt x="4174" y="620"/>
                </a:lnTo>
                <a:lnTo>
                  <a:pt x="4150" y="637"/>
                </a:lnTo>
                <a:lnTo>
                  <a:pt x="4125" y="654"/>
                </a:lnTo>
                <a:lnTo>
                  <a:pt x="4099" y="671"/>
                </a:lnTo>
                <a:lnTo>
                  <a:pt x="4075" y="691"/>
                </a:lnTo>
                <a:lnTo>
                  <a:pt x="4050" y="707"/>
                </a:lnTo>
                <a:lnTo>
                  <a:pt x="4025" y="725"/>
                </a:lnTo>
                <a:lnTo>
                  <a:pt x="4000" y="742"/>
                </a:lnTo>
                <a:lnTo>
                  <a:pt x="3975" y="760"/>
                </a:lnTo>
                <a:lnTo>
                  <a:pt x="3950" y="778"/>
                </a:lnTo>
                <a:lnTo>
                  <a:pt x="3925" y="797"/>
                </a:lnTo>
                <a:lnTo>
                  <a:pt x="3918" y="788"/>
                </a:lnTo>
                <a:lnTo>
                  <a:pt x="3912" y="781"/>
                </a:lnTo>
                <a:lnTo>
                  <a:pt x="3906" y="771"/>
                </a:lnTo>
                <a:lnTo>
                  <a:pt x="3902" y="761"/>
                </a:lnTo>
                <a:lnTo>
                  <a:pt x="3912" y="754"/>
                </a:lnTo>
                <a:lnTo>
                  <a:pt x="3920" y="747"/>
                </a:lnTo>
                <a:lnTo>
                  <a:pt x="3931" y="738"/>
                </a:lnTo>
                <a:lnTo>
                  <a:pt x="3939" y="730"/>
                </a:lnTo>
                <a:lnTo>
                  <a:pt x="3949" y="721"/>
                </a:lnTo>
                <a:lnTo>
                  <a:pt x="3958" y="713"/>
                </a:lnTo>
                <a:lnTo>
                  <a:pt x="3969" y="704"/>
                </a:lnTo>
                <a:lnTo>
                  <a:pt x="3979" y="696"/>
                </a:lnTo>
                <a:lnTo>
                  <a:pt x="3986" y="694"/>
                </a:lnTo>
                <a:lnTo>
                  <a:pt x="3993" y="691"/>
                </a:lnTo>
                <a:lnTo>
                  <a:pt x="4000" y="691"/>
                </a:lnTo>
                <a:lnTo>
                  <a:pt x="4009" y="688"/>
                </a:lnTo>
                <a:lnTo>
                  <a:pt x="4017" y="685"/>
                </a:lnTo>
                <a:lnTo>
                  <a:pt x="4024" y="683"/>
                </a:lnTo>
                <a:lnTo>
                  <a:pt x="4033" y="680"/>
                </a:lnTo>
                <a:lnTo>
                  <a:pt x="4040" y="677"/>
                </a:lnTo>
                <a:lnTo>
                  <a:pt x="4044" y="670"/>
                </a:lnTo>
                <a:lnTo>
                  <a:pt x="4049" y="663"/>
                </a:lnTo>
                <a:lnTo>
                  <a:pt x="4054" y="657"/>
                </a:lnTo>
                <a:lnTo>
                  <a:pt x="4060" y="650"/>
                </a:lnTo>
                <a:lnTo>
                  <a:pt x="4064" y="643"/>
                </a:lnTo>
                <a:lnTo>
                  <a:pt x="4069" y="636"/>
                </a:lnTo>
                <a:lnTo>
                  <a:pt x="4075" y="628"/>
                </a:lnTo>
                <a:lnTo>
                  <a:pt x="4080" y="621"/>
                </a:lnTo>
                <a:lnTo>
                  <a:pt x="4090" y="617"/>
                </a:lnTo>
                <a:lnTo>
                  <a:pt x="4098" y="611"/>
                </a:lnTo>
                <a:lnTo>
                  <a:pt x="4109" y="606"/>
                </a:lnTo>
                <a:lnTo>
                  <a:pt x="4119" y="600"/>
                </a:lnTo>
                <a:lnTo>
                  <a:pt x="4127" y="595"/>
                </a:lnTo>
                <a:lnTo>
                  <a:pt x="4136" y="590"/>
                </a:lnTo>
                <a:lnTo>
                  <a:pt x="4146" y="584"/>
                </a:lnTo>
                <a:lnTo>
                  <a:pt x="4156" y="579"/>
                </a:lnTo>
                <a:lnTo>
                  <a:pt x="4163" y="565"/>
                </a:lnTo>
                <a:lnTo>
                  <a:pt x="4170" y="552"/>
                </a:lnTo>
                <a:lnTo>
                  <a:pt x="4176" y="539"/>
                </a:lnTo>
                <a:lnTo>
                  <a:pt x="4184" y="524"/>
                </a:lnTo>
                <a:lnTo>
                  <a:pt x="4190" y="517"/>
                </a:lnTo>
                <a:lnTo>
                  <a:pt x="4198" y="511"/>
                </a:lnTo>
                <a:lnTo>
                  <a:pt x="4205" y="505"/>
                </a:lnTo>
                <a:lnTo>
                  <a:pt x="4211" y="499"/>
                </a:lnTo>
                <a:lnTo>
                  <a:pt x="4218" y="493"/>
                </a:lnTo>
                <a:lnTo>
                  <a:pt x="4226" y="487"/>
                </a:lnTo>
                <a:lnTo>
                  <a:pt x="4234" y="481"/>
                </a:lnTo>
                <a:lnTo>
                  <a:pt x="4242" y="475"/>
                </a:lnTo>
                <a:lnTo>
                  <a:pt x="4235" y="473"/>
                </a:lnTo>
                <a:lnTo>
                  <a:pt x="4230" y="470"/>
                </a:lnTo>
                <a:lnTo>
                  <a:pt x="4224" y="468"/>
                </a:lnTo>
                <a:lnTo>
                  <a:pt x="4218" y="464"/>
                </a:lnTo>
                <a:lnTo>
                  <a:pt x="4213" y="462"/>
                </a:lnTo>
                <a:lnTo>
                  <a:pt x="4207" y="458"/>
                </a:lnTo>
                <a:lnTo>
                  <a:pt x="4202" y="455"/>
                </a:lnTo>
                <a:lnTo>
                  <a:pt x="4196" y="450"/>
                </a:lnTo>
                <a:lnTo>
                  <a:pt x="4207" y="442"/>
                </a:lnTo>
                <a:lnTo>
                  <a:pt x="4217" y="433"/>
                </a:lnTo>
                <a:lnTo>
                  <a:pt x="4228" y="425"/>
                </a:lnTo>
                <a:lnTo>
                  <a:pt x="4241" y="416"/>
                </a:lnTo>
                <a:lnTo>
                  <a:pt x="4252" y="408"/>
                </a:lnTo>
                <a:lnTo>
                  <a:pt x="4263" y="400"/>
                </a:lnTo>
                <a:lnTo>
                  <a:pt x="4274" y="392"/>
                </a:lnTo>
                <a:lnTo>
                  <a:pt x="4286" y="383"/>
                </a:lnTo>
                <a:lnTo>
                  <a:pt x="4291" y="377"/>
                </a:lnTo>
                <a:lnTo>
                  <a:pt x="4299" y="372"/>
                </a:lnTo>
                <a:lnTo>
                  <a:pt x="4307" y="366"/>
                </a:lnTo>
                <a:lnTo>
                  <a:pt x="4312" y="359"/>
                </a:lnTo>
                <a:lnTo>
                  <a:pt x="4321" y="349"/>
                </a:lnTo>
                <a:lnTo>
                  <a:pt x="4332" y="337"/>
                </a:lnTo>
                <a:lnTo>
                  <a:pt x="4339" y="326"/>
                </a:lnTo>
                <a:lnTo>
                  <a:pt x="4347" y="315"/>
                </a:lnTo>
                <a:lnTo>
                  <a:pt x="4356" y="304"/>
                </a:lnTo>
                <a:lnTo>
                  <a:pt x="4364" y="293"/>
                </a:lnTo>
                <a:lnTo>
                  <a:pt x="4374" y="282"/>
                </a:lnTo>
                <a:lnTo>
                  <a:pt x="4382" y="271"/>
                </a:lnTo>
                <a:lnTo>
                  <a:pt x="4360" y="281"/>
                </a:lnTo>
                <a:lnTo>
                  <a:pt x="4341" y="290"/>
                </a:lnTo>
                <a:lnTo>
                  <a:pt x="4320" y="299"/>
                </a:lnTo>
                <a:lnTo>
                  <a:pt x="4301" y="308"/>
                </a:lnTo>
                <a:lnTo>
                  <a:pt x="4279" y="318"/>
                </a:lnTo>
                <a:lnTo>
                  <a:pt x="4259" y="327"/>
                </a:lnTo>
                <a:lnTo>
                  <a:pt x="4238" y="338"/>
                </a:lnTo>
                <a:lnTo>
                  <a:pt x="4217" y="349"/>
                </a:lnTo>
                <a:lnTo>
                  <a:pt x="4213" y="346"/>
                </a:lnTo>
                <a:lnTo>
                  <a:pt x="4209" y="343"/>
                </a:lnTo>
                <a:lnTo>
                  <a:pt x="4204" y="342"/>
                </a:lnTo>
                <a:lnTo>
                  <a:pt x="4200" y="339"/>
                </a:lnTo>
                <a:lnTo>
                  <a:pt x="4194" y="338"/>
                </a:lnTo>
                <a:lnTo>
                  <a:pt x="4189" y="335"/>
                </a:lnTo>
                <a:lnTo>
                  <a:pt x="4185" y="335"/>
                </a:lnTo>
                <a:lnTo>
                  <a:pt x="4180" y="334"/>
                </a:lnTo>
                <a:lnTo>
                  <a:pt x="4186" y="328"/>
                </a:lnTo>
                <a:lnTo>
                  <a:pt x="4194" y="322"/>
                </a:lnTo>
                <a:lnTo>
                  <a:pt x="4200" y="316"/>
                </a:lnTo>
                <a:lnTo>
                  <a:pt x="4205" y="309"/>
                </a:lnTo>
                <a:lnTo>
                  <a:pt x="4211" y="303"/>
                </a:lnTo>
                <a:lnTo>
                  <a:pt x="4217" y="297"/>
                </a:lnTo>
                <a:lnTo>
                  <a:pt x="4224" y="291"/>
                </a:lnTo>
                <a:lnTo>
                  <a:pt x="4232" y="285"/>
                </a:lnTo>
                <a:lnTo>
                  <a:pt x="4251" y="271"/>
                </a:lnTo>
                <a:lnTo>
                  <a:pt x="4272" y="253"/>
                </a:lnTo>
                <a:lnTo>
                  <a:pt x="4297" y="234"/>
                </a:lnTo>
                <a:lnTo>
                  <a:pt x="4324" y="214"/>
                </a:lnTo>
                <a:lnTo>
                  <a:pt x="4351" y="195"/>
                </a:lnTo>
                <a:lnTo>
                  <a:pt x="4376" y="177"/>
                </a:lnTo>
                <a:lnTo>
                  <a:pt x="4398" y="162"/>
                </a:lnTo>
                <a:lnTo>
                  <a:pt x="4414" y="147"/>
                </a:lnTo>
                <a:lnTo>
                  <a:pt x="4419" y="124"/>
                </a:lnTo>
                <a:lnTo>
                  <a:pt x="4415" y="112"/>
                </a:lnTo>
                <a:lnTo>
                  <a:pt x="4408" y="112"/>
                </a:lnTo>
                <a:lnTo>
                  <a:pt x="4399" y="119"/>
                </a:lnTo>
                <a:lnTo>
                  <a:pt x="4387" y="127"/>
                </a:lnTo>
                <a:lnTo>
                  <a:pt x="4376" y="135"/>
                </a:lnTo>
                <a:lnTo>
                  <a:pt x="4367" y="140"/>
                </a:lnTo>
                <a:lnTo>
                  <a:pt x="4360" y="139"/>
                </a:lnTo>
                <a:lnTo>
                  <a:pt x="4351" y="146"/>
                </a:lnTo>
                <a:lnTo>
                  <a:pt x="4338" y="152"/>
                </a:lnTo>
                <a:lnTo>
                  <a:pt x="4322" y="160"/>
                </a:lnTo>
                <a:lnTo>
                  <a:pt x="4307" y="165"/>
                </a:lnTo>
                <a:lnTo>
                  <a:pt x="4291" y="173"/>
                </a:lnTo>
                <a:lnTo>
                  <a:pt x="4275" y="178"/>
                </a:lnTo>
                <a:lnTo>
                  <a:pt x="4261" y="187"/>
                </a:lnTo>
                <a:lnTo>
                  <a:pt x="4251" y="194"/>
                </a:lnTo>
                <a:lnTo>
                  <a:pt x="4247" y="203"/>
                </a:lnTo>
                <a:lnTo>
                  <a:pt x="4244" y="213"/>
                </a:lnTo>
                <a:lnTo>
                  <a:pt x="4241" y="223"/>
                </a:lnTo>
                <a:lnTo>
                  <a:pt x="4238" y="234"/>
                </a:lnTo>
                <a:lnTo>
                  <a:pt x="4232" y="239"/>
                </a:lnTo>
                <a:lnTo>
                  <a:pt x="4227" y="245"/>
                </a:lnTo>
                <a:lnTo>
                  <a:pt x="4221" y="251"/>
                </a:lnTo>
                <a:lnTo>
                  <a:pt x="4215" y="256"/>
                </a:lnTo>
                <a:lnTo>
                  <a:pt x="4207" y="262"/>
                </a:lnTo>
                <a:lnTo>
                  <a:pt x="4202" y="267"/>
                </a:lnTo>
                <a:lnTo>
                  <a:pt x="4194" y="273"/>
                </a:lnTo>
                <a:lnTo>
                  <a:pt x="4186" y="278"/>
                </a:lnTo>
                <a:lnTo>
                  <a:pt x="4180" y="271"/>
                </a:lnTo>
                <a:lnTo>
                  <a:pt x="4176" y="264"/>
                </a:lnTo>
                <a:lnTo>
                  <a:pt x="4170" y="258"/>
                </a:lnTo>
                <a:lnTo>
                  <a:pt x="4163" y="251"/>
                </a:lnTo>
                <a:lnTo>
                  <a:pt x="4158" y="244"/>
                </a:lnTo>
                <a:lnTo>
                  <a:pt x="4150" y="238"/>
                </a:lnTo>
                <a:lnTo>
                  <a:pt x="4143" y="232"/>
                </a:lnTo>
                <a:lnTo>
                  <a:pt x="4138" y="225"/>
                </a:lnTo>
                <a:lnTo>
                  <a:pt x="4146" y="212"/>
                </a:lnTo>
                <a:lnTo>
                  <a:pt x="4154" y="200"/>
                </a:lnTo>
                <a:lnTo>
                  <a:pt x="4161" y="187"/>
                </a:lnTo>
                <a:lnTo>
                  <a:pt x="4170" y="173"/>
                </a:lnTo>
                <a:lnTo>
                  <a:pt x="4180" y="167"/>
                </a:lnTo>
                <a:lnTo>
                  <a:pt x="4188" y="160"/>
                </a:lnTo>
                <a:lnTo>
                  <a:pt x="4197" y="152"/>
                </a:lnTo>
                <a:lnTo>
                  <a:pt x="4205" y="145"/>
                </a:lnTo>
                <a:lnTo>
                  <a:pt x="4214" y="137"/>
                </a:lnTo>
                <a:lnTo>
                  <a:pt x="4222" y="130"/>
                </a:lnTo>
                <a:lnTo>
                  <a:pt x="4230" y="123"/>
                </a:lnTo>
                <a:lnTo>
                  <a:pt x="4238" y="116"/>
                </a:lnTo>
                <a:lnTo>
                  <a:pt x="4245" y="106"/>
                </a:lnTo>
                <a:lnTo>
                  <a:pt x="4249" y="99"/>
                </a:lnTo>
                <a:lnTo>
                  <a:pt x="4255" y="90"/>
                </a:lnTo>
                <a:lnTo>
                  <a:pt x="4260" y="82"/>
                </a:lnTo>
                <a:lnTo>
                  <a:pt x="4266" y="73"/>
                </a:lnTo>
                <a:lnTo>
                  <a:pt x="4271" y="65"/>
                </a:lnTo>
                <a:lnTo>
                  <a:pt x="4277" y="55"/>
                </a:lnTo>
                <a:lnTo>
                  <a:pt x="4284" y="47"/>
                </a:lnTo>
                <a:lnTo>
                  <a:pt x="4274" y="48"/>
                </a:lnTo>
                <a:lnTo>
                  <a:pt x="4264" y="50"/>
                </a:lnTo>
                <a:lnTo>
                  <a:pt x="4255" y="52"/>
                </a:lnTo>
                <a:lnTo>
                  <a:pt x="4245" y="52"/>
                </a:lnTo>
                <a:lnTo>
                  <a:pt x="4234" y="55"/>
                </a:lnTo>
                <a:lnTo>
                  <a:pt x="4224" y="56"/>
                </a:lnTo>
                <a:lnTo>
                  <a:pt x="4214" y="59"/>
                </a:lnTo>
                <a:lnTo>
                  <a:pt x="4204" y="60"/>
                </a:lnTo>
                <a:lnTo>
                  <a:pt x="4207" y="44"/>
                </a:lnTo>
                <a:lnTo>
                  <a:pt x="4211" y="30"/>
                </a:lnTo>
                <a:lnTo>
                  <a:pt x="4213" y="16"/>
                </a:lnTo>
                <a:lnTo>
                  <a:pt x="4215" y="0"/>
                </a:lnTo>
                <a:lnTo>
                  <a:pt x="4205" y="7"/>
                </a:lnTo>
                <a:lnTo>
                  <a:pt x="4196" y="13"/>
                </a:lnTo>
                <a:lnTo>
                  <a:pt x="4185" y="19"/>
                </a:lnTo>
                <a:lnTo>
                  <a:pt x="4176" y="26"/>
                </a:lnTo>
                <a:lnTo>
                  <a:pt x="4167" y="33"/>
                </a:lnTo>
                <a:lnTo>
                  <a:pt x="4158" y="41"/>
                </a:lnTo>
                <a:lnTo>
                  <a:pt x="4150" y="48"/>
                </a:lnTo>
                <a:lnTo>
                  <a:pt x="4139" y="55"/>
                </a:lnTo>
                <a:lnTo>
                  <a:pt x="4134" y="63"/>
                </a:lnTo>
                <a:lnTo>
                  <a:pt x="4129" y="73"/>
                </a:lnTo>
                <a:lnTo>
                  <a:pt x="4123" y="82"/>
                </a:lnTo>
                <a:lnTo>
                  <a:pt x="4119" y="92"/>
                </a:lnTo>
                <a:lnTo>
                  <a:pt x="4113" y="102"/>
                </a:lnTo>
                <a:lnTo>
                  <a:pt x="4108" y="112"/>
                </a:lnTo>
                <a:lnTo>
                  <a:pt x="4101" y="123"/>
                </a:lnTo>
                <a:lnTo>
                  <a:pt x="4097" y="134"/>
                </a:lnTo>
                <a:lnTo>
                  <a:pt x="4088" y="134"/>
                </a:lnTo>
                <a:lnTo>
                  <a:pt x="4080" y="134"/>
                </a:lnTo>
                <a:lnTo>
                  <a:pt x="4071" y="134"/>
                </a:lnTo>
                <a:lnTo>
                  <a:pt x="4064" y="134"/>
                </a:lnTo>
                <a:lnTo>
                  <a:pt x="4054" y="134"/>
                </a:lnTo>
                <a:lnTo>
                  <a:pt x="4047" y="134"/>
                </a:lnTo>
                <a:lnTo>
                  <a:pt x="4038" y="134"/>
                </a:lnTo>
                <a:lnTo>
                  <a:pt x="4030" y="133"/>
                </a:lnTo>
                <a:lnTo>
                  <a:pt x="4016" y="143"/>
                </a:lnTo>
                <a:lnTo>
                  <a:pt x="4000" y="154"/>
                </a:lnTo>
                <a:lnTo>
                  <a:pt x="3986" y="165"/>
                </a:lnTo>
                <a:lnTo>
                  <a:pt x="3972" y="175"/>
                </a:lnTo>
                <a:lnTo>
                  <a:pt x="3956" y="186"/>
                </a:lnTo>
                <a:lnTo>
                  <a:pt x="3941" y="197"/>
                </a:lnTo>
                <a:lnTo>
                  <a:pt x="3928" y="207"/>
                </a:lnTo>
                <a:lnTo>
                  <a:pt x="3910" y="218"/>
                </a:lnTo>
                <a:lnTo>
                  <a:pt x="3863" y="251"/>
                </a:lnTo>
                <a:lnTo>
                  <a:pt x="3815" y="280"/>
                </a:lnTo>
                <a:lnTo>
                  <a:pt x="3768" y="307"/>
                </a:lnTo>
                <a:lnTo>
                  <a:pt x="3720" y="331"/>
                </a:lnTo>
                <a:lnTo>
                  <a:pt x="3672" y="357"/>
                </a:lnTo>
                <a:lnTo>
                  <a:pt x="3625" y="381"/>
                </a:lnTo>
                <a:lnTo>
                  <a:pt x="3577" y="405"/>
                </a:lnTo>
                <a:lnTo>
                  <a:pt x="3530" y="428"/>
                </a:lnTo>
                <a:lnTo>
                  <a:pt x="3483" y="456"/>
                </a:lnTo>
                <a:lnTo>
                  <a:pt x="3436" y="485"/>
                </a:lnTo>
                <a:lnTo>
                  <a:pt x="3389" y="516"/>
                </a:lnTo>
                <a:lnTo>
                  <a:pt x="3342" y="549"/>
                </a:lnTo>
                <a:lnTo>
                  <a:pt x="3296" y="590"/>
                </a:lnTo>
                <a:lnTo>
                  <a:pt x="3250" y="633"/>
                </a:lnTo>
                <a:lnTo>
                  <a:pt x="3203" y="682"/>
                </a:lnTo>
                <a:lnTo>
                  <a:pt x="3155" y="736"/>
                </a:lnTo>
                <a:lnTo>
                  <a:pt x="3112" y="764"/>
                </a:lnTo>
                <a:lnTo>
                  <a:pt x="3078" y="786"/>
                </a:lnTo>
                <a:lnTo>
                  <a:pt x="3052" y="803"/>
                </a:lnTo>
                <a:lnTo>
                  <a:pt x="3036" y="812"/>
                </a:lnTo>
                <a:lnTo>
                  <a:pt x="3028" y="815"/>
                </a:lnTo>
                <a:lnTo>
                  <a:pt x="3026" y="814"/>
                </a:lnTo>
                <a:lnTo>
                  <a:pt x="3028" y="809"/>
                </a:lnTo>
                <a:lnTo>
                  <a:pt x="3035" y="800"/>
                </a:lnTo>
                <a:lnTo>
                  <a:pt x="3044" y="790"/>
                </a:lnTo>
                <a:lnTo>
                  <a:pt x="3055" y="778"/>
                </a:lnTo>
                <a:lnTo>
                  <a:pt x="3070" y="766"/>
                </a:lnTo>
                <a:lnTo>
                  <a:pt x="3083" y="754"/>
                </a:lnTo>
                <a:lnTo>
                  <a:pt x="3094" y="743"/>
                </a:lnTo>
                <a:lnTo>
                  <a:pt x="3104" y="732"/>
                </a:lnTo>
                <a:lnTo>
                  <a:pt x="3112" y="725"/>
                </a:lnTo>
                <a:lnTo>
                  <a:pt x="3114" y="721"/>
                </a:lnTo>
                <a:lnTo>
                  <a:pt x="3136" y="710"/>
                </a:lnTo>
                <a:lnTo>
                  <a:pt x="3154" y="700"/>
                </a:lnTo>
                <a:lnTo>
                  <a:pt x="3167" y="691"/>
                </a:lnTo>
                <a:lnTo>
                  <a:pt x="3175" y="685"/>
                </a:lnTo>
                <a:lnTo>
                  <a:pt x="3180" y="682"/>
                </a:lnTo>
                <a:lnTo>
                  <a:pt x="3183" y="677"/>
                </a:lnTo>
                <a:lnTo>
                  <a:pt x="3180" y="675"/>
                </a:lnTo>
                <a:lnTo>
                  <a:pt x="3177" y="674"/>
                </a:lnTo>
                <a:lnTo>
                  <a:pt x="3173" y="674"/>
                </a:lnTo>
                <a:lnTo>
                  <a:pt x="3169" y="674"/>
                </a:lnTo>
                <a:lnTo>
                  <a:pt x="3164" y="673"/>
                </a:lnTo>
                <a:lnTo>
                  <a:pt x="3160" y="671"/>
                </a:lnTo>
                <a:lnTo>
                  <a:pt x="3158" y="669"/>
                </a:lnTo>
                <a:lnTo>
                  <a:pt x="3158" y="666"/>
                </a:lnTo>
                <a:lnTo>
                  <a:pt x="3160" y="660"/>
                </a:lnTo>
                <a:lnTo>
                  <a:pt x="3165" y="654"/>
                </a:lnTo>
                <a:lnTo>
                  <a:pt x="3173" y="645"/>
                </a:lnTo>
                <a:lnTo>
                  <a:pt x="3185" y="633"/>
                </a:lnTo>
                <a:lnTo>
                  <a:pt x="3203" y="620"/>
                </a:lnTo>
                <a:lnTo>
                  <a:pt x="3225" y="603"/>
                </a:lnTo>
                <a:lnTo>
                  <a:pt x="3253" y="584"/>
                </a:lnTo>
                <a:lnTo>
                  <a:pt x="3287" y="560"/>
                </a:lnTo>
                <a:lnTo>
                  <a:pt x="3327" y="533"/>
                </a:lnTo>
                <a:lnTo>
                  <a:pt x="3375" y="503"/>
                </a:lnTo>
                <a:lnTo>
                  <a:pt x="3432" y="466"/>
                </a:lnTo>
                <a:lnTo>
                  <a:pt x="3495" y="426"/>
                </a:lnTo>
                <a:lnTo>
                  <a:pt x="3569" y="383"/>
                </a:lnTo>
                <a:lnTo>
                  <a:pt x="3651" y="331"/>
                </a:lnTo>
                <a:lnTo>
                  <a:pt x="3744" y="278"/>
                </a:lnTo>
                <a:lnTo>
                  <a:pt x="3849" y="216"/>
                </a:lnTo>
                <a:lnTo>
                  <a:pt x="3962" y="150"/>
                </a:lnTo>
                <a:lnTo>
                  <a:pt x="3989" y="133"/>
                </a:lnTo>
                <a:lnTo>
                  <a:pt x="4011" y="116"/>
                </a:lnTo>
                <a:lnTo>
                  <a:pt x="4029" y="99"/>
                </a:lnTo>
                <a:lnTo>
                  <a:pt x="4042" y="84"/>
                </a:lnTo>
                <a:lnTo>
                  <a:pt x="4050" y="71"/>
                </a:lnTo>
                <a:lnTo>
                  <a:pt x="4054" y="61"/>
                </a:lnTo>
                <a:lnTo>
                  <a:pt x="4054" y="54"/>
                </a:lnTo>
                <a:lnTo>
                  <a:pt x="4050" y="52"/>
                </a:lnTo>
                <a:lnTo>
                  <a:pt x="4025" y="56"/>
                </a:lnTo>
                <a:lnTo>
                  <a:pt x="3998" y="69"/>
                </a:lnTo>
                <a:lnTo>
                  <a:pt x="3972" y="88"/>
                </a:lnTo>
                <a:lnTo>
                  <a:pt x="3944" y="106"/>
                </a:lnTo>
                <a:lnTo>
                  <a:pt x="3920" y="126"/>
                </a:lnTo>
                <a:lnTo>
                  <a:pt x="3899" y="139"/>
                </a:lnTo>
                <a:lnTo>
                  <a:pt x="3883" y="143"/>
                </a:lnTo>
                <a:lnTo>
                  <a:pt x="3870" y="133"/>
                </a:lnTo>
                <a:lnTo>
                  <a:pt x="3857" y="154"/>
                </a:lnTo>
                <a:lnTo>
                  <a:pt x="3855" y="162"/>
                </a:lnTo>
                <a:lnTo>
                  <a:pt x="3857" y="160"/>
                </a:lnTo>
                <a:lnTo>
                  <a:pt x="3860" y="151"/>
                </a:lnTo>
                <a:lnTo>
                  <a:pt x="3858" y="143"/>
                </a:lnTo>
                <a:lnTo>
                  <a:pt x="3845" y="143"/>
                </a:lnTo>
                <a:lnTo>
                  <a:pt x="3813" y="152"/>
                </a:lnTo>
                <a:lnTo>
                  <a:pt x="3759" y="177"/>
                </a:lnTo>
                <a:lnTo>
                  <a:pt x="3741" y="187"/>
                </a:lnTo>
                <a:lnTo>
                  <a:pt x="3722" y="197"/>
                </a:lnTo>
                <a:lnTo>
                  <a:pt x="3702" y="208"/>
                </a:lnTo>
                <a:lnTo>
                  <a:pt x="3678" y="222"/>
                </a:lnTo>
                <a:lnTo>
                  <a:pt x="3656" y="237"/>
                </a:lnTo>
                <a:lnTo>
                  <a:pt x="3630" y="251"/>
                </a:lnTo>
                <a:lnTo>
                  <a:pt x="3603" y="267"/>
                </a:lnTo>
                <a:lnTo>
                  <a:pt x="3577" y="284"/>
                </a:lnTo>
                <a:lnTo>
                  <a:pt x="3548" y="301"/>
                </a:lnTo>
                <a:lnTo>
                  <a:pt x="3520" y="318"/>
                </a:lnTo>
                <a:lnTo>
                  <a:pt x="3491" y="337"/>
                </a:lnTo>
                <a:lnTo>
                  <a:pt x="3460" y="357"/>
                </a:lnTo>
                <a:lnTo>
                  <a:pt x="3431" y="375"/>
                </a:lnTo>
                <a:lnTo>
                  <a:pt x="3400" y="395"/>
                </a:lnTo>
                <a:lnTo>
                  <a:pt x="3368" y="415"/>
                </a:lnTo>
                <a:lnTo>
                  <a:pt x="3338" y="435"/>
                </a:lnTo>
                <a:lnTo>
                  <a:pt x="3307" y="456"/>
                </a:lnTo>
                <a:lnTo>
                  <a:pt x="3274" y="476"/>
                </a:lnTo>
                <a:lnTo>
                  <a:pt x="3244" y="496"/>
                </a:lnTo>
                <a:lnTo>
                  <a:pt x="3214" y="516"/>
                </a:lnTo>
                <a:lnTo>
                  <a:pt x="3184" y="535"/>
                </a:lnTo>
                <a:lnTo>
                  <a:pt x="3154" y="556"/>
                </a:lnTo>
                <a:lnTo>
                  <a:pt x="3127" y="574"/>
                </a:lnTo>
                <a:lnTo>
                  <a:pt x="3098" y="594"/>
                </a:lnTo>
                <a:lnTo>
                  <a:pt x="3072" y="611"/>
                </a:lnTo>
                <a:lnTo>
                  <a:pt x="3046" y="628"/>
                </a:lnTo>
                <a:lnTo>
                  <a:pt x="3022" y="645"/>
                </a:lnTo>
                <a:lnTo>
                  <a:pt x="2998" y="660"/>
                </a:lnTo>
                <a:lnTo>
                  <a:pt x="2974" y="677"/>
                </a:lnTo>
                <a:lnTo>
                  <a:pt x="2955" y="691"/>
                </a:lnTo>
                <a:lnTo>
                  <a:pt x="2936" y="704"/>
                </a:lnTo>
                <a:lnTo>
                  <a:pt x="2918" y="715"/>
                </a:lnTo>
                <a:lnTo>
                  <a:pt x="2869" y="749"/>
                </a:lnTo>
                <a:lnTo>
                  <a:pt x="2819" y="783"/>
                </a:lnTo>
                <a:lnTo>
                  <a:pt x="2771" y="816"/>
                </a:lnTo>
                <a:lnTo>
                  <a:pt x="2723" y="847"/>
                </a:lnTo>
                <a:lnTo>
                  <a:pt x="2675" y="879"/>
                </a:lnTo>
                <a:lnTo>
                  <a:pt x="2628" y="910"/>
                </a:lnTo>
                <a:lnTo>
                  <a:pt x="2581" y="940"/>
                </a:lnTo>
                <a:lnTo>
                  <a:pt x="2536" y="970"/>
                </a:lnTo>
                <a:lnTo>
                  <a:pt x="2491" y="1000"/>
                </a:lnTo>
                <a:lnTo>
                  <a:pt x="2447" y="1031"/>
                </a:lnTo>
                <a:lnTo>
                  <a:pt x="2402" y="1060"/>
                </a:lnTo>
                <a:lnTo>
                  <a:pt x="2359" y="1089"/>
                </a:lnTo>
                <a:lnTo>
                  <a:pt x="2316" y="1117"/>
                </a:lnTo>
                <a:lnTo>
                  <a:pt x="2273" y="1148"/>
                </a:lnTo>
                <a:lnTo>
                  <a:pt x="2232" y="1178"/>
                </a:lnTo>
                <a:lnTo>
                  <a:pt x="2191" y="1206"/>
                </a:lnTo>
                <a:lnTo>
                  <a:pt x="2168" y="1227"/>
                </a:lnTo>
                <a:lnTo>
                  <a:pt x="2146" y="1249"/>
                </a:lnTo>
                <a:lnTo>
                  <a:pt x="2125" y="1271"/>
                </a:lnTo>
                <a:lnTo>
                  <a:pt x="2104" y="1293"/>
                </a:lnTo>
                <a:lnTo>
                  <a:pt x="2085" y="1316"/>
                </a:lnTo>
                <a:lnTo>
                  <a:pt x="2065" y="1338"/>
                </a:lnTo>
                <a:lnTo>
                  <a:pt x="2048" y="1362"/>
                </a:lnTo>
                <a:lnTo>
                  <a:pt x="2029" y="1384"/>
                </a:lnTo>
                <a:lnTo>
                  <a:pt x="2010" y="1407"/>
                </a:lnTo>
                <a:lnTo>
                  <a:pt x="1994" y="1430"/>
                </a:lnTo>
                <a:lnTo>
                  <a:pt x="1975" y="1453"/>
                </a:lnTo>
                <a:lnTo>
                  <a:pt x="1957" y="1475"/>
                </a:lnTo>
                <a:lnTo>
                  <a:pt x="1938" y="1498"/>
                </a:lnTo>
                <a:lnTo>
                  <a:pt x="1920" y="1518"/>
                </a:lnTo>
                <a:lnTo>
                  <a:pt x="1901" y="1539"/>
                </a:lnTo>
                <a:lnTo>
                  <a:pt x="1881" y="1559"/>
                </a:lnTo>
                <a:lnTo>
                  <a:pt x="1859" y="1580"/>
                </a:lnTo>
                <a:lnTo>
                  <a:pt x="1835" y="1607"/>
                </a:lnTo>
                <a:lnTo>
                  <a:pt x="1811" y="1637"/>
                </a:lnTo>
                <a:lnTo>
                  <a:pt x="1786" y="1671"/>
                </a:lnTo>
                <a:lnTo>
                  <a:pt x="1762" y="1704"/>
                </a:lnTo>
                <a:lnTo>
                  <a:pt x="1738" y="1734"/>
                </a:lnTo>
                <a:lnTo>
                  <a:pt x="1717" y="1760"/>
                </a:lnTo>
                <a:lnTo>
                  <a:pt x="1697" y="1779"/>
                </a:lnTo>
                <a:lnTo>
                  <a:pt x="1669" y="1799"/>
                </a:lnTo>
                <a:lnTo>
                  <a:pt x="1651" y="1814"/>
                </a:lnTo>
                <a:lnTo>
                  <a:pt x="1638" y="1823"/>
                </a:lnTo>
                <a:lnTo>
                  <a:pt x="1629" y="1830"/>
                </a:lnTo>
                <a:lnTo>
                  <a:pt x="1618" y="1836"/>
                </a:lnTo>
                <a:lnTo>
                  <a:pt x="1607" y="1846"/>
                </a:lnTo>
                <a:lnTo>
                  <a:pt x="1593" y="1859"/>
                </a:lnTo>
                <a:lnTo>
                  <a:pt x="1571" y="1880"/>
                </a:lnTo>
                <a:lnTo>
                  <a:pt x="1550" y="1913"/>
                </a:lnTo>
                <a:lnTo>
                  <a:pt x="1531" y="1947"/>
                </a:lnTo>
                <a:lnTo>
                  <a:pt x="1514" y="1983"/>
                </a:lnTo>
                <a:lnTo>
                  <a:pt x="1499" y="2021"/>
                </a:lnTo>
                <a:lnTo>
                  <a:pt x="1482" y="2057"/>
                </a:lnTo>
                <a:lnTo>
                  <a:pt x="1466" y="2093"/>
                </a:lnTo>
                <a:lnTo>
                  <a:pt x="1452" y="2128"/>
                </a:lnTo>
                <a:lnTo>
                  <a:pt x="1435" y="2161"/>
                </a:lnTo>
                <a:lnTo>
                  <a:pt x="1420" y="2132"/>
                </a:lnTo>
                <a:lnTo>
                  <a:pt x="1402" y="2104"/>
                </a:lnTo>
                <a:lnTo>
                  <a:pt x="1383" y="2075"/>
                </a:lnTo>
                <a:lnTo>
                  <a:pt x="1363" y="2046"/>
                </a:lnTo>
                <a:lnTo>
                  <a:pt x="1340" y="2018"/>
                </a:lnTo>
                <a:lnTo>
                  <a:pt x="1319" y="1989"/>
                </a:lnTo>
                <a:lnTo>
                  <a:pt x="1296" y="1961"/>
                </a:lnTo>
                <a:lnTo>
                  <a:pt x="1274" y="1933"/>
                </a:lnTo>
                <a:lnTo>
                  <a:pt x="1251" y="1903"/>
                </a:lnTo>
                <a:lnTo>
                  <a:pt x="1230" y="1874"/>
                </a:lnTo>
                <a:lnTo>
                  <a:pt x="1210" y="1847"/>
                </a:lnTo>
                <a:lnTo>
                  <a:pt x="1192" y="1818"/>
                </a:lnTo>
                <a:lnTo>
                  <a:pt x="1175" y="1789"/>
                </a:lnTo>
                <a:lnTo>
                  <a:pt x="1159" y="1761"/>
                </a:lnTo>
                <a:lnTo>
                  <a:pt x="1146" y="1732"/>
                </a:lnTo>
                <a:lnTo>
                  <a:pt x="1137" y="1705"/>
                </a:lnTo>
                <a:lnTo>
                  <a:pt x="1121" y="1665"/>
                </a:lnTo>
                <a:lnTo>
                  <a:pt x="1105" y="1624"/>
                </a:lnTo>
                <a:lnTo>
                  <a:pt x="1087" y="1580"/>
                </a:lnTo>
                <a:lnTo>
                  <a:pt x="1068" y="1537"/>
                </a:lnTo>
                <a:lnTo>
                  <a:pt x="1050" y="1493"/>
                </a:lnTo>
                <a:lnTo>
                  <a:pt x="1032" y="1449"/>
                </a:lnTo>
                <a:lnTo>
                  <a:pt x="1016" y="1407"/>
                </a:lnTo>
                <a:lnTo>
                  <a:pt x="1003" y="1367"/>
                </a:lnTo>
                <a:lnTo>
                  <a:pt x="979" y="1376"/>
                </a:lnTo>
                <a:lnTo>
                  <a:pt x="958" y="1386"/>
                </a:lnTo>
                <a:lnTo>
                  <a:pt x="935" y="1394"/>
                </a:lnTo>
                <a:lnTo>
                  <a:pt x="914" y="1403"/>
                </a:lnTo>
                <a:lnTo>
                  <a:pt x="891" y="1411"/>
                </a:lnTo>
                <a:lnTo>
                  <a:pt x="870" y="1418"/>
                </a:lnTo>
                <a:lnTo>
                  <a:pt x="847" y="1426"/>
                </a:lnTo>
                <a:lnTo>
                  <a:pt x="825" y="1435"/>
                </a:lnTo>
                <a:lnTo>
                  <a:pt x="808" y="1443"/>
                </a:lnTo>
                <a:lnTo>
                  <a:pt x="790" y="1450"/>
                </a:lnTo>
                <a:lnTo>
                  <a:pt x="773" y="1459"/>
                </a:lnTo>
                <a:lnTo>
                  <a:pt x="755" y="1467"/>
                </a:lnTo>
                <a:lnTo>
                  <a:pt x="738" y="1475"/>
                </a:lnTo>
                <a:lnTo>
                  <a:pt x="721" y="1484"/>
                </a:lnTo>
                <a:lnTo>
                  <a:pt x="704" y="1491"/>
                </a:lnTo>
                <a:lnTo>
                  <a:pt x="687" y="1499"/>
                </a:lnTo>
                <a:lnTo>
                  <a:pt x="669" y="1507"/>
                </a:lnTo>
                <a:lnTo>
                  <a:pt x="652" y="1515"/>
                </a:lnTo>
                <a:lnTo>
                  <a:pt x="636" y="1522"/>
                </a:lnTo>
                <a:lnTo>
                  <a:pt x="619" y="1531"/>
                </a:lnTo>
                <a:lnTo>
                  <a:pt x="602" y="1537"/>
                </a:lnTo>
                <a:lnTo>
                  <a:pt x="586" y="1546"/>
                </a:lnTo>
                <a:lnTo>
                  <a:pt x="569" y="1553"/>
                </a:lnTo>
                <a:lnTo>
                  <a:pt x="553" y="1561"/>
                </a:lnTo>
                <a:lnTo>
                  <a:pt x="550" y="1561"/>
                </a:lnTo>
                <a:lnTo>
                  <a:pt x="541" y="1561"/>
                </a:lnTo>
                <a:lnTo>
                  <a:pt x="527" y="1563"/>
                </a:lnTo>
                <a:lnTo>
                  <a:pt x="511" y="1567"/>
                </a:lnTo>
                <a:lnTo>
                  <a:pt x="491" y="1571"/>
                </a:lnTo>
                <a:lnTo>
                  <a:pt x="469" y="1577"/>
                </a:lnTo>
                <a:lnTo>
                  <a:pt x="445" y="1585"/>
                </a:lnTo>
                <a:lnTo>
                  <a:pt x="421" y="1592"/>
                </a:lnTo>
                <a:lnTo>
                  <a:pt x="396" y="1598"/>
                </a:lnTo>
                <a:lnTo>
                  <a:pt x="373" y="1605"/>
                </a:lnTo>
                <a:lnTo>
                  <a:pt x="351" y="1612"/>
                </a:lnTo>
                <a:lnTo>
                  <a:pt x="333" y="1616"/>
                </a:lnTo>
                <a:lnTo>
                  <a:pt x="315" y="1620"/>
                </a:lnTo>
                <a:lnTo>
                  <a:pt x="304" y="1624"/>
                </a:lnTo>
                <a:lnTo>
                  <a:pt x="297" y="1624"/>
                </a:lnTo>
                <a:lnTo>
                  <a:pt x="294" y="1622"/>
                </a:lnTo>
                <a:lnTo>
                  <a:pt x="275" y="1633"/>
                </a:lnTo>
                <a:lnTo>
                  <a:pt x="256" y="1643"/>
                </a:lnTo>
                <a:lnTo>
                  <a:pt x="237" y="1654"/>
                </a:lnTo>
                <a:lnTo>
                  <a:pt x="219" y="1665"/>
                </a:lnTo>
                <a:lnTo>
                  <a:pt x="199" y="1675"/>
                </a:lnTo>
                <a:lnTo>
                  <a:pt x="180" y="1685"/>
                </a:lnTo>
                <a:lnTo>
                  <a:pt x="161" y="1696"/>
                </a:lnTo>
                <a:lnTo>
                  <a:pt x="143" y="1707"/>
                </a:lnTo>
                <a:lnTo>
                  <a:pt x="124" y="1718"/>
                </a:lnTo>
                <a:lnTo>
                  <a:pt x="106" y="1729"/>
                </a:lnTo>
                <a:lnTo>
                  <a:pt x="87" y="1739"/>
                </a:lnTo>
                <a:lnTo>
                  <a:pt x="70" y="1750"/>
                </a:lnTo>
                <a:lnTo>
                  <a:pt x="53" y="1760"/>
                </a:lnTo>
                <a:lnTo>
                  <a:pt x="35" y="1771"/>
                </a:lnTo>
                <a:lnTo>
                  <a:pt x="18" y="1781"/>
                </a:lnTo>
                <a:lnTo>
                  <a:pt x="0" y="1792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txBody>
          <a:bodyPr/>
          <a:lstStyle/>
          <a:p>
            <a:pPr algn="ctr" defTabSz="495327">
              <a:lnSpc>
                <a:spcPct val="85000"/>
              </a:lnSpc>
              <a:defRPr/>
            </a:pPr>
            <a:endParaRPr lang="ko-KR" altLang="en-US" sz="2167" kern="0" dirty="0">
              <a:solidFill>
                <a:srgbClr val="0000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5D0EDB3F-4869-4CD4-88F7-4C1A6EE9D04C}"/>
              </a:ext>
            </a:extLst>
          </p:cNvPr>
          <p:cNvGrpSpPr/>
          <p:nvPr/>
        </p:nvGrpSpPr>
        <p:grpSpPr>
          <a:xfrm>
            <a:off x="6330882" y="3528298"/>
            <a:ext cx="5752963" cy="635511"/>
            <a:chOff x="6330882" y="2908870"/>
            <a:chExt cx="5752963" cy="635511"/>
          </a:xfrm>
        </p:grpSpPr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7DECFDAF-C09F-4C34-86AE-CEC145D69C59}"/>
                </a:ext>
              </a:extLst>
            </p:cNvPr>
            <p:cNvSpPr/>
            <p:nvPr/>
          </p:nvSpPr>
          <p:spPr>
            <a:xfrm>
              <a:off x="6330882" y="2908870"/>
              <a:ext cx="5752963" cy="63551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KB금융 제목체 Bold"/>
                  <a:ea typeface="KB금융 제목체 Bold"/>
                </a:rPr>
                <a:t>3</a:t>
              </a:r>
              <a:r>
                <a:rPr lang="ko-KR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KB금융 제목체 Bold"/>
                  <a:ea typeface="KB금융 제목체 Bold"/>
                </a:rPr>
                <a:t>만원 ↑가입시 헬스케어 서비스까지</a:t>
              </a:r>
              <a:r>
                <a:rPr lang="en-US" altLang="ko-KR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KB금융 제목체 Bold"/>
                  <a:ea typeface="KB금융 제목체 Bold"/>
                </a:rPr>
                <a:t>!</a:t>
              </a: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endParaRPr>
            </a:p>
          </p:txBody>
        </p:sp>
        <p:sp>
          <p:nvSpPr>
            <p:cNvPr id="35" name="Freeform 1754">
              <a:extLst>
                <a:ext uri="{FF2B5EF4-FFF2-40B4-BE49-F238E27FC236}">
                  <a16:creationId xmlns:a16="http://schemas.microsoft.com/office/drawing/2014/main" id="{2319327A-CD34-41D2-B04A-8F2C1456C24D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gray">
            <a:xfrm>
              <a:off x="6415427" y="3123018"/>
              <a:ext cx="300005" cy="207214"/>
            </a:xfrm>
            <a:custGeom>
              <a:avLst/>
              <a:gdLst>
                <a:gd name="T0" fmla="*/ 2147483647 w 4916"/>
                <a:gd name="T1" fmla="*/ 2147483647 h 3388"/>
                <a:gd name="T2" fmla="*/ 2147483647 w 4916"/>
                <a:gd name="T3" fmla="*/ 2147483647 h 3388"/>
                <a:gd name="T4" fmla="*/ 2147483647 w 4916"/>
                <a:gd name="T5" fmla="*/ 2147483647 h 3388"/>
                <a:gd name="T6" fmla="*/ 2147483647 w 4916"/>
                <a:gd name="T7" fmla="*/ 2147483647 h 3388"/>
                <a:gd name="T8" fmla="*/ 2147483647 w 4916"/>
                <a:gd name="T9" fmla="*/ 2147483647 h 3388"/>
                <a:gd name="T10" fmla="*/ 2147483647 w 4916"/>
                <a:gd name="T11" fmla="*/ 2147483647 h 3388"/>
                <a:gd name="T12" fmla="*/ 2147483647 w 4916"/>
                <a:gd name="T13" fmla="*/ 2147483647 h 3388"/>
                <a:gd name="T14" fmla="*/ 2147483647 w 4916"/>
                <a:gd name="T15" fmla="*/ 2147483647 h 3388"/>
                <a:gd name="T16" fmla="*/ 2147483647 w 4916"/>
                <a:gd name="T17" fmla="*/ 2147483647 h 3388"/>
                <a:gd name="T18" fmla="*/ 2147483647 w 4916"/>
                <a:gd name="T19" fmla="*/ 2147483647 h 3388"/>
                <a:gd name="T20" fmla="*/ 2147483647 w 4916"/>
                <a:gd name="T21" fmla="*/ 2147483647 h 3388"/>
                <a:gd name="T22" fmla="*/ 2147483647 w 4916"/>
                <a:gd name="T23" fmla="*/ 2147483647 h 3388"/>
                <a:gd name="T24" fmla="*/ 2147483647 w 4916"/>
                <a:gd name="T25" fmla="*/ 2147483647 h 3388"/>
                <a:gd name="T26" fmla="*/ 2147483647 w 4916"/>
                <a:gd name="T27" fmla="*/ 2147483647 h 3388"/>
                <a:gd name="T28" fmla="*/ 2147483647 w 4916"/>
                <a:gd name="T29" fmla="*/ 2147483647 h 3388"/>
                <a:gd name="T30" fmla="*/ 2147483647 w 4916"/>
                <a:gd name="T31" fmla="*/ 2147483647 h 3388"/>
                <a:gd name="T32" fmla="*/ 2147483647 w 4916"/>
                <a:gd name="T33" fmla="*/ 2147483647 h 3388"/>
                <a:gd name="T34" fmla="*/ 2147483647 w 4916"/>
                <a:gd name="T35" fmla="*/ 2147483647 h 3388"/>
                <a:gd name="T36" fmla="*/ 2147483647 w 4916"/>
                <a:gd name="T37" fmla="*/ 2147483647 h 3388"/>
                <a:gd name="T38" fmla="*/ 2147483647 w 4916"/>
                <a:gd name="T39" fmla="*/ 2147483647 h 3388"/>
                <a:gd name="T40" fmla="*/ 2147483647 w 4916"/>
                <a:gd name="T41" fmla="*/ 2147483647 h 3388"/>
                <a:gd name="T42" fmla="*/ 2147483647 w 4916"/>
                <a:gd name="T43" fmla="*/ 2147483647 h 3388"/>
                <a:gd name="T44" fmla="*/ 2147483647 w 4916"/>
                <a:gd name="T45" fmla="*/ 2147483647 h 3388"/>
                <a:gd name="T46" fmla="*/ 2147483647 w 4916"/>
                <a:gd name="T47" fmla="*/ 2147483647 h 3388"/>
                <a:gd name="T48" fmla="*/ 2147483647 w 4916"/>
                <a:gd name="T49" fmla="*/ 2147483647 h 3388"/>
                <a:gd name="T50" fmla="*/ 2147483647 w 4916"/>
                <a:gd name="T51" fmla="*/ 2147483647 h 3388"/>
                <a:gd name="T52" fmla="*/ 2147483647 w 4916"/>
                <a:gd name="T53" fmla="*/ 2147483647 h 3388"/>
                <a:gd name="T54" fmla="*/ 2147483647 w 4916"/>
                <a:gd name="T55" fmla="*/ 2147483647 h 3388"/>
                <a:gd name="T56" fmla="*/ 2147483647 w 4916"/>
                <a:gd name="T57" fmla="*/ 2147483647 h 3388"/>
                <a:gd name="T58" fmla="*/ 2147483647 w 4916"/>
                <a:gd name="T59" fmla="*/ 2147483647 h 3388"/>
                <a:gd name="T60" fmla="*/ 2147483647 w 4916"/>
                <a:gd name="T61" fmla="*/ 2147483647 h 3388"/>
                <a:gd name="T62" fmla="*/ 2147483647 w 4916"/>
                <a:gd name="T63" fmla="*/ 2147483647 h 3388"/>
                <a:gd name="T64" fmla="*/ 2147483647 w 4916"/>
                <a:gd name="T65" fmla="*/ 2147483647 h 3388"/>
                <a:gd name="T66" fmla="*/ 2147483647 w 4916"/>
                <a:gd name="T67" fmla="*/ 2147483647 h 3388"/>
                <a:gd name="T68" fmla="*/ 2147483647 w 4916"/>
                <a:gd name="T69" fmla="*/ 2147483647 h 3388"/>
                <a:gd name="T70" fmla="*/ 2147483647 w 4916"/>
                <a:gd name="T71" fmla="*/ 2147483647 h 3388"/>
                <a:gd name="T72" fmla="*/ 2147483647 w 4916"/>
                <a:gd name="T73" fmla="*/ 2147483647 h 3388"/>
                <a:gd name="T74" fmla="*/ 2147483647 w 4916"/>
                <a:gd name="T75" fmla="*/ 2147483647 h 3388"/>
                <a:gd name="T76" fmla="*/ 2147483647 w 4916"/>
                <a:gd name="T77" fmla="*/ 2147483647 h 3388"/>
                <a:gd name="T78" fmla="*/ 2147483647 w 4916"/>
                <a:gd name="T79" fmla="*/ 2147483647 h 3388"/>
                <a:gd name="T80" fmla="*/ 2147483647 w 4916"/>
                <a:gd name="T81" fmla="*/ 2147483647 h 3388"/>
                <a:gd name="T82" fmla="*/ 2147483647 w 4916"/>
                <a:gd name="T83" fmla="*/ 2147483647 h 3388"/>
                <a:gd name="T84" fmla="*/ 2147483647 w 4916"/>
                <a:gd name="T85" fmla="*/ 2147483647 h 3388"/>
                <a:gd name="T86" fmla="*/ 2147483647 w 4916"/>
                <a:gd name="T87" fmla="*/ 2147483647 h 3388"/>
                <a:gd name="T88" fmla="*/ 2147483647 w 4916"/>
                <a:gd name="T89" fmla="*/ 2147483647 h 3388"/>
                <a:gd name="T90" fmla="*/ 2147483647 w 4916"/>
                <a:gd name="T91" fmla="*/ 2147483647 h 3388"/>
                <a:gd name="T92" fmla="*/ 2147483647 w 4916"/>
                <a:gd name="T93" fmla="*/ 2147483647 h 3388"/>
                <a:gd name="T94" fmla="*/ 2147483647 w 4916"/>
                <a:gd name="T95" fmla="*/ 2147483647 h 3388"/>
                <a:gd name="T96" fmla="*/ 2147483647 w 4916"/>
                <a:gd name="T97" fmla="*/ 2147483647 h 3388"/>
                <a:gd name="T98" fmla="*/ 2147483647 w 4916"/>
                <a:gd name="T99" fmla="*/ 2147483647 h 3388"/>
                <a:gd name="T100" fmla="*/ 2147483647 w 4916"/>
                <a:gd name="T101" fmla="*/ 2147483647 h 3388"/>
                <a:gd name="T102" fmla="*/ 2147483647 w 4916"/>
                <a:gd name="T103" fmla="*/ 2147483647 h 3388"/>
                <a:gd name="T104" fmla="*/ 2147483647 w 4916"/>
                <a:gd name="T105" fmla="*/ 2147483647 h 3388"/>
                <a:gd name="T106" fmla="*/ 2147483647 w 4916"/>
                <a:gd name="T107" fmla="*/ 2147483647 h 3388"/>
                <a:gd name="T108" fmla="*/ 2147483647 w 4916"/>
                <a:gd name="T109" fmla="*/ 2147483647 h 3388"/>
                <a:gd name="T110" fmla="*/ 2147483647 w 4916"/>
                <a:gd name="T111" fmla="*/ 2147483647 h 3388"/>
                <a:gd name="T112" fmla="*/ 2147483647 w 4916"/>
                <a:gd name="T113" fmla="*/ 2147483647 h 3388"/>
                <a:gd name="T114" fmla="*/ 2147483647 w 4916"/>
                <a:gd name="T115" fmla="*/ 2147483647 h 3388"/>
                <a:gd name="T116" fmla="*/ 2147483647 w 4916"/>
                <a:gd name="T117" fmla="*/ 2147483647 h 3388"/>
                <a:gd name="T118" fmla="*/ 2147483647 w 4916"/>
                <a:gd name="T119" fmla="*/ 2147483647 h 3388"/>
                <a:gd name="T120" fmla="*/ 2147483647 w 4916"/>
                <a:gd name="T121" fmla="*/ 2147483647 h 33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16"/>
                <a:gd name="T184" fmla="*/ 0 h 3388"/>
                <a:gd name="T185" fmla="*/ 4916 w 4916"/>
                <a:gd name="T186" fmla="*/ 3388 h 33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16" h="3388">
                  <a:moveTo>
                    <a:pt x="0" y="1792"/>
                  </a:moveTo>
                  <a:lnTo>
                    <a:pt x="12" y="1808"/>
                  </a:lnTo>
                  <a:lnTo>
                    <a:pt x="25" y="1823"/>
                  </a:lnTo>
                  <a:lnTo>
                    <a:pt x="38" y="1838"/>
                  </a:lnTo>
                  <a:lnTo>
                    <a:pt x="53" y="1853"/>
                  </a:lnTo>
                  <a:lnTo>
                    <a:pt x="68" y="1867"/>
                  </a:lnTo>
                  <a:lnTo>
                    <a:pt x="83" y="1883"/>
                  </a:lnTo>
                  <a:lnTo>
                    <a:pt x="100" y="1897"/>
                  </a:lnTo>
                  <a:lnTo>
                    <a:pt x="116" y="1911"/>
                  </a:lnTo>
                  <a:lnTo>
                    <a:pt x="131" y="1927"/>
                  </a:lnTo>
                  <a:lnTo>
                    <a:pt x="148" y="1941"/>
                  </a:lnTo>
                  <a:lnTo>
                    <a:pt x="162" y="1955"/>
                  </a:lnTo>
                  <a:lnTo>
                    <a:pt x="178" y="1971"/>
                  </a:lnTo>
                  <a:lnTo>
                    <a:pt x="193" y="1985"/>
                  </a:lnTo>
                  <a:lnTo>
                    <a:pt x="206" y="2000"/>
                  </a:lnTo>
                  <a:lnTo>
                    <a:pt x="219" y="2014"/>
                  </a:lnTo>
                  <a:lnTo>
                    <a:pt x="231" y="2030"/>
                  </a:lnTo>
                  <a:lnTo>
                    <a:pt x="244" y="2058"/>
                  </a:lnTo>
                  <a:lnTo>
                    <a:pt x="261" y="2080"/>
                  </a:lnTo>
                  <a:lnTo>
                    <a:pt x="281" y="2098"/>
                  </a:lnTo>
                  <a:lnTo>
                    <a:pt x="301" y="2114"/>
                  </a:lnTo>
                  <a:lnTo>
                    <a:pt x="322" y="2129"/>
                  </a:lnTo>
                  <a:lnTo>
                    <a:pt x="342" y="2148"/>
                  </a:lnTo>
                  <a:lnTo>
                    <a:pt x="359" y="2169"/>
                  </a:lnTo>
                  <a:lnTo>
                    <a:pt x="375" y="2195"/>
                  </a:lnTo>
                  <a:lnTo>
                    <a:pt x="391" y="2223"/>
                  </a:lnTo>
                  <a:lnTo>
                    <a:pt x="415" y="2256"/>
                  </a:lnTo>
                  <a:lnTo>
                    <a:pt x="441" y="2294"/>
                  </a:lnTo>
                  <a:lnTo>
                    <a:pt x="471" y="2333"/>
                  </a:lnTo>
                  <a:lnTo>
                    <a:pt x="501" y="2373"/>
                  </a:lnTo>
                  <a:lnTo>
                    <a:pt x="527" y="2409"/>
                  </a:lnTo>
                  <a:lnTo>
                    <a:pt x="551" y="2442"/>
                  </a:lnTo>
                  <a:lnTo>
                    <a:pt x="569" y="2469"/>
                  </a:lnTo>
                  <a:lnTo>
                    <a:pt x="580" y="2492"/>
                  </a:lnTo>
                  <a:lnTo>
                    <a:pt x="597" y="2519"/>
                  </a:lnTo>
                  <a:lnTo>
                    <a:pt x="616" y="2552"/>
                  </a:lnTo>
                  <a:lnTo>
                    <a:pt x="638" y="2586"/>
                  </a:lnTo>
                  <a:lnTo>
                    <a:pt x="663" y="2626"/>
                  </a:lnTo>
                  <a:lnTo>
                    <a:pt x="689" y="2666"/>
                  </a:lnTo>
                  <a:lnTo>
                    <a:pt x="717" y="2708"/>
                  </a:lnTo>
                  <a:lnTo>
                    <a:pt x="747" y="2752"/>
                  </a:lnTo>
                  <a:lnTo>
                    <a:pt x="775" y="2794"/>
                  </a:lnTo>
                  <a:lnTo>
                    <a:pt x="803" y="2838"/>
                  </a:lnTo>
                  <a:lnTo>
                    <a:pt x="830" y="2878"/>
                  </a:lnTo>
                  <a:lnTo>
                    <a:pt x="855" y="2916"/>
                  </a:lnTo>
                  <a:lnTo>
                    <a:pt x="878" y="2952"/>
                  </a:lnTo>
                  <a:lnTo>
                    <a:pt x="897" y="2983"/>
                  </a:lnTo>
                  <a:lnTo>
                    <a:pt x="914" y="3011"/>
                  </a:lnTo>
                  <a:lnTo>
                    <a:pt x="926" y="3032"/>
                  </a:lnTo>
                  <a:lnTo>
                    <a:pt x="937" y="3034"/>
                  </a:lnTo>
                  <a:lnTo>
                    <a:pt x="946" y="3035"/>
                  </a:lnTo>
                  <a:lnTo>
                    <a:pt x="957" y="3037"/>
                  </a:lnTo>
                  <a:lnTo>
                    <a:pt x="966" y="3039"/>
                  </a:lnTo>
                  <a:lnTo>
                    <a:pt x="977" y="3039"/>
                  </a:lnTo>
                  <a:lnTo>
                    <a:pt x="987" y="3042"/>
                  </a:lnTo>
                  <a:lnTo>
                    <a:pt x="997" y="3043"/>
                  </a:lnTo>
                  <a:lnTo>
                    <a:pt x="1007" y="3045"/>
                  </a:lnTo>
                  <a:lnTo>
                    <a:pt x="1009" y="3055"/>
                  </a:lnTo>
                  <a:lnTo>
                    <a:pt x="1012" y="3064"/>
                  </a:lnTo>
                  <a:lnTo>
                    <a:pt x="1014" y="3073"/>
                  </a:lnTo>
                  <a:lnTo>
                    <a:pt x="1016" y="3083"/>
                  </a:lnTo>
                  <a:lnTo>
                    <a:pt x="1025" y="3083"/>
                  </a:lnTo>
                  <a:lnTo>
                    <a:pt x="1033" y="3085"/>
                  </a:lnTo>
                  <a:lnTo>
                    <a:pt x="1043" y="3086"/>
                  </a:lnTo>
                  <a:lnTo>
                    <a:pt x="1052" y="3087"/>
                  </a:lnTo>
                  <a:lnTo>
                    <a:pt x="1060" y="3090"/>
                  </a:lnTo>
                  <a:lnTo>
                    <a:pt x="1069" y="3091"/>
                  </a:lnTo>
                  <a:lnTo>
                    <a:pt x="1079" y="3092"/>
                  </a:lnTo>
                  <a:lnTo>
                    <a:pt x="1088" y="3093"/>
                  </a:lnTo>
                  <a:lnTo>
                    <a:pt x="1104" y="3103"/>
                  </a:lnTo>
                  <a:lnTo>
                    <a:pt x="1121" y="3113"/>
                  </a:lnTo>
                  <a:lnTo>
                    <a:pt x="1137" y="3121"/>
                  </a:lnTo>
                  <a:lnTo>
                    <a:pt x="1152" y="3130"/>
                  </a:lnTo>
                  <a:lnTo>
                    <a:pt x="1168" y="3139"/>
                  </a:lnTo>
                  <a:lnTo>
                    <a:pt x="1185" y="3147"/>
                  </a:lnTo>
                  <a:lnTo>
                    <a:pt x="1202" y="3156"/>
                  </a:lnTo>
                  <a:lnTo>
                    <a:pt x="1217" y="3165"/>
                  </a:lnTo>
                  <a:lnTo>
                    <a:pt x="1229" y="3166"/>
                  </a:lnTo>
                  <a:lnTo>
                    <a:pt x="1240" y="3167"/>
                  </a:lnTo>
                  <a:lnTo>
                    <a:pt x="1251" y="3169"/>
                  </a:lnTo>
                  <a:lnTo>
                    <a:pt x="1262" y="3170"/>
                  </a:lnTo>
                  <a:lnTo>
                    <a:pt x="1274" y="3170"/>
                  </a:lnTo>
                  <a:lnTo>
                    <a:pt x="1285" y="3171"/>
                  </a:lnTo>
                  <a:lnTo>
                    <a:pt x="1297" y="3172"/>
                  </a:lnTo>
                  <a:lnTo>
                    <a:pt x="1308" y="3172"/>
                  </a:lnTo>
                  <a:lnTo>
                    <a:pt x="1317" y="3183"/>
                  </a:lnTo>
                  <a:lnTo>
                    <a:pt x="1326" y="3195"/>
                  </a:lnTo>
                  <a:lnTo>
                    <a:pt x="1335" y="3206"/>
                  </a:lnTo>
                  <a:lnTo>
                    <a:pt x="1343" y="3215"/>
                  </a:lnTo>
                  <a:lnTo>
                    <a:pt x="1363" y="3217"/>
                  </a:lnTo>
                  <a:lnTo>
                    <a:pt x="1383" y="3219"/>
                  </a:lnTo>
                  <a:lnTo>
                    <a:pt x="1403" y="3221"/>
                  </a:lnTo>
                  <a:lnTo>
                    <a:pt x="1422" y="3221"/>
                  </a:lnTo>
                  <a:lnTo>
                    <a:pt x="1443" y="3223"/>
                  </a:lnTo>
                  <a:lnTo>
                    <a:pt x="1462" y="3223"/>
                  </a:lnTo>
                  <a:lnTo>
                    <a:pt x="1482" y="3224"/>
                  </a:lnTo>
                  <a:lnTo>
                    <a:pt x="1502" y="3225"/>
                  </a:lnTo>
                  <a:lnTo>
                    <a:pt x="1525" y="3238"/>
                  </a:lnTo>
                  <a:lnTo>
                    <a:pt x="1547" y="3251"/>
                  </a:lnTo>
                  <a:lnTo>
                    <a:pt x="1571" y="3264"/>
                  </a:lnTo>
                  <a:lnTo>
                    <a:pt x="1595" y="3278"/>
                  </a:lnTo>
                  <a:lnTo>
                    <a:pt x="1619" y="3293"/>
                  </a:lnTo>
                  <a:lnTo>
                    <a:pt x="1643" y="3306"/>
                  </a:lnTo>
                  <a:lnTo>
                    <a:pt x="1667" y="3319"/>
                  </a:lnTo>
                  <a:lnTo>
                    <a:pt x="1692" y="3332"/>
                  </a:lnTo>
                  <a:lnTo>
                    <a:pt x="1701" y="3332"/>
                  </a:lnTo>
                  <a:lnTo>
                    <a:pt x="1711" y="3332"/>
                  </a:lnTo>
                  <a:lnTo>
                    <a:pt x="1721" y="3332"/>
                  </a:lnTo>
                  <a:lnTo>
                    <a:pt x="1732" y="3332"/>
                  </a:lnTo>
                  <a:lnTo>
                    <a:pt x="1742" y="3332"/>
                  </a:lnTo>
                  <a:lnTo>
                    <a:pt x="1751" y="3332"/>
                  </a:lnTo>
                  <a:lnTo>
                    <a:pt x="1762" y="3332"/>
                  </a:lnTo>
                  <a:lnTo>
                    <a:pt x="1772" y="3332"/>
                  </a:lnTo>
                  <a:lnTo>
                    <a:pt x="1780" y="3340"/>
                  </a:lnTo>
                  <a:lnTo>
                    <a:pt x="1790" y="3346"/>
                  </a:lnTo>
                  <a:lnTo>
                    <a:pt x="1799" y="3352"/>
                  </a:lnTo>
                  <a:lnTo>
                    <a:pt x="1809" y="3358"/>
                  </a:lnTo>
                  <a:lnTo>
                    <a:pt x="1817" y="3364"/>
                  </a:lnTo>
                  <a:lnTo>
                    <a:pt x="1826" y="3368"/>
                  </a:lnTo>
                  <a:lnTo>
                    <a:pt x="1835" y="3373"/>
                  </a:lnTo>
                  <a:lnTo>
                    <a:pt x="1843" y="3378"/>
                  </a:lnTo>
                  <a:lnTo>
                    <a:pt x="1871" y="3385"/>
                  </a:lnTo>
                  <a:lnTo>
                    <a:pt x="1889" y="3388"/>
                  </a:lnTo>
                  <a:lnTo>
                    <a:pt x="1901" y="3384"/>
                  </a:lnTo>
                  <a:lnTo>
                    <a:pt x="1905" y="3377"/>
                  </a:lnTo>
                  <a:lnTo>
                    <a:pt x="1905" y="3368"/>
                  </a:lnTo>
                  <a:lnTo>
                    <a:pt x="1899" y="3355"/>
                  </a:lnTo>
                  <a:lnTo>
                    <a:pt x="1891" y="3341"/>
                  </a:lnTo>
                  <a:lnTo>
                    <a:pt x="1883" y="3327"/>
                  </a:lnTo>
                  <a:lnTo>
                    <a:pt x="1876" y="3312"/>
                  </a:lnTo>
                  <a:lnTo>
                    <a:pt x="1868" y="3298"/>
                  </a:lnTo>
                  <a:lnTo>
                    <a:pt x="1864" y="3286"/>
                  </a:lnTo>
                  <a:lnTo>
                    <a:pt x="1863" y="3275"/>
                  </a:lnTo>
                  <a:lnTo>
                    <a:pt x="1867" y="3268"/>
                  </a:lnTo>
                  <a:lnTo>
                    <a:pt x="1877" y="3264"/>
                  </a:lnTo>
                  <a:lnTo>
                    <a:pt x="1896" y="3266"/>
                  </a:lnTo>
                  <a:lnTo>
                    <a:pt x="1922" y="3273"/>
                  </a:lnTo>
                  <a:lnTo>
                    <a:pt x="1935" y="3251"/>
                  </a:lnTo>
                  <a:lnTo>
                    <a:pt x="1947" y="3231"/>
                  </a:lnTo>
                  <a:lnTo>
                    <a:pt x="1957" y="3213"/>
                  </a:lnTo>
                  <a:lnTo>
                    <a:pt x="1965" y="3194"/>
                  </a:lnTo>
                  <a:lnTo>
                    <a:pt x="1975" y="3176"/>
                  </a:lnTo>
                  <a:lnTo>
                    <a:pt x="1984" y="3154"/>
                  </a:lnTo>
                  <a:lnTo>
                    <a:pt x="1995" y="3134"/>
                  </a:lnTo>
                  <a:lnTo>
                    <a:pt x="2007" y="3111"/>
                  </a:lnTo>
                  <a:lnTo>
                    <a:pt x="2008" y="3098"/>
                  </a:lnTo>
                  <a:lnTo>
                    <a:pt x="2013" y="3083"/>
                  </a:lnTo>
                  <a:lnTo>
                    <a:pt x="2019" y="3067"/>
                  </a:lnTo>
                  <a:lnTo>
                    <a:pt x="2026" y="3049"/>
                  </a:lnTo>
                  <a:lnTo>
                    <a:pt x="2035" y="3030"/>
                  </a:lnTo>
                  <a:lnTo>
                    <a:pt x="2041" y="3013"/>
                  </a:lnTo>
                  <a:lnTo>
                    <a:pt x="2045" y="2998"/>
                  </a:lnTo>
                  <a:lnTo>
                    <a:pt x="2046" y="2985"/>
                  </a:lnTo>
                  <a:lnTo>
                    <a:pt x="2059" y="2966"/>
                  </a:lnTo>
                  <a:lnTo>
                    <a:pt x="2071" y="2946"/>
                  </a:lnTo>
                  <a:lnTo>
                    <a:pt x="2085" y="2927"/>
                  </a:lnTo>
                  <a:lnTo>
                    <a:pt x="2096" y="2908"/>
                  </a:lnTo>
                  <a:lnTo>
                    <a:pt x="2107" y="2890"/>
                  </a:lnTo>
                  <a:lnTo>
                    <a:pt x="2118" y="2872"/>
                  </a:lnTo>
                  <a:lnTo>
                    <a:pt x="2130" y="2854"/>
                  </a:lnTo>
                  <a:lnTo>
                    <a:pt x="2142" y="2835"/>
                  </a:lnTo>
                  <a:lnTo>
                    <a:pt x="2148" y="2782"/>
                  </a:lnTo>
                  <a:lnTo>
                    <a:pt x="2159" y="2741"/>
                  </a:lnTo>
                  <a:lnTo>
                    <a:pt x="2171" y="2700"/>
                  </a:lnTo>
                  <a:lnTo>
                    <a:pt x="2174" y="2648"/>
                  </a:lnTo>
                  <a:lnTo>
                    <a:pt x="2187" y="2640"/>
                  </a:lnTo>
                  <a:lnTo>
                    <a:pt x="2201" y="2628"/>
                  </a:lnTo>
                  <a:lnTo>
                    <a:pt x="2217" y="2616"/>
                  </a:lnTo>
                  <a:lnTo>
                    <a:pt x="2232" y="2603"/>
                  </a:lnTo>
                  <a:lnTo>
                    <a:pt x="2247" y="2589"/>
                  </a:lnTo>
                  <a:lnTo>
                    <a:pt x="2263" y="2576"/>
                  </a:lnTo>
                  <a:lnTo>
                    <a:pt x="2276" y="2565"/>
                  </a:lnTo>
                  <a:lnTo>
                    <a:pt x="2289" y="2556"/>
                  </a:lnTo>
                  <a:lnTo>
                    <a:pt x="2298" y="2505"/>
                  </a:lnTo>
                  <a:lnTo>
                    <a:pt x="2304" y="2464"/>
                  </a:lnTo>
                  <a:lnTo>
                    <a:pt x="2309" y="2424"/>
                  </a:lnTo>
                  <a:lnTo>
                    <a:pt x="2320" y="2370"/>
                  </a:lnTo>
                  <a:lnTo>
                    <a:pt x="2330" y="2360"/>
                  </a:lnTo>
                  <a:lnTo>
                    <a:pt x="2347" y="2349"/>
                  </a:lnTo>
                  <a:lnTo>
                    <a:pt x="2366" y="2336"/>
                  </a:lnTo>
                  <a:lnTo>
                    <a:pt x="2388" y="2322"/>
                  </a:lnTo>
                  <a:lnTo>
                    <a:pt x="2412" y="2307"/>
                  </a:lnTo>
                  <a:lnTo>
                    <a:pt x="2431" y="2294"/>
                  </a:lnTo>
                  <a:lnTo>
                    <a:pt x="2448" y="2284"/>
                  </a:lnTo>
                  <a:lnTo>
                    <a:pt x="2457" y="2274"/>
                  </a:lnTo>
                  <a:lnTo>
                    <a:pt x="2455" y="2260"/>
                  </a:lnTo>
                  <a:lnTo>
                    <a:pt x="2455" y="2246"/>
                  </a:lnTo>
                  <a:lnTo>
                    <a:pt x="2459" y="2234"/>
                  </a:lnTo>
                  <a:lnTo>
                    <a:pt x="2462" y="2221"/>
                  </a:lnTo>
                  <a:lnTo>
                    <a:pt x="2467" y="2208"/>
                  </a:lnTo>
                  <a:lnTo>
                    <a:pt x="2470" y="2195"/>
                  </a:lnTo>
                  <a:lnTo>
                    <a:pt x="2472" y="2180"/>
                  </a:lnTo>
                  <a:lnTo>
                    <a:pt x="2470" y="2167"/>
                  </a:lnTo>
                  <a:lnTo>
                    <a:pt x="2482" y="2165"/>
                  </a:lnTo>
                  <a:lnTo>
                    <a:pt x="2493" y="2161"/>
                  </a:lnTo>
                  <a:lnTo>
                    <a:pt x="2504" y="2158"/>
                  </a:lnTo>
                  <a:lnTo>
                    <a:pt x="2516" y="2154"/>
                  </a:lnTo>
                  <a:lnTo>
                    <a:pt x="2528" y="2150"/>
                  </a:lnTo>
                  <a:lnTo>
                    <a:pt x="2538" y="2147"/>
                  </a:lnTo>
                  <a:lnTo>
                    <a:pt x="2549" y="2141"/>
                  </a:lnTo>
                  <a:lnTo>
                    <a:pt x="2560" y="2138"/>
                  </a:lnTo>
                  <a:lnTo>
                    <a:pt x="2565" y="2118"/>
                  </a:lnTo>
                  <a:lnTo>
                    <a:pt x="2573" y="2099"/>
                  </a:lnTo>
                  <a:lnTo>
                    <a:pt x="2580" y="2080"/>
                  </a:lnTo>
                  <a:lnTo>
                    <a:pt x="2589" y="2059"/>
                  </a:lnTo>
                  <a:lnTo>
                    <a:pt x="2597" y="2063"/>
                  </a:lnTo>
                  <a:lnTo>
                    <a:pt x="2603" y="2065"/>
                  </a:lnTo>
                  <a:lnTo>
                    <a:pt x="2610" y="2068"/>
                  </a:lnTo>
                  <a:lnTo>
                    <a:pt x="2618" y="2070"/>
                  </a:lnTo>
                  <a:lnTo>
                    <a:pt x="2625" y="2073"/>
                  </a:lnTo>
                  <a:lnTo>
                    <a:pt x="2634" y="2075"/>
                  </a:lnTo>
                  <a:lnTo>
                    <a:pt x="2642" y="2078"/>
                  </a:lnTo>
                  <a:lnTo>
                    <a:pt x="2650" y="2080"/>
                  </a:lnTo>
                  <a:lnTo>
                    <a:pt x="2657" y="2063"/>
                  </a:lnTo>
                  <a:lnTo>
                    <a:pt x="2664" y="2046"/>
                  </a:lnTo>
                  <a:lnTo>
                    <a:pt x="2668" y="2028"/>
                  </a:lnTo>
                  <a:lnTo>
                    <a:pt x="2673" y="2012"/>
                  </a:lnTo>
                  <a:lnTo>
                    <a:pt x="2678" y="2007"/>
                  </a:lnTo>
                  <a:lnTo>
                    <a:pt x="2683" y="2002"/>
                  </a:lnTo>
                  <a:lnTo>
                    <a:pt x="2689" y="1998"/>
                  </a:lnTo>
                  <a:lnTo>
                    <a:pt x="2694" y="1991"/>
                  </a:lnTo>
                  <a:lnTo>
                    <a:pt x="2700" y="1987"/>
                  </a:lnTo>
                  <a:lnTo>
                    <a:pt x="2705" y="1982"/>
                  </a:lnTo>
                  <a:lnTo>
                    <a:pt x="2712" y="1976"/>
                  </a:lnTo>
                  <a:lnTo>
                    <a:pt x="2716" y="1971"/>
                  </a:lnTo>
                  <a:lnTo>
                    <a:pt x="2726" y="1955"/>
                  </a:lnTo>
                  <a:lnTo>
                    <a:pt x="2736" y="1940"/>
                  </a:lnTo>
                  <a:lnTo>
                    <a:pt x="2747" y="1924"/>
                  </a:lnTo>
                  <a:lnTo>
                    <a:pt x="2760" y="1908"/>
                  </a:lnTo>
                  <a:lnTo>
                    <a:pt x="2771" y="1892"/>
                  </a:lnTo>
                  <a:lnTo>
                    <a:pt x="2783" y="1877"/>
                  </a:lnTo>
                  <a:lnTo>
                    <a:pt x="2798" y="1860"/>
                  </a:lnTo>
                  <a:lnTo>
                    <a:pt x="2811" y="1844"/>
                  </a:lnTo>
                  <a:lnTo>
                    <a:pt x="2834" y="1825"/>
                  </a:lnTo>
                  <a:lnTo>
                    <a:pt x="2859" y="1804"/>
                  </a:lnTo>
                  <a:lnTo>
                    <a:pt x="2882" y="1783"/>
                  </a:lnTo>
                  <a:lnTo>
                    <a:pt x="2906" y="1764"/>
                  </a:lnTo>
                  <a:lnTo>
                    <a:pt x="2929" y="1743"/>
                  </a:lnTo>
                  <a:lnTo>
                    <a:pt x="2953" y="1722"/>
                  </a:lnTo>
                  <a:lnTo>
                    <a:pt x="2974" y="1700"/>
                  </a:lnTo>
                  <a:lnTo>
                    <a:pt x="2998" y="1678"/>
                  </a:lnTo>
                  <a:lnTo>
                    <a:pt x="3019" y="1656"/>
                  </a:lnTo>
                  <a:lnTo>
                    <a:pt x="3043" y="1635"/>
                  </a:lnTo>
                  <a:lnTo>
                    <a:pt x="3067" y="1612"/>
                  </a:lnTo>
                  <a:lnTo>
                    <a:pt x="3089" y="1589"/>
                  </a:lnTo>
                  <a:lnTo>
                    <a:pt x="3112" y="1565"/>
                  </a:lnTo>
                  <a:lnTo>
                    <a:pt x="3135" y="1542"/>
                  </a:lnTo>
                  <a:lnTo>
                    <a:pt x="3160" y="1520"/>
                  </a:lnTo>
                  <a:lnTo>
                    <a:pt x="3183" y="1496"/>
                  </a:lnTo>
                  <a:lnTo>
                    <a:pt x="3208" y="1471"/>
                  </a:lnTo>
                  <a:lnTo>
                    <a:pt x="3233" y="1448"/>
                  </a:lnTo>
                  <a:lnTo>
                    <a:pt x="3259" y="1424"/>
                  </a:lnTo>
                  <a:lnTo>
                    <a:pt x="3284" y="1400"/>
                  </a:lnTo>
                  <a:lnTo>
                    <a:pt x="3311" y="1375"/>
                  </a:lnTo>
                  <a:lnTo>
                    <a:pt x="3339" y="1350"/>
                  </a:lnTo>
                  <a:lnTo>
                    <a:pt x="3368" y="1326"/>
                  </a:lnTo>
                  <a:lnTo>
                    <a:pt x="3397" y="1302"/>
                  </a:lnTo>
                  <a:lnTo>
                    <a:pt x="3428" y="1277"/>
                  </a:lnTo>
                  <a:lnTo>
                    <a:pt x="3458" y="1252"/>
                  </a:lnTo>
                  <a:lnTo>
                    <a:pt x="3489" y="1227"/>
                  </a:lnTo>
                  <a:lnTo>
                    <a:pt x="3523" y="1201"/>
                  </a:lnTo>
                  <a:lnTo>
                    <a:pt x="3556" y="1178"/>
                  </a:lnTo>
                  <a:lnTo>
                    <a:pt x="3591" y="1152"/>
                  </a:lnTo>
                  <a:lnTo>
                    <a:pt x="3628" y="1127"/>
                  </a:lnTo>
                  <a:lnTo>
                    <a:pt x="3666" y="1102"/>
                  </a:lnTo>
                  <a:lnTo>
                    <a:pt x="3682" y="1091"/>
                  </a:lnTo>
                  <a:lnTo>
                    <a:pt x="3700" y="1080"/>
                  </a:lnTo>
                  <a:lnTo>
                    <a:pt x="3717" y="1070"/>
                  </a:lnTo>
                  <a:lnTo>
                    <a:pt x="3733" y="1059"/>
                  </a:lnTo>
                  <a:lnTo>
                    <a:pt x="3751" y="1050"/>
                  </a:lnTo>
                  <a:lnTo>
                    <a:pt x="3768" y="1039"/>
                  </a:lnTo>
                  <a:lnTo>
                    <a:pt x="3785" y="1029"/>
                  </a:lnTo>
                  <a:lnTo>
                    <a:pt x="3805" y="1020"/>
                  </a:lnTo>
                  <a:lnTo>
                    <a:pt x="3814" y="1013"/>
                  </a:lnTo>
                  <a:lnTo>
                    <a:pt x="3825" y="1009"/>
                  </a:lnTo>
                  <a:lnTo>
                    <a:pt x="3836" y="1004"/>
                  </a:lnTo>
                  <a:lnTo>
                    <a:pt x="3846" y="1000"/>
                  </a:lnTo>
                  <a:lnTo>
                    <a:pt x="3856" y="994"/>
                  </a:lnTo>
                  <a:lnTo>
                    <a:pt x="3866" y="990"/>
                  </a:lnTo>
                  <a:lnTo>
                    <a:pt x="3876" y="983"/>
                  </a:lnTo>
                  <a:lnTo>
                    <a:pt x="3888" y="978"/>
                  </a:lnTo>
                  <a:lnTo>
                    <a:pt x="3906" y="967"/>
                  </a:lnTo>
                  <a:lnTo>
                    <a:pt x="3925" y="956"/>
                  </a:lnTo>
                  <a:lnTo>
                    <a:pt x="3943" y="946"/>
                  </a:lnTo>
                  <a:lnTo>
                    <a:pt x="3961" y="933"/>
                  </a:lnTo>
                  <a:lnTo>
                    <a:pt x="3980" y="923"/>
                  </a:lnTo>
                  <a:lnTo>
                    <a:pt x="3998" y="910"/>
                  </a:lnTo>
                  <a:lnTo>
                    <a:pt x="4017" y="899"/>
                  </a:lnTo>
                  <a:lnTo>
                    <a:pt x="4035" y="887"/>
                  </a:lnTo>
                  <a:lnTo>
                    <a:pt x="4047" y="879"/>
                  </a:lnTo>
                  <a:lnTo>
                    <a:pt x="4060" y="869"/>
                  </a:lnTo>
                  <a:lnTo>
                    <a:pt x="4071" y="860"/>
                  </a:lnTo>
                  <a:lnTo>
                    <a:pt x="4085" y="851"/>
                  </a:lnTo>
                  <a:lnTo>
                    <a:pt x="4097" y="842"/>
                  </a:lnTo>
                  <a:lnTo>
                    <a:pt x="4111" y="833"/>
                  </a:lnTo>
                  <a:lnTo>
                    <a:pt x="4123" y="825"/>
                  </a:lnTo>
                  <a:lnTo>
                    <a:pt x="4136" y="815"/>
                  </a:lnTo>
                  <a:lnTo>
                    <a:pt x="4141" y="803"/>
                  </a:lnTo>
                  <a:lnTo>
                    <a:pt x="4146" y="792"/>
                  </a:lnTo>
                  <a:lnTo>
                    <a:pt x="4152" y="781"/>
                  </a:lnTo>
                  <a:lnTo>
                    <a:pt x="4156" y="772"/>
                  </a:lnTo>
                  <a:lnTo>
                    <a:pt x="4165" y="764"/>
                  </a:lnTo>
                  <a:lnTo>
                    <a:pt x="4172" y="759"/>
                  </a:lnTo>
                  <a:lnTo>
                    <a:pt x="4180" y="751"/>
                  </a:lnTo>
                  <a:lnTo>
                    <a:pt x="4189" y="745"/>
                  </a:lnTo>
                  <a:lnTo>
                    <a:pt x="4198" y="738"/>
                  </a:lnTo>
                  <a:lnTo>
                    <a:pt x="4207" y="732"/>
                  </a:lnTo>
                  <a:lnTo>
                    <a:pt x="4215" y="725"/>
                  </a:lnTo>
                  <a:lnTo>
                    <a:pt x="4224" y="719"/>
                  </a:lnTo>
                  <a:lnTo>
                    <a:pt x="4227" y="725"/>
                  </a:lnTo>
                  <a:lnTo>
                    <a:pt x="4230" y="731"/>
                  </a:lnTo>
                  <a:lnTo>
                    <a:pt x="4233" y="737"/>
                  </a:lnTo>
                  <a:lnTo>
                    <a:pt x="4235" y="743"/>
                  </a:lnTo>
                  <a:lnTo>
                    <a:pt x="4249" y="734"/>
                  </a:lnTo>
                  <a:lnTo>
                    <a:pt x="4261" y="728"/>
                  </a:lnTo>
                  <a:lnTo>
                    <a:pt x="4275" y="719"/>
                  </a:lnTo>
                  <a:lnTo>
                    <a:pt x="4289" y="711"/>
                  </a:lnTo>
                  <a:lnTo>
                    <a:pt x="4302" y="704"/>
                  </a:lnTo>
                  <a:lnTo>
                    <a:pt x="4316" y="695"/>
                  </a:lnTo>
                  <a:lnTo>
                    <a:pt x="4330" y="688"/>
                  </a:lnTo>
                  <a:lnTo>
                    <a:pt x="4341" y="681"/>
                  </a:lnTo>
                  <a:lnTo>
                    <a:pt x="4351" y="666"/>
                  </a:lnTo>
                  <a:lnTo>
                    <a:pt x="4360" y="649"/>
                  </a:lnTo>
                  <a:lnTo>
                    <a:pt x="4369" y="633"/>
                  </a:lnTo>
                  <a:lnTo>
                    <a:pt x="4378" y="619"/>
                  </a:lnTo>
                  <a:lnTo>
                    <a:pt x="4389" y="609"/>
                  </a:lnTo>
                  <a:lnTo>
                    <a:pt x="4401" y="600"/>
                  </a:lnTo>
                  <a:lnTo>
                    <a:pt x="4413" y="592"/>
                  </a:lnTo>
                  <a:lnTo>
                    <a:pt x="4426" y="584"/>
                  </a:lnTo>
                  <a:lnTo>
                    <a:pt x="4437" y="576"/>
                  </a:lnTo>
                  <a:lnTo>
                    <a:pt x="4449" y="567"/>
                  </a:lnTo>
                  <a:lnTo>
                    <a:pt x="4459" y="556"/>
                  </a:lnTo>
                  <a:lnTo>
                    <a:pt x="4470" y="548"/>
                  </a:lnTo>
                  <a:lnTo>
                    <a:pt x="4475" y="534"/>
                  </a:lnTo>
                  <a:lnTo>
                    <a:pt x="4479" y="519"/>
                  </a:lnTo>
                  <a:lnTo>
                    <a:pt x="4483" y="505"/>
                  </a:lnTo>
                  <a:lnTo>
                    <a:pt x="4490" y="489"/>
                  </a:lnTo>
                  <a:lnTo>
                    <a:pt x="4500" y="481"/>
                  </a:lnTo>
                  <a:lnTo>
                    <a:pt x="4514" y="473"/>
                  </a:lnTo>
                  <a:lnTo>
                    <a:pt x="4525" y="466"/>
                  </a:lnTo>
                  <a:lnTo>
                    <a:pt x="4537" y="457"/>
                  </a:lnTo>
                  <a:lnTo>
                    <a:pt x="4548" y="448"/>
                  </a:lnTo>
                  <a:lnTo>
                    <a:pt x="4561" y="439"/>
                  </a:lnTo>
                  <a:lnTo>
                    <a:pt x="4571" y="432"/>
                  </a:lnTo>
                  <a:lnTo>
                    <a:pt x="4581" y="424"/>
                  </a:lnTo>
                  <a:lnTo>
                    <a:pt x="4595" y="420"/>
                  </a:lnTo>
                  <a:lnTo>
                    <a:pt x="4609" y="416"/>
                  </a:lnTo>
                  <a:lnTo>
                    <a:pt x="4622" y="412"/>
                  </a:lnTo>
                  <a:lnTo>
                    <a:pt x="4634" y="408"/>
                  </a:lnTo>
                  <a:lnTo>
                    <a:pt x="4648" y="403"/>
                  </a:lnTo>
                  <a:lnTo>
                    <a:pt x="4660" y="400"/>
                  </a:lnTo>
                  <a:lnTo>
                    <a:pt x="4672" y="395"/>
                  </a:lnTo>
                  <a:lnTo>
                    <a:pt x="4685" y="392"/>
                  </a:lnTo>
                  <a:lnTo>
                    <a:pt x="4692" y="384"/>
                  </a:lnTo>
                  <a:lnTo>
                    <a:pt x="4698" y="375"/>
                  </a:lnTo>
                  <a:lnTo>
                    <a:pt x="4704" y="368"/>
                  </a:lnTo>
                  <a:lnTo>
                    <a:pt x="4710" y="359"/>
                  </a:lnTo>
                  <a:lnTo>
                    <a:pt x="4716" y="351"/>
                  </a:lnTo>
                  <a:lnTo>
                    <a:pt x="4722" y="342"/>
                  </a:lnTo>
                  <a:lnTo>
                    <a:pt x="4728" y="333"/>
                  </a:lnTo>
                  <a:lnTo>
                    <a:pt x="4735" y="324"/>
                  </a:lnTo>
                  <a:lnTo>
                    <a:pt x="4745" y="318"/>
                  </a:lnTo>
                  <a:lnTo>
                    <a:pt x="4755" y="311"/>
                  </a:lnTo>
                  <a:lnTo>
                    <a:pt x="4764" y="305"/>
                  </a:lnTo>
                  <a:lnTo>
                    <a:pt x="4773" y="298"/>
                  </a:lnTo>
                  <a:lnTo>
                    <a:pt x="4784" y="291"/>
                  </a:lnTo>
                  <a:lnTo>
                    <a:pt x="4793" y="284"/>
                  </a:lnTo>
                  <a:lnTo>
                    <a:pt x="4802" y="277"/>
                  </a:lnTo>
                  <a:lnTo>
                    <a:pt x="4810" y="269"/>
                  </a:lnTo>
                  <a:lnTo>
                    <a:pt x="4816" y="274"/>
                  </a:lnTo>
                  <a:lnTo>
                    <a:pt x="4824" y="279"/>
                  </a:lnTo>
                  <a:lnTo>
                    <a:pt x="4831" y="285"/>
                  </a:lnTo>
                  <a:lnTo>
                    <a:pt x="4835" y="290"/>
                  </a:lnTo>
                  <a:lnTo>
                    <a:pt x="4845" y="282"/>
                  </a:lnTo>
                  <a:lnTo>
                    <a:pt x="4856" y="274"/>
                  </a:lnTo>
                  <a:lnTo>
                    <a:pt x="4865" y="266"/>
                  </a:lnTo>
                  <a:lnTo>
                    <a:pt x="4876" y="258"/>
                  </a:lnTo>
                  <a:lnTo>
                    <a:pt x="4885" y="248"/>
                  </a:lnTo>
                  <a:lnTo>
                    <a:pt x="4895" y="239"/>
                  </a:lnTo>
                  <a:lnTo>
                    <a:pt x="4906" y="231"/>
                  </a:lnTo>
                  <a:lnTo>
                    <a:pt x="4916" y="222"/>
                  </a:lnTo>
                  <a:lnTo>
                    <a:pt x="4904" y="228"/>
                  </a:lnTo>
                  <a:lnTo>
                    <a:pt x="4893" y="234"/>
                  </a:lnTo>
                  <a:lnTo>
                    <a:pt x="4881" y="241"/>
                  </a:lnTo>
                  <a:lnTo>
                    <a:pt x="4867" y="245"/>
                  </a:lnTo>
                  <a:lnTo>
                    <a:pt x="4856" y="251"/>
                  </a:lnTo>
                  <a:lnTo>
                    <a:pt x="4845" y="256"/>
                  </a:lnTo>
                  <a:lnTo>
                    <a:pt x="4833" y="261"/>
                  </a:lnTo>
                  <a:lnTo>
                    <a:pt x="4821" y="266"/>
                  </a:lnTo>
                  <a:lnTo>
                    <a:pt x="4832" y="241"/>
                  </a:lnTo>
                  <a:lnTo>
                    <a:pt x="4841" y="218"/>
                  </a:lnTo>
                  <a:lnTo>
                    <a:pt x="4847" y="194"/>
                  </a:lnTo>
                  <a:lnTo>
                    <a:pt x="4852" y="171"/>
                  </a:lnTo>
                  <a:lnTo>
                    <a:pt x="4844" y="178"/>
                  </a:lnTo>
                  <a:lnTo>
                    <a:pt x="4835" y="187"/>
                  </a:lnTo>
                  <a:lnTo>
                    <a:pt x="4826" y="195"/>
                  </a:lnTo>
                  <a:lnTo>
                    <a:pt x="4815" y="203"/>
                  </a:lnTo>
                  <a:lnTo>
                    <a:pt x="4806" y="211"/>
                  </a:lnTo>
                  <a:lnTo>
                    <a:pt x="4796" y="219"/>
                  </a:lnTo>
                  <a:lnTo>
                    <a:pt x="4785" y="228"/>
                  </a:lnTo>
                  <a:lnTo>
                    <a:pt x="4775" y="237"/>
                  </a:lnTo>
                  <a:lnTo>
                    <a:pt x="4768" y="247"/>
                  </a:lnTo>
                  <a:lnTo>
                    <a:pt x="4759" y="256"/>
                  </a:lnTo>
                  <a:lnTo>
                    <a:pt x="4752" y="266"/>
                  </a:lnTo>
                  <a:lnTo>
                    <a:pt x="4745" y="277"/>
                  </a:lnTo>
                  <a:lnTo>
                    <a:pt x="4738" y="288"/>
                  </a:lnTo>
                  <a:lnTo>
                    <a:pt x="4729" y="298"/>
                  </a:lnTo>
                  <a:lnTo>
                    <a:pt x="4722" y="309"/>
                  </a:lnTo>
                  <a:lnTo>
                    <a:pt x="4715" y="320"/>
                  </a:lnTo>
                  <a:lnTo>
                    <a:pt x="4708" y="324"/>
                  </a:lnTo>
                  <a:lnTo>
                    <a:pt x="4701" y="329"/>
                  </a:lnTo>
                  <a:lnTo>
                    <a:pt x="4694" y="335"/>
                  </a:lnTo>
                  <a:lnTo>
                    <a:pt x="4687" y="341"/>
                  </a:lnTo>
                  <a:lnTo>
                    <a:pt x="4679" y="346"/>
                  </a:lnTo>
                  <a:lnTo>
                    <a:pt x="4673" y="351"/>
                  </a:lnTo>
                  <a:lnTo>
                    <a:pt x="4667" y="355"/>
                  </a:lnTo>
                  <a:lnTo>
                    <a:pt x="4660" y="360"/>
                  </a:lnTo>
                  <a:lnTo>
                    <a:pt x="4655" y="359"/>
                  </a:lnTo>
                  <a:lnTo>
                    <a:pt x="4650" y="358"/>
                  </a:lnTo>
                  <a:lnTo>
                    <a:pt x="4646" y="355"/>
                  </a:lnTo>
                  <a:lnTo>
                    <a:pt x="4641" y="354"/>
                  </a:lnTo>
                  <a:lnTo>
                    <a:pt x="4636" y="353"/>
                  </a:lnTo>
                  <a:lnTo>
                    <a:pt x="4632" y="351"/>
                  </a:lnTo>
                  <a:lnTo>
                    <a:pt x="4626" y="349"/>
                  </a:lnTo>
                  <a:lnTo>
                    <a:pt x="4622" y="349"/>
                  </a:lnTo>
                  <a:lnTo>
                    <a:pt x="4600" y="366"/>
                  </a:lnTo>
                  <a:lnTo>
                    <a:pt x="4579" y="384"/>
                  </a:lnTo>
                  <a:lnTo>
                    <a:pt x="4558" y="402"/>
                  </a:lnTo>
                  <a:lnTo>
                    <a:pt x="4536" y="420"/>
                  </a:lnTo>
                  <a:lnTo>
                    <a:pt x="4514" y="438"/>
                  </a:lnTo>
                  <a:lnTo>
                    <a:pt x="4490" y="457"/>
                  </a:lnTo>
                  <a:lnTo>
                    <a:pt x="4469" y="476"/>
                  </a:lnTo>
                  <a:lnTo>
                    <a:pt x="4445" y="494"/>
                  </a:lnTo>
                  <a:lnTo>
                    <a:pt x="4435" y="499"/>
                  </a:lnTo>
                  <a:lnTo>
                    <a:pt x="4426" y="505"/>
                  </a:lnTo>
                  <a:lnTo>
                    <a:pt x="4415" y="509"/>
                  </a:lnTo>
                  <a:lnTo>
                    <a:pt x="4406" y="515"/>
                  </a:lnTo>
                  <a:lnTo>
                    <a:pt x="4396" y="519"/>
                  </a:lnTo>
                  <a:lnTo>
                    <a:pt x="4388" y="524"/>
                  </a:lnTo>
                  <a:lnTo>
                    <a:pt x="4378" y="530"/>
                  </a:lnTo>
                  <a:lnTo>
                    <a:pt x="4369" y="535"/>
                  </a:lnTo>
                  <a:lnTo>
                    <a:pt x="4363" y="533"/>
                  </a:lnTo>
                  <a:lnTo>
                    <a:pt x="4357" y="530"/>
                  </a:lnTo>
                  <a:lnTo>
                    <a:pt x="4351" y="528"/>
                  </a:lnTo>
                  <a:lnTo>
                    <a:pt x="4347" y="524"/>
                  </a:lnTo>
                  <a:lnTo>
                    <a:pt x="4340" y="522"/>
                  </a:lnTo>
                  <a:lnTo>
                    <a:pt x="4336" y="519"/>
                  </a:lnTo>
                  <a:lnTo>
                    <a:pt x="4330" y="517"/>
                  </a:lnTo>
                  <a:lnTo>
                    <a:pt x="4324" y="515"/>
                  </a:lnTo>
                  <a:lnTo>
                    <a:pt x="4299" y="533"/>
                  </a:lnTo>
                  <a:lnTo>
                    <a:pt x="4274" y="549"/>
                  </a:lnTo>
                  <a:lnTo>
                    <a:pt x="4249" y="568"/>
                  </a:lnTo>
                  <a:lnTo>
                    <a:pt x="4224" y="585"/>
                  </a:lnTo>
                  <a:lnTo>
                    <a:pt x="4201" y="602"/>
                  </a:lnTo>
                  <a:lnTo>
                    <a:pt x="4174" y="620"/>
                  </a:lnTo>
                  <a:lnTo>
                    <a:pt x="4150" y="637"/>
                  </a:lnTo>
                  <a:lnTo>
                    <a:pt x="4125" y="654"/>
                  </a:lnTo>
                  <a:lnTo>
                    <a:pt x="4099" y="671"/>
                  </a:lnTo>
                  <a:lnTo>
                    <a:pt x="4075" y="691"/>
                  </a:lnTo>
                  <a:lnTo>
                    <a:pt x="4050" y="707"/>
                  </a:lnTo>
                  <a:lnTo>
                    <a:pt x="4025" y="725"/>
                  </a:lnTo>
                  <a:lnTo>
                    <a:pt x="4000" y="742"/>
                  </a:lnTo>
                  <a:lnTo>
                    <a:pt x="3975" y="760"/>
                  </a:lnTo>
                  <a:lnTo>
                    <a:pt x="3950" y="778"/>
                  </a:lnTo>
                  <a:lnTo>
                    <a:pt x="3925" y="797"/>
                  </a:lnTo>
                  <a:lnTo>
                    <a:pt x="3918" y="788"/>
                  </a:lnTo>
                  <a:lnTo>
                    <a:pt x="3912" y="781"/>
                  </a:lnTo>
                  <a:lnTo>
                    <a:pt x="3906" y="771"/>
                  </a:lnTo>
                  <a:lnTo>
                    <a:pt x="3902" y="761"/>
                  </a:lnTo>
                  <a:lnTo>
                    <a:pt x="3912" y="754"/>
                  </a:lnTo>
                  <a:lnTo>
                    <a:pt x="3920" y="747"/>
                  </a:lnTo>
                  <a:lnTo>
                    <a:pt x="3931" y="738"/>
                  </a:lnTo>
                  <a:lnTo>
                    <a:pt x="3939" y="730"/>
                  </a:lnTo>
                  <a:lnTo>
                    <a:pt x="3949" y="721"/>
                  </a:lnTo>
                  <a:lnTo>
                    <a:pt x="3958" y="713"/>
                  </a:lnTo>
                  <a:lnTo>
                    <a:pt x="3969" y="704"/>
                  </a:lnTo>
                  <a:lnTo>
                    <a:pt x="3979" y="696"/>
                  </a:lnTo>
                  <a:lnTo>
                    <a:pt x="3986" y="694"/>
                  </a:lnTo>
                  <a:lnTo>
                    <a:pt x="3993" y="691"/>
                  </a:lnTo>
                  <a:lnTo>
                    <a:pt x="4000" y="691"/>
                  </a:lnTo>
                  <a:lnTo>
                    <a:pt x="4009" y="688"/>
                  </a:lnTo>
                  <a:lnTo>
                    <a:pt x="4017" y="685"/>
                  </a:lnTo>
                  <a:lnTo>
                    <a:pt x="4024" y="683"/>
                  </a:lnTo>
                  <a:lnTo>
                    <a:pt x="4033" y="680"/>
                  </a:lnTo>
                  <a:lnTo>
                    <a:pt x="4040" y="677"/>
                  </a:lnTo>
                  <a:lnTo>
                    <a:pt x="4044" y="670"/>
                  </a:lnTo>
                  <a:lnTo>
                    <a:pt x="4049" y="663"/>
                  </a:lnTo>
                  <a:lnTo>
                    <a:pt x="4054" y="657"/>
                  </a:lnTo>
                  <a:lnTo>
                    <a:pt x="4060" y="650"/>
                  </a:lnTo>
                  <a:lnTo>
                    <a:pt x="4064" y="643"/>
                  </a:lnTo>
                  <a:lnTo>
                    <a:pt x="4069" y="636"/>
                  </a:lnTo>
                  <a:lnTo>
                    <a:pt x="4075" y="628"/>
                  </a:lnTo>
                  <a:lnTo>
                    <a:pt x="4080" y="621"/>
                  </a:lnTo>
                  <a:lnTo>
                    <a:pt x="4090" y="617"/>
                  </a:lnTo>
                  <a:lnTo>
                    <a:pt x="4098" y="611"/>
                  </a:lnTo>
                  <a:lnTo>
                    <a:pt x="4109" y="606"/>
                  </a:lnTo>
                  <a:lnTo>
                    <a:pt x="4119" y="600"/>
                  </a:lnTo>
                  <a:lnTo>
                    <a:pt x="4127" y="595"/>
                  </a:lnTo>
                  <a:lnTo>
                    <a:pt x="4136" y="590"/>
                  </a:lnTo>
                  <a:lnTo>
                    <a:pt x="4146" y="584"/>
                  </a:lnTo>
                  <a:lnTo>
                    <a:pt x="4156" y="579"/>
                  </a:lnTo>
                  <a:lnTo>
                    <a:pt x="4163" y="565"/>
                  </a:lnTo>
                  <a:lnTo>
                    <a:pt x="4170" y="552"/>
                  </a:lnTo>
                  <a:lnTo>
                    <a:pt x="4176" y="539"/>
                  </a:lnTo>
                  <a:lnTo>
                    <a:pt x="4184" y="524"/>
                  </a:lnTo>
                  <a:lnTo>
                    <a:pt x="4190" y="517"/>
                  </a:lnTo>
                  <a:lnTo>
                    <a:pt x="4198" y="511"/>
                  </a:lnTo>
                  <a:lnTo>
                    <a:pt x="4205" y="505"/>
                  </a:lnTo>
                  <a:lnTo>
                    <a:pt x="4211" y="499"/>
                  </a:lnTo>
                  <a:lnTo>
                    <a:pt x="4218" y="493"/>
                  </a:lnTo>
                  <a:lnTo>
                    <a:pt x="4226" y="487"/>
                  </a:lnTo>
                  <a:lnTo>
                    <a:pt x="4234" y="481"/>
                  </a:lnTo>
                  <a:lnTo>
                    <a:pt x="4242" y="475"/>
                  </a:lnTo>
                  <a:lnTo>
                    <a:pt x="4235" y="473"/>
                  </a:lnTo>
                  <a:lnTo>
                    <a:pt x="4230" y="470"/>
                  </a:lnTo>
                  <a:lnTo>
                    <a:pt x="4224" y="468"/>
                  </a:lnTo>
                  <a:lnTo>
                    <a:pt x="4218" y="464"/>
                  </a:lnTo>
                  <a:lnTo>
                    <a:pt x="4213" y="462"/>
                  </a:lnTo>
                  <a:lnTo>
                    <a:pt x="4207" y="458"/>
                  </a:lnTo>
                  <a:lnTo>
                    <a:pt x="4202" y="455"/>
                  </a:lnTo>
                  <a:lnTo>
                    <a:pt x="4196" y="450"/>
                  </a:lnTo>
                  <a:lnTo>
                    <a:pt x="4207" y="442"/>
                  </a:lnTo>
                  <a:lnTo>
                    <a:pt x="4217" y="433"/>
                  </a:lnTo>
                  <a:lnTo>
                    <a:pt x="4228" y="425"/>
                  </a:lnTo>
                  <a:lnTo>
                    <a:pt x="4241" y="416"/>
                  </a:lnTo>
                  <a:lnTo>
                    <a:pt x="4252" y="408"/>
                  </a:lnTo>
                  <a:lnTo>
                    <a:pt x="4263" y="400"/>
                  </a:lnTo>
                  <a:lnTo>
                    <a:pt x="4274" y="392"/>
                  </a:lnTo>
                  <a:lnTo>
                    <a:pt x="4286" y="383"/>
                  </a:lnTo>
                  <a:lnTo>
                    <a:pt x="4291" y="377"/>
                  </a:lnTo>
                  <a:lnTo>
                    <a:pt x="4299" y="372"/>
                  </a:lnTo>
                  <a:lnTo>
                    <a:pt x="4307" y="366"/>
                  </a:lnTo>
                  <a:lnTo>
                    <a:pt x="4312" y="359"/>
                  </a:lnTo>
                  <a:lnTo>
                    <a:pt x="4321" y="349"/>
                  </a:lnTo>
                  <a:lnTo>
                    <a:pt x="4332" y="337"/>
                  </a:lnTo>
                  <a:lnTo>
                    <a:pt x="4339" y="326"/>
                  </a:lnTo>
                  <a:lnTo>
                    <a:pt x="4347" y="315"/>
                  </a:lnTo>
                  <a:lnTo>
                    <a:pt x="4356" y="304"/>
                  </a:lnTo>
                  <a:lnTo>
                    <a:pt x="4364" y="293"/>
                  </a:lnTo>
                  <a:lnTo>
                    <a:pt x="4374" y="282"/>
                  </a:lnTo>
                  <a:lnTo>
                    <a:pt x="4382" y="271"/>
                  </a:lnTo>
                  <a:lnTo>
                    <a:pt x="4360" y="281"/>
                  </a:lnTo>
                  <a:lnTo>
                    <a:pt x="4341" y="290"/>
                  </a:lnTo>
                  <a:lnTo>
                    <a:pt x="4320" y="299"/>
                  </a:lnTo>
                  <a:lnTo>
                    <a:pt x="4301" y="308"/>
                  </a:lnTo>
                  <a:lnTo>
                    <a:pt x="4279" y="318"/>
                  </a:lnTo>
                  <a:lnTo>
                    <a:pt x="4259" y="327"/>
                  </a:lnTo>
                  <a:lnTo>
                    <a:pt x="4238" y="338"/>
                  </a:lnTo>
                  <a:lnTo>
                    <a:pt x="4217" y="349"/>
                  </a:lnTo>
                  <a:lnTo>
                    <a:pt x="4213" y="346"/>
                  </a:lnTo>
                  <a:lnTo>
                    <a:pt x="4209" y="343"/>
                  </a:lnTo>
                  <a:lnTo>
                    <a:pt x="4204" y="342"/>
                  </a:lnTo>
                  <a:lnTo>
                    <a:pt x="4200" y="339"/>
                  </a:lnTo>
                  <a:lnTo>
                    <a:pt x="4194" y="338"/>
                  </a:lnTo>
                  <a:lnTo>
                    <a:pt x="4189" y="335"/>
                  </a:lnTo>
                  <a:lnTo>
                    <a:pt x="4185" y="335"/>
                  </a:lnTo>
                  <a:lnTo>
                    <a:pt x="4180" y="334"/>
                  </a:lnTo>
                  <a:lnTo>
                    <a:pt x="4186" y="328"/>
                  </a:lnTo>
                  <a:lnTo>
                    <a:pt x="4194" y="322"/>
                  </a:lnTo>
                  <a:lnTo>
                    <a:pt x="4200" y="316"/>
                  </a:lnTo>
                  <a:lnTo>
                    <a:pt x="4205" y="309"/>
                  </a:lnTo>
                  <a:lnTo>
                    <a:pt x="4211" y="303"/>
                  </a:lnTo>
                  <a:lnTo>
                    <a:pt x="4217" y="297"/>
                  </a:lnTo>
                  <a:lnTo>
                    <a:pt x="4224" y="291"/>
                  </a:lnTo>
                  <a:lnTo>
                    <a:pt x="4232" y="285"/>
                  </a:lnTo>
                  <a:lnTo>
                    <a:pt x="4251" y="271"/>
                  </a:lnTo>
                  <a:lnTo>
                    <a:pt x="4272" y="253"/>
                  </a:lnTo>
                  <a:lnTo>
                    <a:pt x="4297" y="234"/>
                  </a:lnTo>
                  <a:lnTo>
                    <a:pt x="4324" y="214"/>
                  </a:lnTo>
                  <a:lnTo>
                    <a:pt x="4351" y="195"/>
                  </a:lnTo>
                  <a:lnTo>
                    <a:pt x="4376" y="177"/>
                  </a:lnTo>
                  <a:lnTo>
                    <a:pt x="4398" y="162"/>
                  </a:lnTo>
                  <a:lnTo>
                    <a:pt x="4414" y="147"/>
                  </a:lnTo>
                  <a:lnTo>
                    <a:pt x="4419" y="124"/>
                  </a:lnTo>
                  <a:lnTo>
                    <a:pt x="4415" y="112"/>
                  </a:lnTo>
                  <a:lnTo>
                    <a:pt x="4408" y="112"/>
                  </a:lnTo>
                  <a:lnTo>
                    <a:pt x="4399" y="119"/>
                  </a:lnTo>
                  <a:lnTo>
                    <a:pt x="4387" y="127"/>
                  </a:lnTo>
                  <a:lnTo>
                    <a:pt x="4376" y="135"/>
                  </a:lnTo>
                  <a:lnTo>
                    <a:pt x="4367" y="140"/>
                  </a:lnTo>
                  <a:lnTo>
                    <a:pt x="4360" y="139"/>
                  </a:lnTo>
                  <a:lnTo>
                    <a:pt x="4351" y="146"/>
                  </a:lnTo>
                  <a:lnTo>
                    <a:pt x="4338" y="152"/>
                  </a:lnTo>
                  <a:lnTo>
                    <a:pt x="4322" y="160"/>
                  </a:lnTo>
                  <a:lnTo>
                    <a:pt x="4307" y="165"/>
                  </a:lnTo>
                  <a:lnTo>
                    <a:pt x="4291" y="173"/>
                  </a:lnTo>
                  <a:lnTo>
                    <a:pt x="4275" y="178"/>
                  </a:lnTo>
                  <a:lnTo>
                    <a:pt x="4261" y="187"/>
                  </a:lnTo>
                  <a:lnTo>
                    <a:pt x="4251" y="194"/>
                  </a:lnTo>
                  <a:lnTo>
                    <a:pt x="4247" y="203"/>
                  </a:lnTo>
                  <a:lnTo>
                    <a:pt x="4244" y="213"/>
                  </a:lnTo>
                  <a:lnTo>
                    <a:pt x="4241" y="223"/>
                  </a:lnTo>
                  <a:lnTo>
                    <a:pt x="4238" y="234"/>
                  </a:lnTo>
                  <a:lnTo>
                    <a:pt x="4232" y="239"/>
                  </a:lnTo>
                  <a:lnTo>
                    <a:pt x="4227" y="245"/>
                  </a:lnTo>
                  <a:lnTo>
                    <a:pt x="4221" y="251"/>
                  </a:lnTo>
                  <a:lnTo>
                    <a:pt x="4215" y="256"/>
                  </a:lnTo>
                  <a:lnTo>
                    <a:pt x="4207" y="262"/>
                  </a:lnTo>
                  <a:lnTo>
                    <a:pt x="4202" y="267"/>
                  </a:lnTo>
                  <a:lnTo>
                    <a:pt x="4194" y="273"/>
                  </a:lnTo>
                  <a:lnTo>
                    <a:pt x="4186" y="278"/>
                  </a:lnTo>
                  <a:lnTo>
                    <a:pt x="4180" y="271"/>
                  </a:lnTo>
                  <a:lnTo>
                    <a:pt x="4176" y="264"/>
                  </a:lnTo>
                  <a:lnTo>
                    <a:pt x="4170" y="258"/>
                  </a:lnTo>
                  <a:lnTo>
                    <a:pt x="4163" y="251"/>
                  </a:lnTo>
                  <a:lnTo>
                    <a:pt x="4158" y="244"/>
                  </a:lnTo>
                  <a:lnTo>
                    <a:pt x="4150" y="238"/>
                  </a:lnTo>
                  <a:lnTo>
                    <a:pt x="4143" y="232"/>
                  </a:lnTo>
                  <a:lnTo>
                    <a:pt x="4138" y="225"/>
                  </a:lnTo>
                  <a:lnTo>
                    <a:pt x="4146" y="212"/>
                  </a:lnTo>
                  <a:lnTo>
                    <a:pt x="4154" y="200"/>
                  </a:lnTo>
                  <a:lnTo>
                    <a:pt x="4161" y="187"/>
                  </a:lnTo>
                  <a:lnTo>
                    <a:pt x="4170" y="173"/>
                  </a:lnTo>
                  <a:lnTo>
                    <a:pt x="4180" y="167"/>
                  </a:lnTo>
                  <a:lnTo>
                    <a:pt x="4188" y="160"/>
                  </a:lnTo>
                  <a:lnTo>
                    <a:pt x="4197" y="152"/>
                  </a:lnTo>
                  <a:lnTo>
                    <a:pt x="4205" y="145"/>
                  </a:lnTo>
                  <a:lnTo>
                    <a:pt x="4214" y="137"/>
                  </a:lnTo>
                  <a:lnTo>
                    <a:pt x="4222" y="130"/>
                  </a:lnTo>
                  <a:lnTo>
                    <a:pt x="4230" y="123"/>
                  </a:lnTo>
                  <a:lnTo>
                    <a:pt x="4238" y="116"/>
                  </a:lnTo>
                  <a:lnTo>
                    <a:pt x="4245" y="106"/>
                  </a:lnTo>
                  <a:lnTo>
                    <a:pt x="4249" y="99"/>
                  </a:lnTo>
                  <a:lnTo>
                    <a:pt x="4255" y="90"/>
                  </a:lnTo>
                  <a:lnTo>
                    <a:pt x="4260" y="82"/>
                  </a:lnTo>
                  <a:lnTo>
                    <a:pt x="4266" y="73"/>
                  </a:lnTo>
                  <a:lnTo>
                    <a:pt x="4271" y="65"/>
                  </a:lnTo>
                  <a:lnTo>
                    <a:pt x="4277" y="55"/>
                  </a:lnTo>
                  <a:lnTo>
                    <a:pt x="4284" y="47"/>
                  </a:lnTo>
                  <a:lnTo>
                    <a:pt x="4274" y="48"/>
                  </a:lnTo>
                  <a:lnTo>
                    <a:pt x="4264" y="50"/>
                  </a:lnTo>
                  <a:lnTo>
                    <a:pt x="4255" y="52"/>
                  </a:lnTo>
                  <a:lnTo>
                    <a:pt x="4245" y="52"/>
                  </a:lnTo>
                  <a:lnTo>
                    <a:pt x="4234" y="55"/>
                  </a:lnTo>
                  <a:lnTo>
                    <a:pt x="4224" y="56"/>
                  </a:lnTo>
                  <a:lnTo>
                    <a:pt x="4214" y="59"/>
                  </a:lnTo>
                  <a:lnTo>
                    <a:pt x="4204" y="60"/>
                  </a:lnTo>
                  <a:lnTo>
                    <a:pt x="4207" y="44"/>
                  </a:lnTo>
                  <a:lnTo>
                    <a:pt x="4211" y="30"/>
                  </a:lnTo>
                  <a:lnTo>
                    <a:pt x="4213" y="16"/>
                  </a:lnTo>
                  <a:lnTo>
                    <a:pt x="4215" y="0"/>
                  </a:lnTo>
                  <a:lnTo>
                    <a:pt x="4205" y="7"/>
                  </a:lnTo>
                  <a:lnTo>
                    <a:pt x="4196" y="13"/>
                  </a:lnTo>
                  <a:lnTo>
                    <a:pt x="4185" y="19"/>
                  </a:lnTo>
                  <a:lnTo>
                    <a:pt x="4176" y="26"/>
                  </a:lnTo>
                  <a:lnTo>
                    <a:pt x="4167" y="33"/>
                  </a:lnTo>
                  <a:lnTo>
                    <a:pt x="4158" y="41"/>
                  </a:lnTo>
                  <a:lnTo>
                    <a:pt x="4150" y="48"/>
                  </a:lnTo>
                  <a:lnTo>
                    <a:pt x="4139" y="55"/>
                  </a:lnTo>
                  <a:lnTo>
                    <a:pt x="4134" y="63"/>
                  </a:lnTo>
                  <a:lnTo>
                    <a:pt x="4129" y="73"/>
                  </a:lnTo>
                  <a:lnTo>
                    <a:pt x="4123" y="82"/>
                  </a:lnTo>
                  <a:lnTo>
                    <a:pt x="4119" y="92"/>
                  </a:lnTo>
                  <a:lnTo>
                    <a:pt x="4113" y="102"/>
                  </a:lnTo>
                  <a:lnTo>
                    <a:pt x="4108" y="112"/>
                  </a:lnTo>
                  <a:lnTo>
                    <a:pt x="4101" y="123"/>
                  </a:lnTo>
                  <a:lnTo>
                    <a:pt x="4097" y="134"/>
                  </a:lnTo>
                  <a:lnTo>
                    <a:pt x="4088" y="134"/>
                  </a:lnTo>
                  <a:lnTo>
                    <a:pt x="4080" y="134"/>
                  </a:lnTo>
                  <a:lnTo>
                    <a:pt x="4071" y="134"/>
                  </a:lnTo>
                  <a:lnTo>
                    <a:pt x="4064" y="134"/>
                  </a:lnTo>
                  <a:lnTo>
                    <a:pt x="4054" y="134"/>
                  </a:lnTo>
                  <a:lnTo>
                    <a:pt x="4047" y="134"/>
                  </a:lnTo>
                  <a:lnTo>
                    <a:pt x="4038" y="134"/>
                  </a:lnTo>
                  <a:lnTo>
                    <a:pt x="4030" y="133"/>
                  </a:lnTo>
                  <a:lnTo>
                    <a:pt x="4016" y="143"/>
                  </a:lnTo>
                  <a:lnTo>
                    <a:pt x="4000" y="154"/>
                  </a:lnTo>
                  <a:lnTo>
                    <a:pt x="3986" y="165"/>
                  </a:lnTo>
                  <a:lnTo>
                    <a:pt x="3972" y="175"/>
                  </a:lnTo>
                  <a:lnTo>
                    <a:pt x="3956" y="186"/>
                  </a:lnTo>
                  <a:lnTo>
                    <a:pt x="3941" y="197"/>
                  </a:lnTo>
                  <a:lnTo>
                    <a:pt x="3928" y="207"/>
                  </a:lnTo>
                  <a:lnTo>
                    <a:pt x="3910" y="218"/>
                  </a:lnTo>
                  <a:lnTo>
                    <a:pt x="3863" y="251"/>
                  </a:lnTo>
                  <a:lnTo>
                    <a:pt x="3815" y="280"/>
                  </a:lnTo>
                  <a:lnTo>
                    <a:pt x="3768" y="307"/>
                  </a:lnTo>
                  <a:lnTo>
                    <a:pt x="3720" y="331"/>
                  </a:lnTo>
                  <a:lnTo>
                    <a:pt x="3672" y="357"/>
                  </a:lnTo>
                  <a:lnTo>
                    <a:pt x="3625" y="381"/>
                  </a:lnTo>
                  <a:lnTo>
                    <a:pt x="3577" y="405"/>
                  </a:lnTo>
                  <a:lnTo>
                    <a:pt x="3530" y="428"/>
                  </a:lnTo>
                  <a:lnTo>
                    <a:pt x="3483" y="456"/>
                  </a:lnTo>
                  <a:lnTo>
                    <a:pt x="3436" y="485"/>
                  </a:lnTo>
                  <a:lnTo>
                    <a:pt x="3389" y="516"/>
                  </a:lnTo>
                  <a:lnTo>
                    <a:pt x="3342" y="549"/>
                  </a:lnTo>
                  <a:lnTo>
                    <a:pt x="3296" y="590"/>
                  </a:lnTo>
                  <a:lnTo>
                    <a:pt x="3250" y="633"/>
                  </a:lnTo>
                  <a:lnTo>
                    <a:pt x="3203" y="682"/>
                  </a:lnTo>
                  <a:lnTo>
                    <a:pt x="3155" y="736"/>
                  </a:lnTo>
                  <a:lnTo>
                    <a:pt x="3112" y="764"/>
                  </a:lnTo>
                  <a:lnTo>
                    <a:pt x="3078" y="786"/>
                  </a:lnTo>
                  <a:lnTo>
                    <a:pt x="3052" y="803"/>
                  </a:lnTo>
                  <a:lnTo>
                    <a:pt x="3036" y="812"/>
                  </a:lnTo>
                  <a:lnTo>
                    <a:pt x="3028" y="815"/>
                  </a:lnTo>
                  <a:lnTo>
                    <a:pt x="3026" y="814"/>
                  </a:lnTo>
                  <a:lnTo>
                    <a:pt x="3028" y="809"/>
                  </a:lnTo>
                  <a:lnTo>
                    <a:pt x="3035" y="800"/>
                  </a:lnTo>
                  <a:lnTo>
                    <a:pt x="3044" y="790"/>
                  </a:lnTo>
                  <a:lnTo>
                    <a:pt x="3055" y="778"/>
                  </a:lnTo>
                  <a:lnTo>
                    <a:pt x="3070" y="766"/>
                  </a:lnTo>
                  <a:lnTo>
                    <a:pt x="3083" y="754"/>
                  </a:lnTo>
                  <a:lnTo>
                    <a:pt x="3094" y="743"/>
                  </a:lnTo>
                  <a:lnTo>
                    <a:pt x="3104" y="732"/>
                  </a:lnTo>
                  <a:lnTo>
                    <a:pt x="3112" y="725"/>
                  </a:lnTo>
                  <a:lnTo>
                    <a:pt x="3114" y="721"/>
                  </a:lnTo>
                  <a:lnTo>
                    <a:pt x="3136" y="710"/>
                  </a:lnTo>
                  <a:lnTo>
                    <a:pt x="3154" y="700"/>
                  </a:lnTo>
                  <a:lnTo>
                    <a:pt x="3167" y="691"/>
                  </a:lnTo>
                  <a:lnTo>
                    <a:pt x="3175" y="685"/>
                  </a:lnTo>
                  <a:lnTo>
                    <a:pt x="3180" y="682"/>
                  </a:lnTo>
                  <a:lnTo>
                    <a:pt x="3183" y="677"/>
                  </a:lnTo>
                  <a:lnTo>
                    <a:pt x="3180" y="675"/>
                  </a:lnTo>
                  <a:lnTo>
                    <a:pt x="3177" y="674"/>
                  </a:lnTo>
                  <a:lnTo>
                    <a:pt x="3173" y="674"/>
                  </a:lnTo>
                  <a:lnTo>
                    <a:pt x="3169" y="674"/>
                  </a:lnTo>
                  <a:lnTo>
                    <a:pt x="3164" y="673"/>
                  </a:lnTo>
                  <a:lnTo>
                    <a:pt x="3160" y="671"/>
                  </a:lnTo>
                  <a:lnTo>
                    <a:pt x="3158" y="669"/>
                  </a:lnTo>
                  <a:lnTo>
                    <a:pt x="3158" y="666"/>
                  </a:lnTo>
                  <a:lnTo>
                    <a:pt x="3160" y="660"/>
                  </a:lnTo>
                  <a:lnTo>
                    <a:pt x="3165" y="654"/>
                  </a:lnTo>
                  <a:lnTo>
                    <a:pt x="3173" y="645"/>
                  </a:lnTo>
                  <a:lnTo>
                    <a:pt x="3185" y="633"/>
                  </a:lnTo>
                  <a:lnTo>
                    <a:pt x="3203" y="620"/>
                  </a:lnTo>
                  <a:lnTo>
                    <a:pt x="3225" y="603"/>
                  </a:lnTo>
                  <a:lnTo>
                    <a:pt x="3253" y="584"/>
                  </a:lnTo>
                  <a:lnTo>
                    <a:pt x="3287" y="560"/>
                  </a:lnTo>
                  <a:lnTo>
                    <a:pt x="3327" y="533"/>
                  </a:lnTo>
                  <a:lnTo>
                    <a:pt x="3375" y="503"/>
                  </a:lnTo>
                  <a:lnTo>
                    <a:pt x="3432" y="466"/>
                  </a:lnTo>
                  <a:lnTo>
                    <a:pt x="3495" y="426"/>
                  </a:lnTo>
                  <a:lnTo>
                    <a:pt x="3569" y="383"/>
                  </a:lnTo>
                  <a:lnTo>
                    <a:pt x="3651" y="331"/>
                  </a:lnTo>
                  <a:lnTo>
                    <a:pt x="3744" y="278"/>
                  </a:lnTo>
                  <a:lnTo>
                    <a:pt x="3849" y="216"/>
                  </a:lnTo>
                  <a:lnTo>
                    <a:pt x="3962" y="150"/>
                  </a:lnTo>
                  <a:lnTo>
                    <a:pt x="3989" y="133"/>
                  </a:lnTo>
                  <a:lnTo>
                    <a:pt x="4011" y="116"/>
                  </a:lnTo>
                  <a:lnTo>
                    <a:pt x="4029" y="99"/>
                  </a:lnTo>
                  <a:lnTo>
                    <a:pt x="4042" y="84"/>
                  </a:lnTo>
                  <a:lnTo>
                    <a:pt x="4050" y="71"/>
                  </a:lnTo>
                  <a:lnTo>
                    <a:pt x="4054" y="61"/>
                  </a:lnTo>
                  <a:lnTo>
                    <a:pt x="4054" y="54"/>
                  </a:lnTo>
                  <a:lnTo>
                    <a:pt x="4050" y="52"/>
                  </a:lnTo>
                  <a:lnTo>
                    <a:pt x="4025" y="56"/>
                  </a:lnTo>
                  <a:lnTo>
                    <a:pt x="3998" y="69"/>
                  </a:lnTo>
                  <a:lnTo>
                    <a:pt x="3972" y="88"/>
                  </a:lnTo>
                  <a:lnTo>
                    <a:pt x="3944" y="106"/>
                  </a:lnTo>
                  <a:lnTo>
                    <a:pt x="3920" y="126"/>
                  </a:lnTo>
                  <a:lnTo>
                    <a:pt x="3899" y="139"/>
                  </a:lnTo>
                  <a:lnTo>
                    <a:pt x="3883" y="143"/>
                  </a:lnTo>
                  <a:lnTo>
                    <a:pt x="3870" y="133"/>
                  </a:lnTo>
                  <a:lnTo>
                    <a:pt x="3857" y="154"/>
                  </a:lnTo>
                  <a:lnTo>
                    <a:pt x="3855" y="162"/>
                  </a:lnTo>
                  <a:lnTo>
                    <a:pt x="3857" y="160"/>
                  </a:lnTo>
                  <a:lnTo>
                    <a:pt x="3860" y="151"/>
                  </a:lnTo>
                  <a:lnTo>
                    <a:pt x="3858" y="143"/>
                  </a:lnTo>
                  <a:lnTo>
                    <a:pt x="3845" y="143"/>
                  </a:lnTo>
                  <a:lnTo>
                    <a:pt x="3813" y="152"/>
                  </a:lnTo>
                  <a:lnTo>
                    <a:pt x="3759" y="177"/>
                  </a:lnTo>
                  <a:lnTo>
                    <a:pt x="3741" y="187"/>
                  </a:lnTo>
                  <a:lnTo>
                    <a:pt x="3722" y="197"/>
                  </a:lnTo>
                  <a:lnTo>
                    <a:pt x="3702" y="208"/>
                  </a:lnTo>
                  <a:lnTo>
                    <a:pt x="3678" y="222"/>
                  </a:lnTo>
                  <a:lnTo>
                    <a:pt x="3656" y="237"/>
                  </a:lnTo>
                  <a:lnTo>
                    <a:pt x="3630" y="251"/>
                  </a:lnTo>
                  <a:lnTo>
                    <a:pt x="3603" y="267"/>
                  </a:lnTo>
                  <a:lnTo>
                    <a:pt x="3577" y="284"/>
                  </a:lnTo>
                  <a:lnTo>
                    <a:pt x="3548" y="301"/>
                  </a:lnTo>
                  <a:lnTo>
                    <a:pt x="3520" y="318"/>
                  </a:lnTo>
                  <a:lnTo>
                    <a:pt x="3491" y="337"/>
                  </a:lnTo>
                  <a:lnTo>
                    <a:pt x="3460" y="357"/>
                  </a:lnTo>
                  <a:lnTo>
                    <a:pt x="3431" y="375"/>
                  </a:lnTo>
                  <a:lnTo>
                    <a:pt x="3400" y="395"/>
                  </a:lnTo>
                  <a:lnTo>
                    <a:pt x="3368" y="415"/>
                  </a:lnTo>
                  <a:lnTo>
                    <a:pt x="3338" y="435"/>
                  </a:lnTo>
                  <a:lnTo>
                    <a:pt x="3307" y="456"/>
                  </a:lnTo>
                  <a:lnTo>
                    <a:pt x="3274" y="476"/>
                  </a:lnTo>
                  <a:lnTo>
                    <a:pt x="3244" y="496"/>
                  </a:lnTo>
                  <a:lnTo>
                    <a:pt x="3214" y="516"/>
                  </a:lnTo>
                  <a:lnTo>
                    <a:pt x="3184" y="535"/>
                  </a:lnTo>
                  <a:lnTo>
                    <a:pt x="3154" y="556"/>
                  </a:lnTo>
                  <a:lnTo>
                    <a:pt x="3127" y="574"/>
                  </a:lnTo>
                  <a:lnTo>
                    <a:pt x="3098" y="594"/>
                  </a:lnTo>
                  <a:lnTo>
                    <a:pt x="3072" y="611"/>
                  </a:lnTo>
                  <a:lnTo>
                    <a:pt x="3046" y="628"/>
                  </a:lnTo>
                  <a:lnTo>
                    <a:pt x="3022" y="645"/>
                  </a:lnTo>
                  <a:lnTo>
                    <a:pt x="2998" y="660"/>
                  </a:lnTo>
                  <a:lnTo>
                    <a:pt x="2974" y="677"/>
                  </a:lnTo>
                  <a:lnTo>
                    <a:pt x="2955" y="691"/>
                  </a:lnTo>
                  <a:lnTo>
                    <a:pt x="2936" y="704"/>
                  </a:lnTo>
                  <a:lnTo>
                    <a:pt x="2918" y="715"/>
                  </a:lnTo>
                  <a:lnTo>
                    <a:pt x="2869" y="749"/>
                  </a:lnTo>
                  <a:lnTo>
                    <a:pt x="2819" y="783"/>
                  </a:lnTo>
                  <a:lnTo>
                    <a:pt x="2771" y="816"/>
                  </a:lnTo>
                  <a:lnTo>
                    <a:pt x="2723" y="847"/>
                  </a:lnTo>
                  <a:lnTo>
                    <a:pt x="2675" y="879"/>
                  </a:lnTo>
                  <a:lnTo>
                    <a:pt x="2628" y="910"/>
                  </a:lnTo>
                  <a:lnTo>
                    <a:pt x="2581" y="940"/>
                  </a:lnTo>
                  <a:lnTo>
                    <a:pt x="2536" y="970"/>
                  </a:lnTo>
                  <a:lnTo>
                    <a:pt x="2491" y="1000"/>
                  </a:lnTo>
                  <a:lnTo>
                    <a:pt x="2447" y="1031"/>
                  </a:lnTo>
                  <a:lnTo>
                    <a:pt x="2402" y="1060"/>
                  </a:lnTo>
                  <a:lnTo>
                    <a:pt x="2359" y="1089"/>
                  </a:lnTo>
                  <a:lnTo>
                    <a:pt x="2316" y="1117"/>
                  </a:lnTo>
                  <a:lnTo>
                    <a:pt x="2273" y="1148"/>
                  </a:lnTo>
                  <a:lnTo>
                    <a:pt x="2232" y="1178"/>
                  </a:lnTo>
                  <a:lnTo>
                    <a:pt x="2191" y="1206"/>
                  </a:lnTo>
                  <a:lnTo>
                    <a:pt x="2168" y="1227"/>
                  </a:lnTo>
                  <a:lnTo>
                    <a:pt x="2146" y="1249"/>
                  </a:lnTo>
                  <a:lnTo>
                    <a:pt x="2125" y="1271"/>
                  </a:lnTo>
                  <a:lnTo>
                    <a:pt x="2104" y="1293"/>
                  </a:lnTo>
                  <a:lnTo>
                    <a:pt x="2085" y="1316"/>
                  </a:lnTo>
                  <a:lnTo>
                    <a:pt x="2065" y="1338"/>
                  </a:lnTo>
                  <a:lnTo>
                    <a:pt x="2048" y="1362"/>
                  </a:lnTo>
                  <a:lnTo>
                    <a:pt x="2029" y="1384"/>
                  </a:lnTo>
                  <a:lnTo>
                    <a:pt x="2010" y="1407"/>
                  </a:lnTo>
                  <a:lnTo>
                    <a:pt x="1994" y="1430"/>
                  </a:lnTo>
                  <a:lnTo>
                    <a:pt x="1975" y="1453"/>
                  </a:lnTo>
                  <a:lnTo>
                    <a:pt x="1957" y="1475"/>
                  </a:lnTo>
                  <a:lnTo>
                    <a:pt x="1938" y="1498"/>
                  </a:lnTo>
                  <a:lnTo>
                    <a:pt x="1920" y="1518"/>
                  </a:lnTo>
                  <a:lnTo>
                    <a:pt x="1901" y="1539"/>
                  </a:lnTo>
                  <a:lnTo>
                    <a:pt x="1881" y="1559"/>
                  </a:lnTo>
                  <a:lnTo>
                    <a:pt x="1859" y="1580"/>
                  </a:lnTo>
                  <a:lnTo>
                    <a:pt x="1835" y="1607"/>
                  </a:lnTo>
                  <a:lnTo>
                    <a:pt x="1811" y="1637"/>
                  </a:lnTo>
                  <a:lnTo>
                    <a:pt x="1786" y="1671"/>
                  </a:lnTo>
                  <a:lnTo>
                    <a:pt x="1762" y="1704"/>
                  </a:lnTo>
                  <a:lnTo>
                    <a:pt x="1738" y="1734"/>
                  </a:lnTo>
                  <a:lnTo>
                    <a:pt x="1717" y="1760"/>
                  </a:lnTo>
                  <a:lnTo>
                    <a:pt x="1697" y="1779"/>
                  </a:lnTo>
                  <a:lnTo>
                    <a:pt x="1669" y="1799"/>
                  </a:lnTo>
                  <a:lnTo>
                    <a:pt x="1651" y="1814"/>
                  </a:lnTo>
                  <a:lnTo>
                    <a:pt x="1638" y="1823"/>
                  </a:lnTo>
                  <a:lnTo>
                    <a:pt x="1629" y="1830"/>
                  </a:lnTo>
                  <a:lnTo>
                    <a:pt x="1618" y="1836"/>
                  </a:lnTo>
                  <a:lnTo>
                    <a:pt x="1607" y="1846"/>
                  </a:lnTo>
                  <a:lnTo>
                    <a:pt x="1593" y="1859"/>
                  </a:lnTo>
                  <a:lnTo>
                    <a:pt x="1571" y="1880"/>
                  </a:lnTo>
                  <a:lnTo>
                    <a:pt x="1550" y="1913"/>
                  </a:lnTo>
                  <a:lnTo>
                    <a:pt x="1531" y="1947"/>
                  </a:lnTo>
                  <a:lnTo>
                    <a:pt x="1514" y="1983"/>
                  </a:lnTo>
                  <a:lnTo>
                    <a:pt x="1499" y="2021"/>
                  </a:lnTo>
                  <a:lnTo>
                    <a:pt x="1482" y="2057"/>
                  </a:lnTo>
                  <a:lnTo>
                    <a:pt x="1466" y="2093"/>
                  </a:lnTo>
                  <a:lnTo>
                    <a:pt x="1452" y="2128"/>
                  </a:lnTo>
                  <a:lnTo>
                    <a:pt x="1435" y="2161"/>
                  </a:lnTo>
                  <a:lnTo>
                    <a:pt x="1420" y="2132"/>
                  </a:lnTo>
                  <a:lnTo>
                    <a:pt x="1402" y="2104"/>
                  </a:lnTo>
                  <a:lnTo>
                    <a:pt x="1383" y="2075"/>
                  </a:lnTo>
                  <a:lnTo>
                    <a:pt x="1363" y="2046"/>
                  </a:lnTo>
                  <a:lnTo>
                    <a:pt x="1340" y="2018"/>
                  </a:lnTo>
                  <a:lnTo>
                    <a:pt x="1319" y="1989"/>
                  </a:lnTo>
                  <a:lnTo>
                    <a:pt x="1296" y="1961"/>
                  </a:lnTo>
                  <a:lnTo>
                    <a:pt x="1274" y="1933"/>
                  </a:lnTo>
                  <a:lnTo>
                    <a:pt x="1251" y="1903"/>
                  </a:lnTo>
                  <a:lnTo>
                    <a:pt x="1230" y="1874"/>
                  </a:lnTo>
                  <a:lnTo>
                    <a:pt x="1210" y="1847"/>
                  </a:lnTo>
                  <a:lnTo>
                    <a:pt x="1192" y="1818"/>
                  </a:lnTo>
                  <a:lnTo>
                    <a:pt x="1175" y="1789"/>
                  </a:lnTo>
                  <a:lnTo>
                    <a:pt x="1159" y="1761"/>
                  </a:lnTo>
                  <a:lnTo>
                    <a:pt x="1146" y="1732"/>
                  </a:lnTo>
                  <a:lnTo>
                    <a:pt x="1137" y="1705"/>
                  </a:lnTo>
                  <a:lnTo>
                    <a:pt x="1121" y="1665"/>
                  </a:lnTo>
                  <a:lnTo>
                    <a:pt x="1105" y="1624"/>
                  </a:lnTo>
                  <a:lnTo>
                    <a:pt x="1087" y="1580"/>
                  </a:lnTo>
                  <a:lnTo>
                    <a:pt x="1068" y="1537"/>
                  </a:lnTo>
                  <a:lnTo>
                    <a:pt x="1050" y="1493"/>
                  </a:lnTo>
                  <a:lnTo>
                    <a:pt x="1032" y="1449"/>
                  </a:lnTo>
                  <a:lnTo>
                    <a:pt x="1016" y="1407"/>
                  </a:lnTo>
                  <a:lnTo>
                    <a:pt x="1003" y="1367"/>
                  </a:lnTo>
                  <a:lnTo>
                    <a:pt x="979" y="1376"/>
                  </a:lnTo>
                  <a:lnTo>
                    <a:pt x="958" y="1386"/>
                  </a:lnTo>
                  <a:lnTo>
                    <a:pt x="935" y="1394"/>
                  </a:lnTo>
                  <a:lnTo>
                    <a:pt x="914" y="1403"/>
                  </a:lnTo>
                  <a:lnTo>
                    <a:pt x="891" y="1411"/>
                  </a:lnTo>
                  <a:lnTo>
                    <a:pt x="870" y="1418"/>
                  </a:lnTo>
                  <a:lnTo>
                    <a:pt x="847" y="1426"/>
                  </a:lnTo>
                  <a:lnTo>
                    <a:pt x="825" y="1435"/>
                  </a:lnTo>
                  <a:lnTo>
                    <a:pt x="808" y="1443"/>
                  </a:lnTo>
                  <a:lnTo>
                    <a:pt x="790" y="1450"/>
                  </a:lnTo>
                  <a:lnTo>
                    <a:pt x="773" y="1459"/>
                  </a:lnTo>
                  <a:lnTo>
                    <a:pt x="755" y="1467"/>
                  </a:lnTo>
                  <a:lnTo>
                    <a:pt x="738" y="1475"/>
                  </a:lnTo>
                  <a:lnTo>
                    <a:pt x="721" y="1484"/>
                  </a:lnTo>
                  <a:lnTo>
                    <a:pt x="704" y="1491"/>
                  </a:lnTo>
                  <a:lnTo>
                    <a:pt x="687" y="1499"/>
                  </a:lnTo>
                  <a:lnTo>
                    <a:pt x="669" y="1507"/>
                  </a:lnTo>
                  <a:lnTo>
                    <a:pt x="652" y="1515"/>
                  </a:lnTo>
                  <a:lnTo>
                    <a:pt x="636" y="1522"/>
                  </a:lnTo>
                  <a:lnTo>
                    <a:pt x="619" y="1531"/>
                  </a:lnTo>
                  <a:lnTo>
                    <a:pt x="602" y="1537"/>
                  </a:lnTo>
                  <a:lnTo>
                    <a:pt x="586" y="1546"/>
                  </a:lnTo>
                  <a:lnTo>
                    <a:pt x="569" y="1553"/>
                  </a:lnTo>
                  <a:lnTo>
                    <a:pt x="553" y="1561"/>
                  </a:lnTo>
                  <a:lnTo>
                    <a:pt x="550" y="1561"/>
                  </a:lnTo>
                  <a:lnTo>
                    <a:pt x="541" y="1561"/>
                  </a:lnTo>
                  <a:lnTo>
                    <a:pt x="527" y="1563"/>
                  </a:lnTo>
                  <a:lnTo>
                    <a:pt x="511" y="1567"/>
                  </a:lnTo>
                  <a:lnTo>
                    <a:pt x="491" y="1571"/>
                  </a:lnTo>
                  <a:lnTo>
                    <a:pt x="469" y="1577"/>
                  </a:lnTo>
                  <a:lnTo>
                    <a:pt x="445" y="1585"/>
                  </a:lnTo>
                  <a:lnTo>
                    <a:pt x="421" y="1592"/>
                  </a:lnTo>
                  <a:lnTo>
                    <a:pt x="396" y="1598"/>
                  </a:lnTo>
                  <a:lnTo>
                    <a:pt x="373" y="1605"/>
                  </a:lnTo>
                  <a:lnTo>
                    <a:pt x="351" y="1612"/>
                  </a:lnTo>
                  <a:lnTo>
                    <a:pt x="333" y="1616"/>
                  </a:lnTo>
                  <a:lnTo>
                    <a:pt x="315" y="1620"/>
                  </a:lnTo>
                  <a:lnTo>
                    <a:pt x="304" y="1624"/>
                  </a:lnTo>
                  <a:lnTo>
                    <a:pt x="297" y="1624"/>
                  </a:lnTo>
                  <a:lnTo>
                    <a:pt x="294" y="1622"/>
                  </a:lnTo>
                  <a:lnTo>
                    <a:pt x="275" y="1633"/>
                  </a:lnTo>
                  <a:lnTo>
                    <a:pt x="256" y="1643"/>
                  </a:lnTo>
                  <a:lnTo>
                    <a:pt x="237" y="1654"/>
                  </a:lnTo>
                  <a:lnTo>
                    <a:pt x="219" y="1665"/>
                  </a:lnTo>
                  <a:lnTo>
                    <a:pt x="199" y="1675"/>
                  </a:lnTo>
                  <a:lnTo>
                    <a:pt x="180" y="1685"/>
                  </a:lnTo>
                  <a:lnTo>
                    <a:pt x="161" y="1696"/>
                  </a:lnTo>
                  <a:lnTo>
                    <a:pt x="143" y="1707"/>
                  </a:lnTo>
                  <a:lnTo>
                    <a:pt x="124" y="1718"/>
                  </a:lnTo>
                  <a:lnTo>
                    <a:pt x="106" y="1729"/>
                  </a:lnTo>
                  <a:lnTo>
                    <a:pt x="87" y="1739"/>
                  </a:lnTo>
                  <a:lnTo>
                    <a:pt x="70" y="1750"/>
                  </a:lnTo>
                  <a:lnTo>
                    <a:pt x="53" y="1760"/>
                  </a:lnTo>
                  <a:lnTo>
                    <a:pt x="35" y="1771"/>
                  </a:lnTo>
                  <a:lnTo>
                    <a:pt x="18" y="1781"/>
                  </a:lnTo>
                  <a:lnTo>
                    <a:pt x="0" y="1792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/>
            <a:lstStyle/>
            <a:p>
              <a:pPr algn="ctr" defTabSz="495327">
                <a:lnSpc>
                  <a:spcPct val="85000"/>
                </a:lnSpc>
                <a:defRPr/>
              </a:pPr>
              <a:endParaRPr lang="ko-KR" altLang="en-US" sz="2167" kern="0" dirty="0">
                <a:solidFill>
                  <a:srgbClr val="0000F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14CC3D2C-6B59-4B2B-B8EE-BFE1CE791E16}"/>
              </a:ext>
            </a:extLst>
          </p:cNvPr>
          <p:cNvGrpSpPr/>
          <p:nvPr/>
        </p:nvGrpSpPr>
        <p:grpSpPr>
          <a:xfrm>
            <a:off x="6330882" y="4413201"/>
            <a:ext cx="5752963" cy="635511"/>
            <a:chOff x="6330882" y="2908870"/>
            <a:chExt cx="5752963" cy="635511"/>
          </a:xfrm>
        </p:grpSpPr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3AB27629-984E-47E6-AACE-D5BFD66C7346}"/>
                </a:ext>
              </a:extLst>
            </p:cNvPr>
            <p:cNvSpPr/>
            <p:nvPr/>
          </p:nvSpPr>
          <p:spPr>
            <a:xfrm>
              <a:off x="6330882" y="2908870"/>
              <a:ext cx="5752963" cy="63551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KB금융 제목체 Bold"/>
                  <a:ea typeface="KB금융 제목체 Bold"/>
                </a:rPr>
                <a:t>지정 가족 </a:t>
              </a:r>
              <a:r>
                <a:rPr lang="en-US" altLang="ko-KR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KB금융 제목체 Bold"/>
                  <a:ea typeface="KB금융 제목체 Bold"/>
                </a:rPr>
                <a:t>1</a:t>
              </a:r>
              <a:r>
                <a:rPr lang="ko-KR" altLang="en-US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KB금융 제목체 Bold"/>
                  <a:ea typeface="KB금융 제목체 Bold"/>
                </a:rPr>
                <a:t>인까지 헬스케어 서비스 가능</a:t>
              </a:r>
              <a:r>
                <a:rPr lang="en-US" altLang="ko-KR" sz="2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KB금융 제목체 Bold"/>
                  <a:ea typeface="KB금융 제목체 Bold"/>
                </a:rPr>
                <a:t>!</a:t>
              </a: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endParaRPr>
            </a:p>
          </p:txBody>
        </p:sp>
        <p:sp>
          <p:nvSpPr>
            <p:cNvPr id="38" name="Freeform 1754">
              <a:extLst>
                <a:ext uri="{FF2B5EF4-FFF2-40B4-BE49-F238E27FC236}">
                  <a16:creationId xmlns:a16="http://schemas.microsoft.com/office/drawing/2014/main" id="{0510CB06-C7E8-4D64-AE47-AF4E7396F610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gray">
            <a:xfrm>
              <a:off x="6415427" y="3123018"/>
              <a:ext cx="300005" cy="207214"/>
            </a:xfrm>
            <a:custGeom>
              <a:avLst/>
              <a:gdLst>
                <a:gd name="T0" fmla="*/ 2147483647 w 4916"/>
                <a:gd name="T1" fmla="*/ 2147483647 h 3388"/>
                <a:gd name="T2" fmla="*/ 2147483647 w 4916"/>
                <a:gd name="T3" fmla="*/ 2147483647 h 3388"/>
                <a:gd name="T4" fmla="*/ 2147483647 w 4916"/>
                <a:gd name="T5" fmla="*/ 2147483647 h 3388"/>
                <a:gd name="T6" fmla="*/ 2147483647 w 4916"/>
                <a:gd name="T7" fmla="*/ 2147483647 h 3388"/>
                <a:gd name="T8" fmla="*/ 2147483647 w 4916"/>
                <a:gd name="T9" fmla="*/ 2147483647 h 3388"/>
                <a:gd name="T10" fmla="*/ 2147483647 w 4916"/>
                <a:gd name="T11" fmla="*/ 2147483647 h 3388"/>
                <a:gd name="T12" fmla="*/ 2147483647 w 4916"/>
                <a:gd name="T13" fmla="*/ 2147483647 h 3388"/>
                <a:gd name="T14" fmla="*/ 2147483647 w 4916"/>
                <a:gd name="T15" fmla="*/ 2147483647 h 3388"/>
                <a:gd name="T16" fmla="*/ 2147483647 w 4916"/>
                <a:gd name="T17" fmla="*/ 2147483647 h 3388"/>
                <a:gd name="T18" fmla="*/ 2147483647 w 4916"/>
                <a:gd name="T19" fmla="*/ 2147483647 h 3388"/>
                <a:gd name="T20" fmla="*/ 2147483647 w 4916"/>
                <a:gd name="T21" fmla="*/ 2147483647 h 3388"/>
                <a:gd name="T22" fmla="*/ 2147483647 w 4916"/>
                <a:gd name="T23" fmla="*/ 2147483647 h 3388"/>
                <a:gd name="T24" fmla="*/ 2147483647 w 4916"/>
                <a:gd name="T25" fmla="*/ 2147483647 h 3388"/>
                <a:gd name="T26" fmla="*/ 2147483647 w 4916"/>
                <a:gd name="T27" fmla="*/ 2147483647 h 3388"/>
                <a:gd name="T28" fmla="*/ 2147483647 w 4916"/>
                <a:gd name="T29" fmla="*/ 2147483647 h 3388"/>
                <a:gd name="T30" fmla="*/ 2147483647 w 4916"/>
                <a:gd name="T31" fmla="*/ 2147483647 h 3388"/>
                <a:gd name="T32" fmla="*/ 2147483647 w 4916"/>
                <a:gd name="T33" fmla="*/ 2147483647 h 3388"/>
                <a:gd name="T34" fmla="*/ 2147483647 w 4916"/>
                <a:gd name="T35" fmla="*/ 2147483647 h 3388"/>
                <a:gd name="T36" fmla="*/ 2147483647 w 4916"/>
                <a:gd name="T37" fmla="*/ 2147483647 h 3388"/>
                <a:gd name="T38" fmla="*/ 2147483647 w 4916"/>
                <a:gd name="T39" fmla="*/ 2147483647 h 3388"/>
                <a:gd name="T40" fmla="*/ 2147483647 w 4916"/>
                <a:gd name="T41" fmla="*/ 2147483647 h 3388"/>
                <a:gd name="T42" fmla="*/ 2147483647 w 4916"/>
                <a:gd name="T43" fmla="*/ 2147483647 h 3388"/>
                <a:gd name="T44" fmla="*/ 2147483647 w 4916"/>
                <a:gd name="T45" fmla="*/ 2147483647 h 3388"/>
                <a:gd name="T46" fmla="*/ 2147483647 w 4916"/>
                <a:gd name="T47" fmla="*/ 2147483647 h 3388"/>
                <a:gd name="T48" fmla="*/ 2147483647 w 4916"/>
                <a:gd name="T49" fmla="*/ 2147483647 h 3388"/>
                <a:gd name="T50" fmla="*/ 2147483647 w 4916"/>
                <a:gd name="T51" fmla="*/ 2147483647 h 3388"/>
                <a:gd name="T52" fmla="*/ 2147483647 w 4916"/>
                <a:gd name="T53" fmla="*/ 2147483647 h 3388"/>
                <a:gd name="T54" fmla="*/ 2147483647 w 4916"/>
                <a:gd name="T55" fmla="*/ 2147483647 h 3388"/>
                <a:gd name="T56" fmla="*/ 2147483647 w 4916"/>
                <a:gd name="T57" fmla="*/ 2147483647 h 3388"/>
                <a:gd name="T58" fmla="*/ 2147483647 w 4916"/>
                <a:gd name="T59" fmla="*/ 2147483647 h 3388"/>
                <a:gd name="T60" fmla="*/ 2147483647 w 4916"/>
                <a:gd name="T61" fmla="*/ 2147483647 h 3388"/>
                <a:gd name="T62" fmla="*/ 2147483647 w 4916"/>
                <a:gd name="T63" fmla="*/ 2147483647 h 3388"/>
                <a:gd name="T64" fmla="*/ 2147483647 w 4916"/>
                <a:gd name="T65" fmla="*/ 2147483647 h 3388"/>
                <a:gd name="T66" fmla="*/ 2147483647 w 4916"/>
                <a:gd name="T67" fmla="*/ 2147483647 h 3388"/>
                <a:gd name="T68" fmla="*/ 2147483647 w 4916"/>
                <a:gd name="T69" fmla="*/ 2147483647 h 3388"/>
                <a:gd name="T70" fmla="*/ 2147483647 w 4916"/>
                <a:gd name="T71" fmla="*/ 2147483647 h 3388"/>
                <a:gd name="T72" fmla="*/ 2147483647 w 4916"/>
                <a:gd name="T73" fmla="*/ 2147483647 h 3388"/>
                <a:gd name="T74" fmla="*/ 2147483647 w 4916"/>
                <a:gd name="T75" fmla="*/ 2147483647 h 3388"/>
                <a:gd name="T76" fmla="*/ 2147483647 w 4916"/>
                <a:gd name="T77" fmla="*/ 2147483647 h 3388"/>
                <a:gd name="T78" fmla="*/ 2147483647 w 4916"/>
                <a:gd name="T79" fmla="*/ 2147483647 h 3388"/>
                <a:gd name="T80" fmla="*/ 2147483647 w 4916"/>
                <a:gd name="T81" fmla="*/ 2147483647 h 3388"/>
                <a:gd name="T82" fmla="*/ 2147483647 w 4916"/>
                <a:gd name="T83" fmla="*/ 2147483647 h 3388"/>
                <a:gd name="T84" fmla="*/ 2147483647 w 4916"/>
                <a:gd name="T85" fmla="*/ 2147483647 h 3388"/>
                <a:gd name="T86" fmla="*/ 2147483647 w 4916"/>
                <a:gd name="T87" fmla="*/ 2147483647 h 3388"/>
                <a:gd name="T88" fmla="*/ 2147483647 w 4916"/>
                <a:gd name="T89" fmla="*/ 2147483647 h 3388"/>
                <a:gd name="T90" fmla="*/ 2147483647 w 4916"/>
                <a:gd name="T91" fmla="*/ 2147483647 h 3388"/>
                <a:gd name="T92" fmla="*/ 2147483647 w 4916"/>
                <a:gd name="T93" fmla="*/ 2147483647 h 3388"/>
                <a:gd name="T94" fmla="*/ 2147483647 w 4916"/>
                <a:gd name="T95" fmla="*/ 2147483647 h 3388"/>
                <a:gd name="T96" fmla="*/ 2147483647 w 4916"/>
                <a:gd name="T97" fmla="*/ 2147483647 h 3388"/>
                <a:gd name="T98" fmla="*/ 2147483647 w 4916"/>
                <a:gd name="T99" fmla="*/ 2147483647 h 3388"/>
                <a:gd name="T100" fmla="*/ 2147483647 w 4916"/>
                <a:gd name="T101" fmla="*/ 2147483647 h 3388"/>
                <a:gd name="T102" fmla="*/ 2147483647 w 4916"/>
                <a:gd name="T103" fmla="*/ 2147483647 h 3388"/>
                <a:gd name="T104" fmla="*/ 2147483647 w 4916"/>
                <a:gd name="T105" fmla="*/ 2147483647 h 3388"/>
                <a:gd name="T106" fmla="*/ 2147483647 w 4916"/>
                <a:gd name="T107" fmla="*/ 2147483647 h 3388"/>
                <a:gd name="T108" fmla="*/ 2147483647 w 4916"/>
                <a:gd name="T109" fmla="*/ 2147483647 h 3388"/>
                <a:gd name="T110" fmla="*/ 2147483647 w 4916"/>
                <a:gd name="T111" fmla="*/ 2147483647 h 3388"/>
                <a:gd name="T112" fmla="*/ 2147483647 w 4916"/>
                <a:gd name="T113" fmla="*/ 2147483647 h 3388"/>
                <a:gd name="T114" fmla="*/ 2147483647 w 4916"/>
                <a:gd name="T115" fmla="*/ 2147483647 h 3388"/>
                <a:gd name="T116" fmla="*/ 2147483647 w 4916"/>
                <a:gd name="T117" fmla="*/ 2147483647 h 3388"/>
                <a:gd name="T118" fmla="*/ 2147483647 w 4916"/>
                <a:gd name="T119" fmla="*/ 2147483647 h 3388"/>
                <a:gd name="T120" fmla="*/ 2147483647 w 4916"/>
                <a:gd name="T121" fmla="*/ 2147483647 h 33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16"/>
                <a:gd name="T184" fmla="*/ 0 h 3388"/>
                <a:gd name="T185" fmla="*/ 4916 w 4916"/>
                <a:gd name="T186" fmla="*/ 3388 h 338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16" h="3388">
                  <a:moveTo>
                    <a:pt x="0" y="1792"/>
                  </a:moveTo>
                  <a:lnTo>
                    <a:pt x="12" y="1808"/>
                  </a:lnTo>
                  <a:lnTo>
                    <a:pt x="25" y="1823"/>
                  </a:lnTo>
                  <a:lnTo>
                    <a:pt x="38" y="1838"/>
                  </a:lnTo>
                  <a:lnTo>
                    <a:pt x="53" y="1853"/>
                  </a:lnTo>
                  <a:lnTo>
                    <a:pt x="68" y="1867"/>
                  </a:lnTo>
                  <a:lnTo>
                    <a:pt x="83" y="1883"/>
                  </a:lnTo>
                  <a:lnTo>
                    <a:pt x="100" y="1897"/>
                  </a:lnTo>
                  <a:lnTo>
                    <a:pt x="116" y="1911"/>
                  </a:lnTo>
                  <a:lnTo>
                    <a:pt x="131" y="1927"/>
                  </a:lnTo>
                  <a:lnTo>
                    <a:pt x="148" y="1941"/>
                  </a:lnTo>
                  <a:lnTo>
                    <a:pt x="162" y="1955"/>
                  </a:lnTo>
                  <a:lnTo>
                    <a:pt x="178" y="1971"/>
                  </a:lnTo>
                  <a:lnTo>
                    <a:pt x="193" y="1985"/>
                  </a:lnTo>
                  <a:lnTo>
                    <a:pt x="206" y="2000"/>
                  </a:lnTo>
                  <a:lnTo>
                    <a:pt x="219" y="2014"/>
                  </a:lnTo>
                  <a:lnTo>
                    <a:pt x="231" y="2030"/>
                  </a:lnTo>
                  <a:lnTo>
                    <a:pt x="244" y="2058"/>
                  </a:lnTo>
                  <a:lnTo>
                    <a:pt x="261" y="2080"/>
                  </a:lnTo>
                  <a:lnTo>
                    <a:pt x="281" y="2098"/>
                  </a:lnTo>
                  <a:lnTo>
                    <a:pt x="301" y="2114"/>
                  </a:lnTo>
                  <a:lnTo>
                    <a:pt x="322" y="2129"/>
                  </a:lnTo>
                  <a:lnTo>
                    <a:pt x="342" y="2148"/>
                  </a:lnTo>
                  <a:lnTo>
                    <a:pt x="359" y="2169"/>
                  </a:lnTo>
                  <a:lnTo>
                    <a:pt x="375" y="2195"/>
                  </a:lnTo>
                  <a:lnTo>
                    <a:pt x="391" y="2223"/>
                  </a:lnTo>
                  <a:lnTo>
                    <a:pt x="415" y="2256"/>
                  </a:lnTo>
                  <a:lnTo>
                    <a:pt x="441" y="2294"/>
                  </a:lnTo>
                  <a:lnTo>
                    <a:pt x="471" y="2333"/>
                  </a:lnTo>
                  <a:lnTo>
                    <a:pt x="501" y="2373"/>
                  </a:lnTo>
                  <a:lnTo>
                    <a:pt x="527" y="2409"/>
                  </a:lnTo>
                  <a:lnTo>
                    <a:pt x="551" y="2442"/>
                  </a:lnTo>
                  <a:lnTo>
                    <a:pt x="569" y="2469"/>
                  </a:lnTo>
                  <a:lnTo>
                    <a:pt x="580" y="2492"/>
                  </a:lnTo>
                  <a:lnTo>
                    <a:pt x="597" y="2519"/>
                  </a:lnTo>
                  <a:lnTo>
                    <a:pt x="616" y="2552"/>
                  </a:lnTo>
                  <a:lnTo>
                    <a:pt x="638" y="2586"/>
                  </a:lnTo>
                  <a:lnTo>
                    <a:pt x="663" y="2626"/>
                  </a:lnTo>
                  <a:lnTo>
                    <a:pt x="689" y="2666"/>
                  </a:lnTo>
                  <a:lnTo>
                    <a:pt x="717" y="2708"/>
                  </a:lnTo>
                  <a:lnTo>
                    <a:pt x="747" y="2752"/>
                  </a:lnTo>
                  <a:lnTo>
                    <a:pt x="775" y="2794"/>
                  </a:lnTo>
                  <a:lnTo>
                    <a:pt x="803" y="2838"/>
                  </a:lnTo>
                  <a:lnTo>
                    <a:pt x="830" y="2878"/>
                  </a:lnTo>
                  <a:lnTo>
                    <a:pt x="855" y="2916"/>
                  </a:lnTo>
                  <a:lnTo>
                    <a:pt x="878" y="2952"/>
                  </a:lnTo>
                  <a:lnTo>
                    <a:pt x="897" y="2983"/>
                  </a:lnTo>
                  <a:lnTo>
                    <a:pt x="914" y="3011"/>
                  </a:lnTo>
                  <a:lnTo>
                    <a:pt x="926" y="3032"/>
                  </a:lnTo>
                  <a:lnTo>
                    <a:pt x="937" y="3034"/>
                  </a:lnTo>
                  <a:lnTo>
                    <a:pt x="946" y="3035"/>
                  </a:lnTo>
                  <a:lnTo>
                    <a:pt x="957" y="3037"/>
                  </a:lnTo>
                  <a:lnTo>
                    <a:pt x="966" y="3039"/>
                  </a:lnTo>
                  <a:lnTo>
                    <a:pt x="977" y="3039"/>
                  </a:lnTo>
                  <a:lnTo>
                    <a:pt x="987" y="3042"/>
                  </a:lnTo>
                  <a:lnTo>
                    <a:pt x="997" y="3043"/>
                  </a:lnTo>
                  <a:lnTo>
                    <a:pt x="1007" y="3045"/>
                  </a:lnTo>
                  <a:lnTo>
                    <a:pt x="1009" y="3055"/>
                  </a:lnTo>
                  <a:lnTo>
                    <a:pt x="1012" y="3064"/>
                  </a:lnTo>
                  <a:lnTo>
                    <a:pt x="1014" y="3073"/>
                  </a:lnTo>
                  <a:lnTo>
                    <a:pt x="1016" y="3083"/>
                  </a:lnTo>
                  <a:lnTo>
                    <a:pt x="1025" y="3083"/>
                  </a:lnTo>
                  <a:lnTo>
                    <a:pt x="1033" y="3085"/>
                  </a:lnTo>
                  <a:lnTo>
                    <a:pt x="1043" y="3086"/>
                  </a:lnTo>
                  <a:lnTo>
                    <a:pt x="1052" y="3087"/>
                  </a:lnTo>
                  <a:lnTo>
                    <a:pt x="1060" y="3090"/>
                  </a:lnTo>
                  <a:lnTo>
                    <a:pt x="1069" y="3091"/>
                  </a:lnTo>
                  <a:lnTo>
                    <a:pt x="1079" y="3092"/>
                  </a:lnTo>
                  <a:lnTo>
                    <a:pt x="1088" y="3093"/>
                  </a:lnTo>
                  <a:lnTo>
                    <a:pt x="1104" y="3103"/>
                  </a:lnTo>
                  <a:lnTo>
                    <a:pt x="1121" y="3113"/>
                  </a:lnTo>
                  <a:lnTo>
                    <a:pt x="1137" y="3121"/>
                  </a:lnTo>
                  <a:lnTo>
                    <a:pt x="1152" y="3130"/>
                  </a:lnTo>
                  <a:lnTo>
                    <a:pt x="1168" y="3139"/>
                  </a:lnTo>
                  <a:lnTo>
                    <a:pt x="1185" y="3147"/>
                  </a:lnTo>
                  <a:lnTo>
                    <a:pt x="1202" y="3156"/>
                  </a:lnTo>
                  <a:lnTo>
                    <a:pt x="1217" y="3165"/>
                  </a:lnTo>
                  <a:lnTo>
                    <a:pt x="1229" y="3166"/>
                  </a:lnTo>
                  <a:lnTo>
                    <a:pt x="1240" y="3167"/>
                  </a:lnTo>
                  <a:lnTo>
                    <a:pt x="1251" y="3169"/>
                  </a:lnTo>
                  <a:lnTo>
                    <a:pt x="1262" y="3170"/>
                  </a:lnTo>
                  <a:lnTo>
                    <a:pt x="1274" y="3170"/>
                  </a:lnTo>
                  <a:lnTo>
                    <a:pt x="1285" y="3171"/>
                  </a:lnTo>
                  <a:lnTo>
                    <a:pt x="1297" y="3172"/>
                  </a:lnTo>
                  <a:lnTo>
                    <a:pt x="1308" y="3172"/>
                  </a:lnTo>
                  <a:lnTo>
                    <a:pt x="1317" y="3183"/>
                  </a:lnTo>
                  <a:lnTo>
                    <a:pt x="1326" y="3195"/>
                  </a:lnTo>
                  <a:lnTo>
                    <a:pt x="1335" y="3206"/>
                  </a:lnTo>
                  <a:lnTo>
                    <a:pt x="1343" y="3215"/>
                  </a:lnTo>
                  <a:lnTo>
                    <a:pt x="1363" y="3217"/>
                  </a:lnTo>
                  <a:lnTo>
                    <a:pt x="1383" y="3219"/>
                  </a:lnTo>
                  <a:lnTo>
                    <a:pt x="1403" y="3221"/>
                  </a:lnTo>
                  <a:lnTo>
                    <a:pt x="1422" y="3221"/>
                  </a:lnTo>
                  <a:lnTo>
                    <a:pt x="1443" y="3223"/>
                  </a:lnTo>
                  <a:lnTo>
                    <a:pt x="1462" y="3223"/>
                  </a:lnTo>
                  <a:lnTo>
                    <a:pt x="1482" y="3224"/>
                  </a:lnTo>
                  <a:lnTo>
                    <a:pt x="1502" y="3225"/>
                  </a:lnTo>
                  <a:lnTo>
                    <a:pt x="1525" y="3238"/>
                  </a:lnTo>
                  <a:lnTo>
                    <a:pt x="1547" y="3251"/>
                  </a:lnTo>
                  <a:lnTo>
                    <a:pt x="1571" y="3264"/>
                  </a:lnTo>
                  <a:lnTo>
                    <a:pt x="1595" y="3278"/>
                  </a:lnTo>
                  <a:lnTo>
                    <a:pt x="1619" y="3293"/>
                  </a:lnTo>
                  <a:lnTo>
                    <a:pt x="1643" y="3306"/>
                  </a:lnTo>
                  <a:lnTo>
                    <a:pt x="1667" y="3319"/>
                  </a:lnTo>
                  <a:lnTo>
                    <a:pt x="1692" y="3332"/>
                  </a:lnTo>
                  <a:lnTo>
                    <a:pt x="1701" y="3332"/>
                  </a:lnTo>
                  <a:lnTo>
                    <a:pt x="1711" y="3332"/>
                  </a:lnTo>
                  <a:lnTo>
                    <a:pt x="1721" y="3332"/>
                  </a:lnTo>
                  <a:lnTo>
                    <a:pt x="1732" y="3332"/>
                  </a:lnTo>
                  <a:lnTo>
                    <a:pt x="1742" y="3332"/>
                  </a:lnTo>
                  <a:lnTo>
                    <a:pt x="1751" y="3332"/>
                  </a:lnTo>
                  <a:lnTo>
                    <a:pt x="1762" y="3332"/>
                  </a:lnTo>
                  <a:lnTo>
                    <a:pt x="1772" y="3332"/>
                  </a:lnTo>
                  <a:lnTo>
                    <a:pt x="1780" y="3340"/>
                  </a:lnTo>
                  <a:lnTo>
                    <a:pt x="1790" y="3346"/>
                  </a:lnTo>
                  <a:lnTo>
                    <a:pt x="1799" y="3352"/>
                  </a:lnTo>
                  <a:lnTo>
                    <a:pt x="1809" y="3358"/>
                  </a:lnTo>
                  <a:lnTo>
                    <a:pt x="1817" y="3364"/>
                  </a:lnTo>
                  <a:lnTo>
                    <a:pt x="1826" y="3368"/>
                  </a:lnTo>
                  <a:lnTo>
                    <a:pt x="1835" y="3373"/>
                  </a:lnTo>
                  <a:lnTo>
                    <a:pt x="1843" y="3378"/>
                  </a:lnTo>
                  <a:lnTo>
                    <a:pt x="1871" y="3385"/>
                  </a:lnTo>
                  <a:lnTo>
                    <a:pt x="1889" y="3388"/>
                  </a:lnTo>
                  <a:lnTo>
                    <a:pt x="1901" y="3384"/>
                  </a:lnTo>
                  <a:lnTo>
                    <a:pt x="1905" y="3377"/>
                  </a:lnTo>
                  <a:lnTo>
                    <a:pt x="1905" y="3368"/>
                  </a:lnTo>
                  <a:lnTo>
                    <a:pt x="1899" y="3355"/>
                  </a:lnTo>
                  <a:lnTo>
                    <a:pt x="1891" y="3341"/>
                  </a:lnTo>
                  <a:lnTo>
                    <a:pt x="1883" y="3327"/>
                  </a:lnTo>
                  <a:lnTo>
                    <a:pt x="1876" y="3312"/>
                  </a:lnTo>
                  <a:lnTo>
                    <a:pt x="1868" y="3298"/>
                  </a:lnTo>
                  <a:lnTo>
                    <a:pt x="1864" y="3286"/>
                  </a:lnTo>
                  <a:lnTo>
                    <a:pt x="1863" y="3275"/>
                  </a:lnTo>
                  <a:lnTo>
                    <a:pt x="1867" y="3268"/>
                  </a:lnTo>
                  <a:lnTo>
                    <a:pt x="1877" y="3264"/>
                  </a:lnTo>
                  <a:lnTo>
                    <a:pt x="1896" y="3266"/>
                  </a:lnTo>
                  <a:lnTo>
                    <a:pt x="1922" y="3273"/>
                  </a:lnTo>
                  <a:lnTo>
                    <a:pt x="1935" y="3251"/>
                  </a:lnTo>
                  <a:lnTo>
                    <a:pt x="1947" y="3231"/>
                  </a:lnTo>
                  <a:lnTo>
                    <a:pt x="1957" y="3213"/>
                  </a:lnTo>
                  <a:lnTo>
                    <a:pt x="1965" y="3194"/>
                  </a:lnTo>
                  <a:lnTo>
                    <a:pt x="1975" y="3176"/>
                  </a:lnTo>
                  <a:lnTo>
                    <a:pt x="1984" y="3154"/>
                  </a:lnTo>
                  <a:lnTo>
                    <a:pt x="1995" y="3134"/>
                  </a:lnTo>
                  <a:lnTo>
                    <a:pt x="2007" y="3111"/>
                  </a:lnTo>
                  <a:lnTo>
                    <a:pt x="2008" y="3098"/>
                  </a:lnTo>
                  <a:lnTo>
                    <a:pt x="2013" y="3083"/>
                  </a:lnTo>
                  <a:lnTo>
                    <a:pt x="2019" y="3067"/>
                  </a:lnTo>
                  <a:lnTo>
                    <a:pt x="2026" y="3049"/>
                  </a:lnTo>
                  <a:lnTo>
                    <a:pt x="2035" y="3030"/>
                  </a:lnTo>
                  <a:lnTo>
                    <a:pt x="2041" y="3013"/>
                  </a:lnTo>
                  <a:lnTo>
                    <a:pt x="2045" y="2998"/>
                  </a:lnTo>
                  <a:lnTo>
                    <a:pt x="2046" y="2985"/>
                  </a:lnTo>
                  <a:lnTo>
                    <a:pt x="2059" y="2966"/>
                  </a:lnTo>
                  <a:lnTo>
                    <a:pt x="2071" y="2946"/>
                  </a:lnTo>
                  <a:lnTo>
                    <a:pt x="2085" y="2927"/>
                  </a:lnTo>
                  <a:lnTo>
                    <a:pt x="2096" y="2908"/>
                  </a:lnTo>
                  <a:lnTo>
                    <a:pt x="2107" y="2890"/>
                  </a:lnTo>
                  <a:lnTo>
                    <a:pt x="2118" y="2872"/>
                  </a:lnTo>
                  <a:lnTo>
                    <a:pt x="2130" y="2854"/>
                  </a:lnTo>
                  <a:lnTo>
                    <a:pt x="2142" y="2835"/>
                  </a:lnTo>
                  <a:lnTo>
                    <a:pt x="2148" y="2782"/>
                  </a:lnTo>
                  <a:lnTo>
                    <a:pt x="2159" y="2741"/>
                  </a:lnTo>
                  <a:lnTo>
                    <a:pt x="2171" y="2700"/>
                  </a:lnTo>
                  <a:lnTo>
                    <a:pt x="2174" y="2648"/>
                  </a:lnTo>
                  <a:lnTo>
                    <a:pt x="2187" y="2640"/>
                  </a:lnTo>
                  <a:lnTo>
                    <a:pt x="2201" y="2628"/>
                  </a:lnTo>
                  <a:lnTo>
                    <a:pt x="2217" y="2616"/>
                  </a:lnTo>
                  <a:lnTo>
                    <a:pt x="2232" y="2603"/>
                  </a:lnTo>
                  <a:lnTo>
                    <a:pt x="2247" y="2589"/>
                  </a:lnTo>
                  <a:lnTo>
                    <a:pt x="2263" y="2576"/>
                  </a:lnTo>
                  <a:lnTo>
                    <a:pt x="2276" y="2565"/>
                  </a:lnTo>
                  <a:lnTo>
                    <a:pt x="2289" y="2556"/>
                  </a:lnTo>
                  <a:lnTo>
                    <a:pt x="2298" y="2505"/>
                  </a:lnTo>
                  <a:lnTo>
                    <a:pt x="2304" y="2464"/>
                  </a:lnTo>
                  <a:lnTo>
                    <a:pt x="2309" y="2424"/>
                  </a:lnTo>
                  <a:lnTo>
                    <a:pt x="2320" y="2370"/>
                  </a:lnTo>
                  <a:lnTo>
                    <a:pt x="2330" y="2360"/>
                  </a:lnTo>
                  <a:lnTo>
                    <a:pt x="2347" y="2349"/>
                  </a:lnTo>
                  <a:lnTo>
                    <a:pt x="2366" y="2336"/>
                  </a:lnTo>
                  <a:lnTo>
                    <a:pt x="2388" y="2322"/>
                  </a:lnTo>
                  <a:lnTo>
                    <a:pt x="2412" y="2307"/>
                  </a:lnTo>
                  <a:lnTo>
                    <a:pt x="2431" y="2294"/>
                  </a:lnTo>
                  <a:lnTo>
                    <a:pt x="2448" y="2284"/>
                  </a:lnTo>
                  <a:lnTo>
                    <a:pt x="2457" y="2274"/>
                  </a:lnTo>
                  <a:lnTo>
                    <a:pt x="2455" y="2260"/>
                  </a:lnTo>
                  <a:lnTo>
                    <a:pt x="2455" y="2246"/>
                  </a:lnTo>
                  <a:lnTo>
                    <a:pt x="2459" y="2234"/>
                  </a:lnTo>
                  <a:lnTo>
                    <a:pt x="2462" y="2221"/>
                  </a:lnTo>
                  <a:lnTo>
                    <a:pt x="2467" y="2208"/>
                  </a:lnTo>
                  <a:lnTo>
                    <a:pt x="2470" y="2195"/>
                  </a:lnTo>
                  <a:lnTo>
                    <a:pt x="2472" y="2180"/>
                  </a:lnTo>
                  <a:lnTo>
                    <a:pt x="2470" y="2167"/>
                  </a:lnTo>
                  <a:lnTo>
                    <a:pt x="2482" y="2165"/>
                  </a:lnTo>
                  <a:lnTo>
                    <a:pt x="2493" y="2161"/>
                  </a:lnTo>
                  <a:lnTo>
                    <a:pt x="2504" y="2158"/>
                  </a:lnTo>
                  <a:lnTo>
                    <a:pt x="2516" y="2154"/>
                  </a:lnTo>
                  <a:lnTo>
                    <a:pt x="2528" y="2150"/>
                  </a:lnTo>
                  <a:lnTo>
                    <a:pt x="2538" y="2147"/>
                  </a:lnTo>
                  <a:lnTo>
                    <a:pt x="2549" y="2141"/>
                  </a:lnTo>
                  <a:lnTo>
                    <a:pt x="2560" y="2138"/>
                  </a:lnTo>
                  <a:lnTo>
                    <a:pt x="2565" y="2118"/>
                  </a:lnTo>
                  <a:lnTo>
                    <a:pt x="2573" y="2099"/>
                  </a:lnTo>
                  <a:lnTo>
                    <a:pt x="2580" y="2080"/>
                  </a:lnTo>
                  <a:lnTo>
                    <a:pt x="2589" y="2059"/>
                  </a:lnTo>
                  <a:lnTo>
                    <a:pt x="2597" y="2063"/>
                  </a:lnTo>
                  <a:lnTo>
                    <a:pt x="2603" y="2065"/>
                  </a:lnTo>
                  <a:lnTo>
                    <a:pt x="2610" y="2068"/>
                  </a:lnTo>
                  <a:lnTo>
                    <a:pt x="2618" y="2070"/>
                  </a:lnTo>
                  <a:lnTo>
                    <a:pt x="2625" y="2073"/>
                  </a:lnTo>
                  <a:lnTo>
                    <a:pt x="2634" y="2075"/>
                  </a:lnTo>
                  <a:lnTo>
                    <a:pt x="2642" y="2078"/>
                  </a:lnTo>
                  <a:lnTo>
                    <a:pt x="2650" y="2080"/>
                  </a:lnTo>
                  <a:lnTo>
                    <a:pt x="2657" y="2063"/>
                  </a:lnTo>
                  <a:lnTo>
                    <a:pt x="2664" y="2046"/>
                  </a:lnTo>
                  <a:lnTo>
                    <a:pt x="2668" y="2028"/>
                  </a:lnTo>
                  <a:lnTo>
                    <a:pt x="2673" y="2012"/>
                  </a:lnTo>
                  <a:lnTo>
                    <a:pt x="2678" y="2007"/>
                  </a:lnTo>
                  <a:lnTo>
                    <a:pt x="2683" y="2002"/>
                  </a:lnTo>
                  <a:lnTo>
                    <a:pt x="2689" y="1998"/>
                  </a:lnTo>
                  <a:lnTo>
                    <a:pt x="2694" y="1991"/>
                  </a:lnTo>
                  <a:lnTo>
                    <a:pt x="2700" y="1987"/>
                  </a:lnTo>
                  <a:lnTo>
                    <a:pt x="2705" y="1982"/>
                  </a:lnTo>
                  <a:lnTo>
                    <a:pt x="2712" y="1976"/>
                  </a:lnTo>
                  <a:lnTo>
                    <a:pt x="2716" y="1971"/>
                  </a:lnTo>
                  <a:lnTo>
                    <a:pt x="2726" y="1955"/>
                  </a:lnTo>
                  <a:lnTo>
                    <a:pt x="2736" y="1940"/>
                  </a:lnTo>
                  <a:lnTo>
                    <a:pt x="2747" y="1924"/>
                  </a:lnTo>
                  <a:lnTo>
                    <a:pt x="2760" y="1908"/>
                  </a:lnTo>
                  <a:lnTo>
                    <a:pt x="2771" y="1892"/>
                  </a:lnTo>
                  <a:lnTo>
                    <a:pt x="2783" y="1877"/>
                  </a:lnTo>
                  <a:lnTo>
                    <a:pt x="2798" y="1860"/>
                  </a:lnTo>
                  <a:lnTo>
                    <a:pt x="2811" y="1844"/>
                  </a:lnTo>
                  <a:lnTo>
                    <a:pt x="2834" y="1825"/>
                  </a:lnTo>
                  <a:lnTo>
                    <a:pt x="2859" y="1804"/>
                  </a:lnTo>
                  <a:lnTo>
                    <a:pt x="2882" y="1783"/>
                  </a:lnTo>
                  <a:lnTo>
                    <a:pt x="2906" y="1764"/>
                  </a:lnTo>
                  <a:lnTo>
                    <a:pt x="2929" y="1743"/>
                  </a:lnTo>
                  <a:lnTo>
                    <a:pt x="2953" y="1722"/>
                  </a:lnTo>
                  <a:lnTo>
                    <a:pt x="2974" y="1700"/>
                  </a:lnTo>
                  <a:lnTo>
                    <a:pt x="2998" y="1678"/>
                  </a:lnTo>
                  <a:lnTo>
                    <a:pt x="3019" y="1656"/>
                  </a:lnTo>
                  <a:lnTo>
                    <a:pt x="3043" y="1635"/>
                  </a:lnTo>
                  <a:lnTo>
                    <a:pt x="3067" y="1612"/>
                  </a:lnTo>
                  <a:lnTo>
                    <a:pt x="3089" y="1589"/>
                  </a:lnTo>
                  <a:lnTo>
                    <a:pt x="3112" y="1565"/>
                  </a:lnTo>
                  <a:lnTo>
                    <a:pt x="3135" y="1542"/>
                  </a:lnTo>
                  <a:lnTo>
                    <a:pt x="3160" y="1520"/>
                  </a:lnTo>
                  <a:lnTo>
                    <a:pt x="3183" y="1496"/>
                  </a:lnTo>
                  <a:lnTo>
                    <a:pt x="3208" y="1471"/>
                  </a:lnTo>
                  <a:lnTo>
                    <a:pt x="3233" y="1448"/>
                  </a:lnTo>
                  <a:lnTo>
                    <a:pt x="3259" y="1424"/>
                  </a:lnTo>
                  <a:lnTo>
                    <a:pt x="3284" y="1400"/>
                  </a:lnTo>
                  <a:lnTo>
                    <a:pt x="3311" y="1375"/>
                  </a:lnTo>
                  <a:lnTo>
                    <a:pt x="3339" y="1350"/>
                  </a:lnTo>
                  <a:lnTo>
                    <a:pt x="3368" y="1326"/>
                  </a:lnTo>
                  <a:lnTo>
                    <a:pt x="3397" y="1302"/>
                  </a:lnTo>
                  <a:lnTo>
                    <a:pt x="3428" y="1277"/>
                  </a:lnTo>
                  <a:lnTo>
                    <a:pt x="3458" y="1252"/>
                  </a:lnTo>
                  <a:lnTo>
                    <a:pt x="3489" y="1227"/>
                  </a:lnTo>
                  <a:lnTo>
                    <a:pt x="3523" y="1201"/>
                  </a:lnTo>
                  <a:lnTo>
                    <a:pt x="3556" y="1178"/>
                  </a:lnTo>
                  <a:lnTo>
                    <a:pt x="3591" y="1152"/>
                  </a:lnTo>
                  <a:lnTo>
                    <a:pt x="3628" y="1127"/>
                  </a:lnTo>
                  <a:lnTo>
                    <a:pt x="3666" y="1102"/>
                  </a:lnTo>
                  <a:lnTo>
                    <a:pt x="3682" y="1091"/>
                  </a:lnTo>
                  <a:lnTo>
                    <a:pt x="3700" y="1080"/>
                  </a:lnTo>
                  <a:lnTo>
                    <a:pt x="3717" y="1070"/>
                  </a:lnTo>
                  <a:lnTo>
                    <a:pt x="3733" y="1059"/>
                  </a:lnTo>
                  <a:lnTo>
                    <a:pt x="3751" y="1050"/>
                  </a:lnTo>
                  <a:lnTo>
                    <a:pt x="3768" y="1039"/>
                  </a:lnTo>
                  <a:lnTo>
                    <a:pt x="3785" y="1029"/>
                  </a:lnTo>
                  <a:lnTo>
                    <a:pt x="3805" y="1020"/>
                  </a:lnTo>
                  <a:lnTo>
                    <a:pt x="3814" y="1013"/>
                  </a:lnTo>
                  <a:lnTo>
                    <a:pt x="3825" y="1009"/>
                  </a:lnTo>
                  <a:lnTo>
                    <a:pt x="3836" y="1004"/>
                  </a:lnTo>
                  <a:lnTo>
                    <a:pt x="3846" y="1000"/>
                  </a:lnTo>
                  <a:lnTo>
                    <a:pt x="3856" y="994"/>
                  </a:lnTo>
                  <a:lnTo>
                    <a:pt x="3866" y="990"/>
                  </a:lnTo>
                  <a:lnTo>
                    <a:pt x="3876" y="983"/>
                  </a:lnTo>
                  <a:lnTo>
                    <a:pt x="3888" y="978"/>
                  </a:lnTo>
                  <a:lnTo>
                    <a:pt x="3906" y="967"/>
                  </a:lnTo>
                  <a:lnTo>
                    <a:pt x="3925" y="956"/>
                  </a:lnTo>
                  <a:lnTo>
                    <a:pt x="3943" y="946"/>
                  </a:lnTo>
                  <a:lnTo>
                    <a:pt x="3961" y="933"/>
                  </a:lnTo>
                  <a:lnTo>
                    <a:pt x="3980" y="923"/>
                  </a:lnTo>
                  <a:lnTo>
                    <a:pt x="3998" y="910"/>
                  </a:lnTo>
                  <a:lnTo>
                    <a:pt x="4017" y="899"/>
                  </a:lnTo>
                  <a:lnTo>
                    <a:pt x="4035" y="887"/>
                  </a:lnTo>
                  <a:lnTo>
                    <a:pt x="4047" y="879"/>
                  </a:lnTo>
                  <a:lnTo>
                    <a:pt x="4060" y="869"/>
                  </a:lnTo>
                  <a:lnTo>
                    <a:pt x="4071" y="860"/>
                  </a:lnTo>
                  <a:lnTo>
                    <a:pt x="4085" y="851"/>
                  </a:lnTo>
                  <a:lnTo>
                    <a:pt x="4097" y="842"/>
                  </a:lnTo>
                  <a:lnTo>
                    <a:pt x="4111" y="833"/>
                  </a:lnTo>
                  <a:lnTo>
                    <a:pt x="4123" y="825"/>
                  </a:lnTo>
                  <a:lnTo>
                    <a:pt x="4136" y="815"/>
                  </a:lnTo>
                  <a:lnTo>
                    <a:pt x="4141" y="803"/>
                  </a:lnTo>
                  <a:lnTo>
                    <a:pt x="4146" y="792"/>
                  </a:lnTo>
                  <a:lnTo>
                    <a:pt x="4152" y="781"/>
                  </a:lnTo>
                  <a:lnTo>
                    <a:pt x="4156" y="772"/>
                  </a:lnTo>
                  <a:lnTo>
                    <a:pt x="4165" y="764"/>
                  </a:lnTo>
                  <a:lnTo>
                    <a:pt x="4172" y="759"/>
                  </a:lnTo>
                  <a:lnTo>
                    <a:pt x="4180" y="751"/>
                  </a:lnTo>
                  <a:lnTo>
                    <a:pt x="4189" y="745"/>
                  </a:lnTo>
                  <a:lnTo>
                    <a:pt x="4198" y="738"/>
                  </a:lnTo>
                  <a:lnTo>
                    <a:pt x="4207" y="732"/>
                  </a:lnTo>
                  <a:lnTo>
                    <a:pt x="4215" y="725"/>
                  </a:lnTo>
                  <a:lnTo>
                    <a:pt x="4224" y="719"/>
                  </a:lnTo>
                  <a:lnTo>
                    <a:pt x="4227" y="725"/>
                  </a:lnTo>
                  <a:lnTo>
                    <a:pt x="4230" y="731"/>
                  </a:lnTo>
                  <a:lnTo>
                    <a:pt x="4233" y="737"/>
                  </a:lnTo>
                  <a:lnTo>
                    <a:pt x="4235" y="743"/>
                  </a:lnTo>
                  <a:lnTo>
                    <a:pt x="4249" y="734"/>
                  </a:lnTo>
                  <a:lnTo>
                    <a:pt x="4261" y="728"/>
                  </a:lnTo>
                  <a:lnTo>
                    <a:pt x="4275" y="719"/>
                  </a:lnTo>
                  <a:lnTo>
                    <a:pt x="4289" y="711"/>
                  </a:lnTo>
                  <a:lnTo>
                    <a:pt x="4302" y="704"/>
                  </a:lnTo>
                  <a:lnTo>
                    <a:pt x="4316" y="695"/>
                  </a:lnTo>
                  <a:lnTo>
                    <a:pt x="4330" y="688"/>
                  </a:lnTo>
                  <a:lnTo>
                    <a:pt x="4341" y="681"/>
                  </a:lnTo>
                  <a:lnTo>
                    <a:pt x="4351" y="666"/>
                  </a:lnTo>
                  <a:lnTo>
                    <a:pt x="4360" y="649"/>
                  </a:lnTo>
                  <a:lnTo>
                    <a:pt x="4369" y="633"/>
                  </a:lnTo>
                  <a:lnTo>
                    <a:pt x="4378" y="619"/>
                  </a:lnTo>
                  <a:lnTo>
                    <a:pt x="4389" y="609"/>
                  </a:lnTo>
                  <a:lnTo>
                    <a:pt x="4401" y="600"/>
                  </a:lnTo>
                  <a:lnTo>
                    <a:pt x="4413" y="592"/>
                  </a:lnTo>
                  <a:lnTo>
                    <a:pt x="4426" y="584"/>
                  </a:lnTo>
                  <a:lnTo>
                    <a:pt x="4437" y="576"/>
                  </a:lnTo>
                  <a:lnTo>
                    <a:pt x="4449" y="567"/>
                  </a:lnTo>
                  <a:lnTo>
                    <a:pt x="4459" y="556"/>
                  </a:lnTo>
                  <a:lnTo>
                    <a:pt x="4470" y="548"/>
                  </a:lnTo>
                  <a:lnTo>
                    <a:pt x="4475" y="534"/>
                  </a:lnTo>
                  <a:lnTo>
                    <a:pt x="4479" y="519"/>
                  </a:lnTo>
                  <a:lnTo>
                    <a:pt x="4483" y="505"/>
                  </a:lnTo>
                  <a:lnTo>
                    <a:pt x="4490" y="489"/>
                  </a:lnTo>
                  <a:lnTo>
                    <a:pt x="4500" y="481"/>
                  </a:lnTo>
                  <a:lnTo>
                    <a:pt x="4514" y="473"/>
                  </a:lnTo>
                  <a:lnTo>
                    <a:pt x="4525" y="466"/>
                  </a:lnTo>
                  <a:lnTo>
                    <a:pt x="4537" y="457"/>
                  </a:lnTo>
                  <a:lnTo>
                    <a:pt x="4548" y="448"/>
                  </a:lnTo>
                  <a:lnTo>
                    <a:pt x="4561" y="439"/>
                  </a:lnTo>
                  <a:lnTo>
                    <a:pt x="4571" y="432"/>
                  </a:lnTo>
                  <a:lnTo>
                    <a:pt x="4581" y="424"/>
                  </a:lnTo>
                  <a:lnTo>
                    <a:pt x="4595" y="420"/>
                  </a:lnTo>
                  <a:lnTo>
                    <a:pt x="4609" y="416"/>
                  </a:lnTo>
                  <a:lnTo>
                    <a:pt x="4622" y="412"/>
                  </a:lnTo>
                  <a:lnTo>
                    <a:pt x="4634" y="408"/>
                  </a:lnTo>
                  <a:lnTo>
                    <a:pt x="4648" y="403"/>
                  </a:lnTo>
                  <a:lnTo>
                    <a:pt x="4660" y="400"/>
                  </a:lnTo>
                  <a:lnTo>
                    <a:pt x="4672" y="395"/>
                  </a:lnTo>
                  <a:lnTo>
                    <a:pt x="4685" y="392"/>
                  </a:lnTo>
                  <a:lnTo>
                    <a:pt x="4692" y="384"/>
                  </a:lnTo>
                  <a:lnTo>
                    <a:pt x="4698" y="375"/>
                  </a:lnTo>
                  <a:lnTo>
                    <a:pt x="4704" y="368"/>
                  </a:lnTo>
                  <a:lnTo>
                    <a:pt x="4710" y="359"/>
                  </a:lnTo>
                  <a:lnTo>
                    <a:pt x="4716" y="351"/>
                  </a:lnTo>
                  <a:lnTo>
                    <a:pt x="4722" y="342"/>
                  </a:lnTo>
                  <a:lnTo>
                    <a:pt x="4728" y="333"/>
                  </a:lnTo>
                  <a:lnTo>
                    <a:pt x="4735" y="324"/>
                  </a:lnTo>
                  <a:lnTo>
                    <a:pt x="4745" y="318"/>
                  </a:lnTo>
                  <a:lnTo>
                    <a:pt x="4755" y="311"/>
                  </a:lnTo>
                  <a:lnTo>
                    <a:pt x="4764" y="305"/>
                  </a:lnTo>
                  <a:lnTo>
                    <a:pt x="4773" y="298"/>
                  </a:lnTo>
                  <a:lnTo>
                    <a:pt x="4784" y="291"/>
                  </a:lnTo>
                  <a:lnTo>
                    <a:pt x="4793" y="284"/>
                  </a:lnTo>
                  <a:lnTo>
                    <a:pt x="4802" y="277"/>
                  </a:lnTo>
                  <a:lnTo>
                    <a:pt x="4810" y="269"/>
                  </a:lnTo>
                  <a:lnTo>
                    <a:pt x="4816" y="274"/>
                  </a:lnTo>
                  <a:lnTo>
                    <a:pt x="4824" y="279"/>
                  </a:lnTo>
                  <a:lnTo>
                    <a:pt x="4831" y="285"/>
                  </a:lnTo>
                  <a:lnTo>
                    <a:pt x="4835" y="290"/>
                  </a:lnTo>
                  <a:lnTo>
                    <a:pt x="4845" y="282"/>
                  </a:lnTo>
                  <a:lnTo>
                    <a:pt x="4856" y="274"/>
                  </a:lnTo>
                  <a:lnTo>
                    <a:pt x="4865" y="266"/>
                  </a:lnTo>
                  <a:lnTo>
                    <a:pt x="4876" y="258"/>
                  </a:lnTo>
                  <a:lnTo>
                    <a:pt x="4885" y="248"/>
                  </a:lnTo>
                  <a:lnTo>
                    <a:pt x="4895" y="239"/>
                  </a:lnTo>
                  <a:lnTo>
                    <a:pt x="4906" y="231"/>
                  </a:lnTo>
                  <a:lnTo>
                    <a:pt x="4916" y="222"/>
                  </a:lnTo>
                  <a:lnTo>
                    <a:pt x="4904" y="228"/>
                  </a:lnTo>
                  <a:lnTo>
                    <a:pt x="4893" y="234"/>
                  </a:lnTo>
                  <a:lnTo>
                    <a:pt x="4881" y="241"/>
                  </a:lnTo>
                  <a:lnTo>
                    <a:pt x="4867" y="245"/>
                  </a:lnTo>
                  <a:lnTo>
                    <a:pt x="4856" y="251"/>
                  </a:lnTo>
                  <a:lnTo>
                    <a:pt x="4845" y="256"/>
                  </a:lnTo>
                  <a:lnTo>
                    <a:pt x="4833" y="261"/>
                  </a:lnTo>
                  <a:lnTo>
                    <a:pt x="4821" y="266"/>
                  </a:lnTo>
                  <a:lnTo>
                    <a:pt x="4832" y="241"/>
                  </a:lnTo>
                  <a:lnTo>
                    <a:pt x="4841" y="218"/>
                  </a:lnTo>
                  <a:lnTo>
                    <a:pt x="4847" y="194"/>
                  </a:lnTo>
                  <a:lnTo>
                    <a:pt x="4852" y="171"/>
                  </a:lnTo>
                  <a:lnTo>
                    <a:pt x="4844" y="178"/>
                  </a:lnTo>
                  <a:lnTo>
                    <a:pt x="4835" y="187"/>
                  </a:lnTo>
                  <a:lnTo>
                    <a:pt x="4826" y="195"/>
                  </a:lnTo>
                  <a:lnTo>
                    <a:pt x="4815" y="203"/>
                  </a:lnTo>
                  <a:lnTo>
                    <a:pt x="4806" y="211"/>
                  </a:lnTo>
                  <a:lnTo>
                    <a:pt x="4796" y="219"/>
                  </a:lnTo>
                  <a:lnTo>
                    <a:pt x="4785" y="228"/>
                  </a:lnTo>
                  <a:lnTo>
                    <a:pt x="4775" y="237"/>
                  </a:lnTo>
                  <a:lnTo>
                    <a:pt x="4768" y="247"/>
                  </a:lnTo>
                  <a:lnTo>
                    <a:pt x="4759" y="256"/>
                  </a:lnTo>
                  <a:lnTo>
                    <a:pt x="4752" y="266"/>
                  </a:lnTo>
                  <a:lnTo>
                    <a:pt x="4745" y="277"/>
                  </a:lnTo>
                  <a:lnTo>
                    <a:pt x="4738" y="288"/>
                  </a:lnTo>
                  <a:lnTo>
                    <a:pt x="4729" y="298"/>
                  </a:lnTo>
                  <a:lnTo>
                    <a:pt x="4722" y="309"/>
                  </a:lnTo>
                  <a:lnTo>
                    <a:pt x="4715" y="320"/>
                  </a:lnTo>
                  <a:lnTo>
                    <a:pt x="4708" y="324"/>
                  </a:lnTo>
                  <a:lnTo>
                    <a:pt x="4701" y="329"/>
                  </a:lnTo>
                  <a:lnTo>
                    <a:pt x="4694" y="335"/>
                  </a:lnTo>
                  <a:lnTo>
                    <a:pt x="4687" y="341"/>
                  </a:lnTo>
                  <a:lnTo>
                    <a:pt x="4679" y="346"/>
                  </a:lnTo>
                  <a:lnTo>
                    <a:pt x="4673" y="351"/>
                  </a:lnTo>
                  <a:lnTo>
                    <a:pt x="4667" y="355"/>
                  </a:lnTo>
                  <a:lnTo>
                    <a:pt x="4660" y="360"/>
                  </a:lnTo>
                  <a:lnTo>
                    <a:pt x="4655" y="359"/>
                  </a:lnTo>
                  <a:lnTo>
                    <a:pt x="4650" y="358"/>
                  </a:lnTo>
                  <a:lnTo>
                    <a:pt x="4646" y="355"/>
                  </a:lnTo>
                  <a:lnTo>
                    <a:pt x="4641" y="354"/>
                  </a:lnTo>
                  <a:lnTo>
                    <a:pt x="4636" y="353"/>
                  </a:lnTo>
                  <a:lnTo>
                    <a:pt x="4632" y="351"/>
                  </a:lnTo>
                  <a:lnTo>
                    <a:pt x="4626" y="349"/>
                  </a:lnTo>
                  <a:lnTo>
                    <a:pt x="4622" y="349"/>
                  </a:lnTo>
                  <a:lnTo>
                    <a:pt x="4600" y="366"/>
                  </a:lnTo>
                  <a:lnTo>
                    <a:pt x="4579" y="384"/>
                  </a:lnTo>
                  <a:lnTo>
                    <a:pt x="4558" y="402"/>
                  </a:lnTo>
                  <a:lnTo>
                    <a:pt x="4536" y="420"/>
                  </a:lnTo>
                  <a:lnTo>
                    <a:pt x="4514" y="438"/>
                  </a:lnTo>
                  <a:lnTo>
                    <a:pt x="4490" y="457"/>
                  </a:lnTo>
                  <a:lnTo>
                    <a:pt x="4469" y="476"/>
                  </a:lnTo>
                  <a:lnTo>
                    <a:pt x="4445" y="494"/>
                  </a:lnTo>
                  <a:lnTo>
                    <a:pt x="4435" y="499"/>
                  </a:lnTo>
                  <a:lnTo>
                    <a:pt x="4426" y="505"/>
                  </a:lnTo>
                  <a:lnTo>
                    <a:pt x="4415" y="509"/>
                  </a:lnTo>
                  <a:lnTo>
                    <a:pt x="4406" y="515"/>
                  </a:lnTo>
                  <a:lnTo>
                    <a:pt x="4396" y="519"/>
                  </a:lnTo>
                  <a:lnTo>
                    <a:pt x="4388" y="524"/>
                  </a:lnTo>
                  <a:lnTo>
                    <a:pt x="4378" y="530"/>
                  </a:lnTo>
                  <a:lnTo>
                    <a:pt x="4369" y="535"/>
                  </a:lnTo>
                  <a:lnTo>
                    <a:pt x="4363" y="533"/>
                  </a:lnTo>
                  <a:lnTo>
                    <a:pt x="4357" y="530"/>
                  </a:lnTo>
                  <a:lnTo>
                    <a:pt x="4351" y="528"/>
                  </a:lnTo>
                  <a:lnTo>
                    <a:pt x="4347" y="524"/>
                  </a:lnTo>
                  <a:lnTo>
                    <a:pt x="4340" y="522"/>
                  </a:lnTo>
                  <a:lnTo>
                    <a:pt x="4336" y="519"/>
                  </a:lnTo>
                  <a:lnTo>
                    <a:pt x="4330" y="517"/>
                  </a:lnTo>
                  <a:lnTo>
                    <a:pt x="4324" y="515"/>
                  </a:lnTo>
                  <a:lnTo>
                    <a:pt x="4299" y="533"/>
                  </a:lnTo>
                  <a:lnTo>
                    <a:pt x="4274" y="549"/>
                  </a:lnTo>
                  <a:lnTo>
                    <a:pt x="4249" y="568"/>
                  </a:lnTo>
                  <a:lnTo>
                    <a:pt x="4224" y="585"/>
                  </a:lnTo>
                  <a:lnTo>
                    <a:pt x="4201" y="602"/>
                  </a:lnTo>
                  <a:lnTo>
                    <a:pt x="4174" y="620"/>
                  </a:lnTo>
                  <a:lnTo>
                    <a:pt x="4150" y="637"/>
                  </a:lnTo>
                  <a:lnTo>
                    <a:pt x="4125" y="654"/>
                  </a:lnTo>
                  <a:lnTo>
                    <a:pt x="4099" y="671"/>
                  </a:lnTo>
                  <a:lnTo>
                    <a:pt x="4075" y="691"/>
                  </a:lnTo>
                  <a:lnTo>
                    <a:pt x="4050" y="707"/>
                  </a:lnTo>
                  <a:lnTo>
                    <a:pt x="4025" y="725"/>
                  </a:lnTo>
                  <a:lnTo>
                    <a:pt x="4000" y="742"/>
                  </a:lnTo>
                  <a:lnTo>
                    <a:pt x="3975" y="760"/>
                  </a:lnTo>
                  <a:lnTo>
                    <a:pt x="3950" y="778"/>
                  </a:lnTo>
                  <a:lnTo>
                    <a:pt x="3925" y="797"/>
                  </a:lnTo>
                  <a:lnTo>
                    <a:pt x="3918" y="788"/>
                  </a:lnTo>
                  <a:lnTo>
                    <a:pt x="3912" y="781"/>
                  </a:lnTo>
                  <a:lnTo>
                    <a:pt x="3906" y="771"/>
                  </a:lnTo>
                  <a:lnTo>
                    <a:pt x="3902" y="761"/>
                  </a:lnTo>
                  <a:lnTo>
                    <a:pt x="3912" y="754"/>
                  </a:lnTo>
                  <a:lnTo>
                    <a:pt x="3920" y="747"/>
                  </a:lnTo>
                  <a:lnTo>
                    <a:pt x="3931" y="738"/>
                  </a:lnTo>
                  <a:lnTo>
                    <a:pt x="3939" y="730"/>
                  </a:lnTo>
                  <a:lnTo>
                    <a:pt x="3949" y="721"/>
                  </a:lnTo>
                  <a:lnTo>
                    <a:pt x="3958" y="713"/>
                  </a:lnTo>
                  <a:lnTo>
                    <a:pt x="3969" y="704"/>
                  </a:lnTo>
                  <a:lnTo>
                    <a:pt x="3979" y="696"/>
                  </a:lnTo>
                  <a:lnTo>
                    <a:pt x="3986" y="694"/>
                  </a:lnTo>
                  <a:lnTo>
                    <a:pt x="3993" y="691"/>
                  </a:lnTo>
                  <a:lnTo>
                    <a:pt x="4000" y="691"/>
                  </a:lnTo>
                  <a:lnTo>
                    <a:pt x="4009" y="688"/>
                  </a:lnTo>
                  <a:lnTo>
                    <a:pt x="4017" y="685"/>
                  </a:lnTo>
                  <a:lnTo>
                    <a:pt x="4024" y="683"/>
                  </a:lnTo>
                  <a:lnTo>
                    <a:pt x="4033" y="680"/>
                  </a:lnTo>
                  <a:lnTo>
                    <a:pt x="4040" y="677"/>
                  </a:lnTo>
                  <a:lnTo>
                    <a:pt x="4044" y="670"/>
                  </a:lnTo>
                  <a:lnTo>
                    <a:pt x="4049" y="663"/>
                  </a:lnTo>
                  <a:lnTo>
                    <a:pt x="4054" y="657"/>
                  </a:lnTo>
                  <a:lnTo>
                    <a:pt x="4060" y="650"/>
                  </a:lnTo>
                  <a:lnTo>
                    <a:pt x="4064" y="643"/>
                  </a:lnTo>
                  <a:lnTo>
                    <a:pt x="4069" y="636"/>
                  </a:lnTo>
                  <a:lnTo>
                    <a:pt x="4075" y="628"/>
                  </a:lnTo>
                  <a:lnTo>
                    <a:pt x="4080" y="621"/>
                  </a:lnTo>
                  <a:lnTo>
                    <a:pt x="4090" y="617"/>
                  </a:lnTo>
                  <a:lnTo>
                    <a:pt x="4098" y="611"/>
                  </a:lnTo>
                  <a:lnTo>
                    <a:pt x="4109" y="606"/>
                  </a:lnTo>
                  <a:lnTo>
                    <a:pt x="4119" y="600"/>
                  </a:lnTo>
                  <a:lnTo>
                    <a:pt x="4127" y="595"/>
                  </a:lnTo>
                  <a:lnTo>
                    <a:pt x="4136" y="590"/>
                  </a:lnTo>
                  <a:lnTo>
                    <a:pt x="4146" y="584"/>
                  </a:lnTo>
                  <a:lnTo>
                    <a:pt x="4156" y="579"/>
                  </a:lnTo>
                  <a:lnTo>
                    <a:pt x="4163" y="565"/>
                  </a:lnTo>
                  <a:lnTo>
                    <a:pt x="4170" y="552"/>
                  </a:lnTo>
                  <a:lnTo>
                    <a:pt x="4176" y="539"/>
                  </a:lnTo>
                  <a:lnTo>
                    <a:pt x="4184" y="524"/>
                  </a:lnTo>
                  <a:lnTo>
                    <a:pt x="4190" y="517"/>
                  </a:lnTo>
                  <a:lnTo>
                    <a:pt x="4198" y="511"/>
                  </a:lnTo>
                  <a:lnTo>
                    <a:pt x="4205" y="505"/>
                  </a:lnTo>
                  <a:lnTo>
                    <a:pt x="4211" y="499"/>
                  </a:lnTo>
                  <a:lnTo>
                    <a:pt x="4218" y="493"/>
                  </a:lnTo>
                  <a:lnTo>
                    <a:pt x="4226" y="487"/>
                  </a:lnTo>
                  <a:lnTo>
                    <a:pt x="4234" y="481"/>
                  </a:lnTo>
                  <a:lnTo>
                    <a:pt x="4242" y="475"/>
                  </a:lnTo>
                  <a:lnTo>
                    <a:pt x="4235" y="473"/>
                  </a:lnTo>
                  <a:lnTo>
                    <a:pt x="4230" y="470"/>
                  </a:lnTo>
                  <a:lnTo>
                    <a:pt x="4224" y="468"/>
                  </a:lnTo>
                  <a:lnTo>
                    <a:pt x="4218" y="464"/>
                  </a:lnTo>
                  <a:lnTo>
                    <a:pt x="4213" y="462"/>
                  </a:lnTo>
                  <a:lnTo>
                    <a:pt x="4207" y="458"/>
                  </a:lnTo>
                  <a:lnTo>
                    <a:pt x="4202" y="455"/>
                  </a:lnTo>
                  <a:lnTo>
                    <a:pt x="4196" y="450"/>
                  </a:lnTo>
                  <a:lnTo>
                    <a:pt x="4207" y="442"/>
                  </a:lnTo>
                  <a:lnTo>
                    <a:pt x="4217" y="433"/>
                  </a:lnTo>
                  <a:lnTo>
                    <a:pt x="4228" y="425"/>
                  </a:lnTo>
                  <a:lnTo>
                    <a:pt x="4241" y="416"/>
                  </a:lnTo>
                  <a:lnTo>
                    <a:pt x="4252" y="408"/>
                  </a:lnTo>
                  <a:lnTo>
                    <a:pt x="4263" y="400"/>
                  </a:lnTo>
                  <a:lnTo>
                    <a:pt x="4274" y="392"/>
                  </a:lnTo>
                  <a:lnTo>
                    <a:pt x="4286" y="383"/>
                  </a:lnTo>
                  <a:lnTo>
                    <a:pt x="4291" y="377"/>
                  </a:lnTo>
                  <a:lnTo>
                    <a:pt x="4299" y="372"/>
                  </a:lnTo>
                  <a:lnTo>
                    <a:pt x="4307" y="366"/>
                  </a:lnTo>
                  <a:lnTo>
                    <a:pt x="4312" y="359"/>
                  </a:lnTo>
                  <a:lnTo>
                    <a:pt x="4321" y="349"/>
                  </a:lnTo>
                  <a:lnTo>
                    <a:pt x="4332" y="337"/>
                  </a:lnTo>
                  <a:lnTo>
                    <a:pt x="4339" y="326"/>
                  </a:lnTo>
                  <a:lnTo>
                    <a:pt x="4347" y="315"/>
                  </a:lnTo>
                  <a:lnTo>
                    <a:pt x="4356" y="304"/>
                  </a:lnTo>
                  <a:lnTo>
                    <a:pt x="4364" y="293"/>
                  </a:lnTo>
                  <a:lnTo>
                    <a:pt x="4374" y="282"/>
                  </a:lnTo>
                  <a:lnTo>
                    <a:pt x="4382" y="271"/>
                  </a:lnTo>
                  <a:lnTo>
                    <a:pt x="4360" y="281"/>
                  </a:lnTo>
                  <a:lnTo>
                    <a:pt x="4341" y="290"/>
                  </a:lnTo>
                  <a:lnTo>
                    <a:pt x="4320" y="299"/>
                  </a:lnTo>
                  <a:lnTo>
                    <a:pt x="4301" y="308"/>
                  </a:lnTo>
                  <a:lnTo>
                    <a:pt x="4279" y="318"/>
                  </a:lnTo>
                  <a:lnTo>
                    <a:pt x="4259" y="327"/>
                  </a:lnTo>
                  <a:lnTo>
                    <a:pt x="4238" y="338"/>
                  </a:lnTo>
                  <a:lnTo>
                    <a:pt x="4217" y="349"/>
                  </a:lnTo>
                  <a:lnTo>
                    <a:pt x="4213" y="346"/>
                  </a:lnTo>
                  <a:lnTo>
                    <a:pt x="4209" y="343"/>
                  </a:lnTo>
                  <a:lnTo>
                    <a:pt x="4204" y="342"/>
                  </a:lnTo>
                  <a:lnTo>
                    <a:pt x="4200" y="339"/>
                  </a:lnTo>
                  <a:lnTo>
                    <a:pt x="4194" y="338"/>
                  </a:lnTo>
                  <a:lnTo>
                    <a:pt x="4189" y="335"/>
                  </a:lnTo>
                  <a:lnTo>
                    <a:pt x="4185" y="335"/>
                  </a:lnTo>
                  <a:lnTo>
                    <a:pt x="4180" y="334"/>
                  </a:lnTo>
                  <a:lnTo>
                    <a:pt x="4186" y="328"/>
                  </a:lnTo>
                  <a:lnTo>
                    <a:pt x="4194" y="322"/>
                  </a:lnTo>
                  <a:lnTo>
                    <a:pt x="4200" y="316"/>
                  </a:lnTo>
                  <a:lnTo>
                    <a:pt x="4205" y="309"/>
                  </a:lnTo>
                  <a:lnTo>
                    <a:pt x="4211" y="303"/>
                  </a:lnTo>
                  <a:lnTo>
                    <a:pt x="4217" y="297"/>
                  </a:lnTo>
                  <a:lnTo>
                    <a:pt x="4224" y="291"/>
                  </a:lnTo>
                  <a:lnTo>
                    <a:pt x="4232" y="285"/>
                  </a:lnTo>
                  <a:lnTo>
                    <a:pt x="4251" y="271"/>
                  </a:lnTo>
                  <a:lnTo>
                    <a:pt x="4272" y="253"/>
                  </a:lnTo>
                  <a:lnTo>
                    <a:pt x="4297" y="234"/>
                  </a:lnTo>
                  <a:lnTo>
                    <a:pt x="4324" y="214"/>
                  </a:lnTo>
                  <a:lnTo>
                    <a:pt x="4351" y="195"/>
                  </a:lnTo>
                  <a:lnTo>
                    <a:pt x="4376" y="177"/>
                  </a:lnTo>
                  <a:lnTo>
                    <a:pt x="4398" y="162"/>
                  </a:lnTo>
                  <a:lnTo>
                    <a:pt x="4414" y="147"/>
                  </a:lnTo>
                  <a:lnTo>
                    <a:pt x="4419" y="124"/>
                  </a:lnTo>
                  <a:lnTo>
                    <a:pt x="4415" y="112"/>
                  </a:lnTo>
                  <a:lnTo>
                    <a:pt x="4408" y="112"/>
                  </a:lnTo>
                  <a:lnTo>
                    <a:pt x="4399" y="119"/>
                  </a:lnTo>
                  <a:lnTo>
                    <a:pt x="4387" y="127"/>
                  </a:lnTo>
                  <a:lnTo>
                    <a:pt x="4376" y="135"/>
                  </a:lnTo>
                  <a:lnTo>
                    <a:pt x="4367" y="140"/>
                  </a:lnTo>
                  <a:lnTo>
                    <a:pt x="4360" y="139"/>
                  </a:lnTo>
                  <a:lnTo>
                    <a:pt x="4351" y="146"/>
                  </a:lnTo>
                  <a:lnTo>
                    <a:pt x="4338" y="152"/>
                  </a:lnTo>
                  <a:lnTo>
                    <a:pt x="4322" y="160"/>
                  </a:lnTo>
                  <a:lnTo>
                    <a:pt x="4307" y="165"/>
                  </a:lnTo>
                  <a:lnTo>
                    <a:pt x="4291" y="173"/>
                  </a:lnTo>
                  <a:lnTo>
                    <a:pt x="4275" y="178"/>
                  </a:lnTo>
                  <a:lnTo>
                    <a:pt x="4261" y="187"/>
                  </a:lnTo>
                  <a:lnTo>
                    <a:pt x="4251" y="194"/>
                  </a:lnTo>
                  <a:lnTo>
                    <a:pt x="4247" y="203"/>
                  </a:lnTo>
                  <a:lnTo>
                    <a:pt x="4244" y="213"/>
                  </a:lnTo>
                  <a:lnTo>
                    <a:pt x="4241" y="223"/>
                  </a:lnTo>
                  <a:lnTo>
                    <a:pt x="4238" y="234"/>
                  </a:lnTo>
                  <a:lnTo>
                    <a:pt x="4232" y="239"/>
                  </a:lnTo>
                  <a:lnTo>
                    <a:pt x="4227" y="245"/>
                  </a:lnTo>
                  <a:lnTo>
                    <a:pt x="4221" y="251"/>
                  </a:lnTo>
                  <a:lnTo>
                    <a:pt x="4215" y="256"/>
                  </a:lnTo>
                  <a:lnTo>
                    <a:pt x="4207" y="262"/>
                  </a:lnTo>
                  <a:lnTo>
                    <a:pt x="4202" y="267"/>
                  </a:lnTo>
                  <a:lnTo>
                    <a:pt x="4194" y="273"/>
                  </a:lnTo>
                  <a:lnTo>
                    <a:pt x="4186" y="278"/>
                  </a:lnTo>
                  <a:lnTo>
                    <a:pt x="4180" y="271"/>
                  </a:lnTo>
                  <a:lnTo>
                    <a:pt x="4176" y="264"/>
                  </a:lnTo>
                  <a:lnTo>
                    <a:pt x="4170" y="258"/>
                  </a:lnTo>
                  <a:lnTo>
                    <a:pt x="4163" y="251"/>
                  </a:lnTo>
                  <a:lnTo>
                    <a:pt x="4158" y="244"/>
                  </a:lnTo>
                  <a:lnTo>
                    <a:pt x="4150" y="238"/>
                  </a:lnTo>
                  <a:lnTo>
                    <a:pt x="4143" y="232"/>
                  </a:lnTo>
                  <a:lnTo>
                    <a:pt x="4138" y="225"/>
                  </a:lnTo>
                  <a:lnTo>
                    <a:pt x="4146" y="212"/>
                  </a:lnTo>
                  <a:lnTo>
                    <a:pt x="4154" y="200"/>
                  </a:lnTo>
                  <a:lnTo>
                    <a:pt x="4161" y="187"/>
                  </a:lnTo>
                  <a:lnTo>
                    <a:pt x="4170" y="173"/>
                  </a:lnTo>
                  <a:lnTo>
                    <a:pt x="4180" y="167"/>
                  </a:lnTo>
                  <a:lnTo>
                    <a:pt x="4188" y="160"/>
                  </a:lnTo>
                  <a:lnTo>
                    <a:pt x="4197" y="152"/>
                  </a:lnTo>
                  <a:lnTo>
                    <a:pt x="4205" y="145"/>
                  </a:lnTo>
                  <a:lnTo>
                    <a:pt x="4214" y="137"/>
                  </a:lnTo>
                  <a:lnTo>
                    <a:pt x="4222" y="130"/>
                  </a:lnTo>
                  <a:lnTo>
                    <a:pt x="4230" y="123"/>
                  </a:lnTo>
                  <a:lnTo>
                    <a:pt x="4238" y="116"/>
                  </a:lnTo>
                  <a:lnTo>
                    <a:pt x="4245" y="106"/>
                  </a:lnTo>
                  <a:lnTo>
                    <a:pt x="4249" y="99"/>
                  </a:lnTo>
                  <a:lnTo>
                    <a:pt x="4255" y="90"/>
                  </a:lnTo>
                  <a:lnTo>
                    <a:pt x="4260" y="82"/>
                  </a:lnTo>
                  <a:lnTo>
                    <a:pt x="4266" y="73"/>
                  </a:lnTo>
                  <a:lnTo>
                    <a:pt x="4271" y="65"/>
                  </a:lnTo>
                  <a:lnTo>
                    <a:pt x="4277" y="55"/>
                  </a:lnTo>
                  <a:lnTo>
                    <a:pt x="4284" y="47"/>
                  </a:lnTo>
                  <a:lnTo>
                    <a:pt x="4274" y="48"/>
                  </a:lnTo>
                  <a:lnTo>
                    <a:pt x="4264" y="50"/>
                  </a:lnTo>
                  <a:lnTo>
                    <a:pt x="4255" y="52"/>
                  </a:lnTo>
                  <a:lnTo>
                    <a:pt x="4245" y="52"/>
                  </a:lnTo>
                  <a:lnTo>
                    <a:pt x="4234" y="55"/>
                  </a:lnTo>
                  <a:lnTo>
                    <a:pt x="4224" y="56"/>
                  </a:lnTo>
                  <a:lnTo>
                    <a:pt x="4214" y="59"/>
                  </a:lnTo>
                  <a:lnTo>
                    <a:pt x="4204" y="60"/>
                  </a:lnTo>
                  <a:lnTo>
                    <a:pt x="4207" y="44"/>
                  </a:lnTo>
                  <a:lnTo>
                    <a:pt x="4211" y="30"/>
                  </a:lnTo>
                  <a:lnTo>
                    <a:pt x="4213" y="16"/>
                  </a:lnTo>
                  <a:lnTo>
                    <a:pt x="4215" y="0"/>
                  </a:lnTo>
                  <a:lnTo>
                    <a:pt x="4205" y="7"/>
                  </a:lnTo>
                  <a:lnTo>
                    <a:pt x="4196" y="13"/>
                  </a:lnTo>
                  <a:lnTo>
                    <a:pt x="4185" y="19"/>
                  </a:lnTo>
                  <a:lnTo>
                    <a:pt x="4176" y="26"/>
                  </a:lnTo>
                  <a:lnTo>
                    <a:pt x="4167" y="33"/>
                  </a:lnTo>
                  <a:lnTo>
                    <a:pt x="4158" y="41"/>
                  </a:lnTo>
                  <a:lnTo>
                    <a:pt x="4150" y="48"/>
                  </a:lnTo>
                  <a:lnTo>
                    <a:pt x="4139" y="55"/>
                  </a:lnTo>
                  <a:lnTo>
                    <a:pt x="4134" y="63"/>
                  </a:lnTo>
                  <a:lnTo>
                    <a:pt x="4129" y="73"/>
                  </a:lnTo>
                  <a:lnTo>
                    <a:pt x="4123" y="82"/>
                  </a:lnTo>
                  <a:lnTo>
                    <a:pt x="4119" y="92"/>
                  </a:lnTo>
                  <a:lnTo>
                    <a:pt x="4113" y="102"/>
                  </a:lnTo>
                  <a:lnTo>
                    <a:pt x="4108" y="112"/>
                  </a:lnTo>
                  <a:lnTo>
                    <a:pt x="4101" y="123"/>
                  </a:lnTo>
                  <a:lnTo>
                    <a:pt x="4097" y="134"/>
                  </a:lnTo>
                  <a:lnTo>
                    <a:pt x="4088" y="134"/>
                  </a:lnTo>
                  <a:lnTo>
                    <a:pt x="4080" y="134"/>
                  </a:lnTo>
                  <a:lnTo>
                    <a:pt x="4071" y="134"/>
                  </a:lnTo>
                  <a:lnTo>
                    <a:pt x="4064" y="134"/>
                  </a:lnTo>
                  <a:lnTo>
                    <a:pt x="4054" y="134"/>
                  </a:lnTo>
                  <a:lnTo>
                    <a:pt x="4047" y="134"/>
                  </a:lnTo>
                  <a:lnTo>
                    <a:pt x="4038" y="134"/>
                  </a:lnTo>
                  <a:lnTo>
                    <a:pt x="4030" y="133"/>
                  </a:lnTo>
                  <a:lnTo>
                    <a:pt x="4016" y="143"/>
                  </a:lnTo>
                  <a:lnTo>
                    <a:pt x="4000" y="154"/>
                  </a:lnTo>
                  <a:lnTo>
                    <a:pt x="3986" y="165"/>
                  </a:lnTo>
                  <a:lnTo>
                    <a:pt x="3972" y="175"/>
                  </a:lnTo>
                  <a:lnTo>
                    <a:pt x="3956" y="186"/>
                  </a:lnTo>
                  <a:lnTo>
                    <a:pt x="3941" y="197"/>
                  </a:lnTo>
                  <a:lnTo>
                    <a:pt x="3928" y="207"/>
                  </a:lnTo>
                  <a:lnTo>
                    <a:pt x="3910" y="218"/>
                  </a:lnTo>
                  <a:lnTo>
                    <a:pt x="3863" y="251"/>
                  </a:lnTo>
                  <a:lnTo>
                    <a:pt x="3815" y="280"/>
                  </a:lnTo>
                  <a:lnTo>
                    <a:pt x="3768" y="307"/>
                  </a:lnTo>
                  <a:lnTo>
                    <a:pt x="3720" y="331"/>
                  </a:lnTo>
                  <a:lnTo>
                    <a:pt x="3672" y="357"/>
                  </a:lnTo>
                  <a:lnTo>
                    <a:pt x="3625" y="381"/>
                  </a:lnTo>
                  <a:lnTo>
                    <a:pt x="3577" y="405"/>
                  </a:lnTo>
                  <a:lnTo>
                    <a:pt x="3530" y="428"/>
                  </a:lnTo>
                  <a:lnTo>
                    <a:pt x="3483" y="456"/>
                  </a:lnTo>
                  <a:lnTo>
                    <a:pt x="3436" y="485"/>
                  </a:lnTo>
                  <a:lnTo>
                    <a:pt x="3389" y="516"/>
                  </a:lnTo>
                  <a:lnTo>
                    <a:pt x="3342" y="549"/>
                  </a:lnTo>
                  <a:lnTo>
                    <a:pt x="3296" y="590"/>
                  </a:lnTo>
                  <a:lnTo>
                    <a:pt x="3250" y="633"/>
                  </a:lnTo>
                  <a:lnTo>
                    <a:pt x="3203" y="682"/>
                  </a:lnTo>
                  <a:lnTo>
                    <a:pt x="3155" y="736"/>
                  </a:lnTo>
                  <a:lnTo>
                    <a:pt x="3112" y="764"/>
                  </a:lnTo>
                  <a:lnTo>
                    <a:pt x="3078" y="786"/>
                  </a:lnTo>
                  <a:lnTo>
                    <a:pt x="3052" y="803"/>
                  </a:lnTo>
                  <a:lnTo>
                    <a:pt x="3036" y="812"/>
                  </a:lnTo>
                  <a:lnTo>
                    <a:pt x="3028" y="815"/>
                  </a:lnTo>
                  <a:lnTo>
                    <a:pt x="3026" y="814"/>
                  </a:lnTo>
                  <a:lnTo>
                    <a:pt x="3028" y="809"/>
                  </a:lnTo>
                  <a:lnTo>
                    <a:pt x="3035" y="800"/>
                  </a:lnTo>
                  <a:lnTo>
                    <a:pt x="3044" y="790"/>
                  </a:lnTo>
                  <a:lnTo>
                    <a:pt x="3055" y="778"/>
                  </a:lnTo>
                  <a:lnTo>
                    <a:pt x="3070" y="766"/>
                  </a:lnTo>
                  <a:lnTo>
                    <a:pt x="3083" y="754"/>
                  </a:lnTo>
                  <a:lnTo>
                    <a:pt x="3094" y="743"/>
                  </a:lnTo>
                  <a:lnTo>
                    <a:pt x="3104" y="732"/>
                  </a:lnTo>
                  <a:lnTo>
                    <a:pt x="3112" y="725"/>
                  </a:lnTo>
                  <a:lnTo>
                    <a:pt x="3114" y="721"/>
                  </a:lnTo>
                  <a:lnTo>
                    <a:pt x="3136" y="710"/>
                  </a:lnTo>
                  <a:lnTo>
                    <a:pt x="3154" y="700"/>
                  </a:lnTo>
                  <a:lnTo>
                    <a:pt x="3167" y="691"/>
                  </a:lnTo>
                  <a:lnTo>
                    <a:pt x="3175" y="685"/>
                  </a:lnTo>
                  <a:lnTo>
                    <a:pt x="3180" y="682"/>
                  </a:lnTo>
                  <a:lnTo>
                    <a:pt x="3183" y="677"/>
                  </a:lnTo>
                  <a:lnTo>
                    <a:pt x="3180" y="675"/>
                  </a:lnTo>
                  <a:lnTo>
                    <a:pt x="3177" y="674"/>
                  </a:lnTo>
                  <a:lnTo>
                    <a:pt x="3173" y="674"/>
                  </a:lnTo>
                  <a:lnTo>
                    <a:pt x="3169" y="674"/>
                  </a:lnTo>
                  <a:lnTo>
                    <a:pt x="3164" y="673"/>
                  </a:lnTo>
                  <a:lnTo>
                    <a:pt x="3160" y="671"/>
                  </a:lnTo>
                  <a:lnTo>
                    <a:pt x="3158" y="669"/>
                  </a:lnTo>
                  <a:lnTo>
                    <a:pt x="3158" y="666"/>
                  </a:lnTo>
                  <a:lnTo>
                    <a:pt x="3160" y="660"/>
                  </a:lnTo>
                  <a:lnTo>
                    <a:pt x="3165" y="654"/>
                  </a:lnTo>
                  <a:lnTo>
                    <a:pt x="3173" y="645"/>
                  </a:lnTo>
                  <a:lnTo>
                    <a:pt x="3185" y="633"/>
                  </a:lnTo>
                  <a:lnTo>
                    <a:pt x="3203" y="620"/>
                  </a:lnTo>
                  <a:lnTo>
                    <a:pt x="3225" y="603"/>
                  </a:lnTo>
                  <a:lnTo>
                    <a:pt x="3253" y="584"/>
                  </a:lnTo>
                  <a:lnTo>
                    <a:pt x="3287" y="560"/>
                  </a:lnTo>
                  <a:lnTo>
                    <a:pt x="3327" y="533"/>
                  </a:lnTo>
                  <a:lnTo>
                    <a:pt x="3375" y="503"/>
                  </a:lnTo>
                  <a:lnTo>
                    <a:pt x="3432" y="466"/>
                  </a:lnTo>
                  <a:lnTo>
                    <a:pt x="3495" y="426"/>
                  </a:lnTo>
                  <a:lnTo>
                    <a:pt x="3569" y="383"/>
                  </a:lnTo>
                  <a:lnTo>
                    <a:pt x="3651" y="331"/>
                  </a:lnTo>
                  <a:lnTo>
                    <a:pt x="3744" y="278"/>
                  </a:lnTo>
                  <a:lnTo>
                    <a:pt x="3849" y="216"/>
                  </a:lnTo>
                  <a:lnTo>
                    <a:pt x="3962" y="150"/>
                  </a:lnTo>
                  <a:lnTo>
                    <a:pt x="3989" y="133"/>
                  </a:lnTo>
                  <a:lnTo>
                    <a:pt x="4011" y="116"/>
                  </a:lnTo>
                  <a:lnTo>
                    <a:pt x="4029" y="99"/>
                  </a:lnTo>
                  <a:lnTo>
                    <a:pt x="4042" y="84"/>
                  </a:lnTo>
                  <a:lnTo>
                    <a:pt x="4050" y="71"/>
                  </a:lnTo>
                  <a:lnTo>
                    <a:pt x="4054" y="61"/>
                  </a:lnTo>
                  <a:lnTo>
                    <a:pt x="4054" y="54"/>
                  </a:lnTo>
                  <a:lnTo>
                    <a:pt x="4050" y="52"/>
                  </a:lnTo>
                  <a:lnTo>
                    <a:pt x="4025" y="56"/>
                  </a:lnTo>
                  <a:lnTo>
                    <a:pt x="3998" y="69"/>
                  </a:lnTo>
                  <a:lnTo>
                    <a:pt x="3972" y="88"/>
                  </a:lnTo>
                  <a:lnTo>
                    <a:pt x="3944" y="106"/>
                  </a:lnTo>
                  <a:lnTo>
                    <a:pt x="3920" y="126"/>
                  </a:lnTo>
                  <a:lnTo>
                    <a:pt x="3899" y="139"/>
                  </a:lnTo>
                  <a:lnTo>
                    <a:pt x="3883" y="143"/>
                  </a:lnTo>
                  <a:lnTo>
                    <a:pt x="3870" y="133"/>
                  </a:lnTo>
                  <a:lnTo>
                    <a:pt x="3857" y="154"/>
                  </a:lnTo>
                  <a:lnTo>
                    <a:pt x="3855" y="162"/>
                  </a:lnTo>
                  <a:lnTo>
                    <a:pt x="3857" y="160"/>
                  </a:lnTo>
                  <a:lnTo>
                    <a:pt x="3860" y="151"/>
                  </a:lnTo>
                  <a:lnTo>
                    <a:pt x="3858" y="143"/>
                  </a:lnTo>
                  <a:lnTo>
                    <a:pt x="3845" y="143"/>
                  </a:lnTo>
                  <a:lnTo>
                    <a:pt x="3813" y="152"/>
                  </a:lnTo>
                  <a:lnTo>
                    <a:pt x="3759" y="177"/>
                  </a:lnTo>
                  <a:lnTo>
                    <a:pt x="3741" y="187"/>
                  </a:lnTo>
                  <a:lnTo>
                    <a:pt x="3722" y="197"/>
                  </a:lnTo>
                  <a:lnTo>
                    <a:pt x="3702" y="208"/>
                  </a:lnTo>
                  <a:lnTo>
                    <a:pt x="3678" y="222"/>
                  </a:lnTo>
                  <a:lnTo>
                    <a:pt x="3656" y="237"/>
                  </a:lnTo>
                  <a:lnTo>
                    <a:pt x="3630" y="251"/>
                  </a:lnTo>
                  <a:lnTo>
                    <a:pt x="3603" y="267"/>
                  </a:lnTo>
                  <a:lnTo>
                    <a:pt x="3577" y="284"/>
                  </a:lnTo>
                  <a:lnTo>
                    <a:pt x="3548" y="301"/>
                  </a:lnTo>
                  <a:lnTo>
                    <a:pt x="3520" y="318"/>
                  </a:lnTo>
                  <a:lnTo>
                    <a:pt x="3491" y="337"/>
                  </a:lnTo>
                  <a:lnTo>
                    <a:pt x="3460" y="357"/>
                  </a:lnTo>
                  <a:lnTo>
                    <a:pt x="3431" y="375"/>
                  </a:lnTo>
                  <a:lnTo>
                    <a:pt x="3400" y="395"/>
                  </a:lnTo>
                  <a:lnTo>
                    <a:pt x="3368" y="415"/>
                  </a:lnTo>
                  <a:lnTo>
                    <a:pt x="3338" y="435"/>
                  </a:lnTo>
                  <a:lnTo>
                    <a:pt x="3307" y="456"/>
                  </a:lnTo>
                  <a:lnTo>
                    <a:pt x="3274" y="476"/>
                  </a:lnTo>
                  <a:lnTo>
                    <a:pt x="3244" y="496"/>
                  </a:lnTo>
                  <a:lnTo>
                    <a:pt x="3214" y="516"/>
                  </a:lnTo>
                  <a:lnTo>
                    <a:pt x="3184" y="535"/>
                  </a:lnTo>
                  <a:lnTo>
                    <a:pt x="3154" y="556"/>
                  </a:lnTo>
                  <a:lnTo>
                    <a:pt x="3127" y="574"/>
                  </a:lnTo>
                  <a:lnTo>
                    <a:pt x="3098" y="594"/>
                  </a:lnTo>
                  <a:lnTo>
                    <a:pt x="3072" y="611"/>
                  </a:lnTo>
                  <a:lnTo>
                    <a:pt x="3046" y="628"/>
                  </a:lnTo>
                  <a:lnTo>
                    <a:pt x="3022" y="645"/>
                  </a:lnTo>
                  <a:lnTo>
                    <a:pt x="2998" y="660"/>
                  </a:lnTo>
                  <a:lnTo>
                    <a:pt x="2974" y="677"/>
                  </a:lnTo>
                  <a:lnTo>
                    <a:pt x="2955" y="691"/>
                  </a:lnTo>
                  <a:lnTo>
                    <a:pt x="2936" y="704"/>
                  </a:lnTo>
                  <a:lnTo>
                    <a:pt x="2918" y="715"/>
                  </a:lnTo>
                  <a:lnTo>
                    <a:pt x="2869" y="749"/>
                  </a:lnTo>
                  <a:lnTo>
                    <a:pt x="2819" y="783"/>
                  </a:lnTo>
                  <a:lnTo>
                    <a:pt x="2771" y="816"/>
                  </a:lnTo>
                  <a:lnTo>
                    <a:pt x="2723" y="847"/>
                  </a:lnTo>
                  <a:lnTo>
                    <a:pt x="2675" y="879"/>
                  </a:lnTo>
                  <a:lnTo>
                    <a:pt x="2628" y="910"/>
                  </a:lnTo>
                  <a:lnTo>
                    <a:pt x="2581" y="940"/>
                  </a:lnTo>
                  <a:lnTo>
                    <a:pt x="2536" y="970"/>
                  </a:lnTo>
                  <a:lnTo>
                    <a:pt x="2491" y="1000"/>
                  </a:lnTo>
                  <a:lnTo>
                    <a:pt x="2447" y="1031"/>
                  </a:lnTo>
                  <a:lnTo>
                    <a:pt x="2402" y="1060"/>
                  </a:lnTo>
                  <a:lnTo>
                    <a:pt x="2359" y="1089"/>
                  </a:lnTo>
                  <a:lnTo>
                    <a:pt x="2316" y="1117"/>
                  </a:lnTo>
                  <a:lnTo>
                    <a:pt x="2273" y="1148"/>
                  </a:lnTo>
                  <a:lnTo>
                    <a:pt x="2232" y="1178"/>
                  </a:lnTo>
                  <a:lnTo>
                    <a:pt x="2191" y="1206"/>
                  </a:lnTo>
                  <a:lnTo>
                    <a:pt x="2168" y="1227"/>
                  </a:lnTo>
                  <a:lnTo>
                    <a:pt x="2146" y="1249"/>
                  </a:lnTo>
                  <a:lnTo>
                    <a:pt x="2125" y="1271"/>
                  </a:lnTo>
                  <a:lnTo>
                    <a:pt x="2104" y="1293"/>
                  </a:lnTo>
                  <a:lnTo>
                    <a:pt x="2085" y="1316"/>
                  </a:lnTo>
                  <a:lnTo>
                    <a:pt x="2065" y="1338"/>
                  </a:lnTo>
                  <a:lnTo>
                    <a:pt x="2048" y="1362"/>
                  </a:lnTo>
                  <a:lnTo>
                    <a:pt x="2029" y="1384"/>
                  </a:lnTo>
                  <a:lnTo>
                    <a:pt x="2010" y="1407"/>
                  </a:lnTo>
                  <a:lnTo>
                    <a:pt x="1994" y="1430"/>
                  </a:lnTo>
                  <a:lnTo>
                    <a:pt x="1975" y="1453"/>
                  </a:lnTo>
                  <a:lnTo>
                    <a:pt x="1957" y="1475"/>
                  </a:lnTo>
                  <a:lnTo>
                    <a:pt x="1938" y="1498"/>
                  </a:lnTo>
                  <a:lnTo>
                    <a:pt x="1920" y="1518"/>
                  </a:lnTo>
                  <a:lnTo>
                    <a:pt x="1901" y="1539"/>
                  </a:lnTo>
                  <a:lnTo>
                    <a:pt x="1881" y="1559"/>
                  </a:lnTo>
                  <a:lnTo>
                    <a:pt x="1859" y="1580"/>
                  </a:lnTo>
                  <a:lnTo>
                    <a:pt x="1835" y="1607"/>
                  </a:lnTo>
                  <a:lnTo>
                    <a:pt x="1811" y="1637"/>
                  </a:lnTo>
                  <a:lnTo>
                    <a:pt x="1786" y="1671"/>
                  </a:lnTo>
                  <a:lnTo>
                    <a:pt x="1762" y="1704"/>
                  </a:lnTo>
                  <a:lnTo>
                    <a:pt x="1738" y="1734"/>
                  </a:lnTo>
                  <a:lnTo>
                    <a:pt x="1717" y="1760"/>
                  </a:lnTo>
                  <a:lnTo>
                    <a:pt x="1697" y="1779"/>
                  </a:lnTo>
                  <a:lnTo>
                    <a:pt x="1669" y="1799"/>
                  </a:lnTo>
                  <a:lnTo>
                    <a:pt x="1651" y="1814"/>
                  </a:lnTo>
                  <a:lnTo>
                    <a:pt x="1638" y="1823"/>
                  </a:lnTo>
                  <a:lnTo>
                    <a:pt x="1629" y="1830"/>
                  </a:lnTo>
                  <a:lnTo>
                    <a:pt x="1618" y="1836"/>
                  </a:lnTo>
                  <a:lnTo>
                    <a:pt x="1607" y="1846"/>
                  </a:lnTo>
                  <a:lnTo>
                    <a:pt x="1593" y="1859"/>
                  </a:lnTo>
                  <a:lnTo>
                    <a:pt x="1571" y="1880"/>
                  </a:lnTo>
                  <a:lnTo>
                    <a:pt x="1550" y="1913"/>
                  </a:lnTo>
                  <a:lnTo>
                    <a:pt x="1531" y="1947"/>
                  </a:lnTo>
                  <a:lnTo>
                    <a:pt x="1514" y="1983"/>
                  </a:lnTo>
                  <a:lnTo>
                    <a:pt x="1499" y="2021"/>
                  </a:lnTo>
                  <a:lnTo>
                    <a:pt x="1482" y="2057"/>
                  </a:lnTo>
                  <a:lnTo>
                    <a:pt x="1466" y="2093"/>
                  </a:lnTo>
                  <a:lnTo>
                    <a:pt x="1452" y="2128"/>
                  </a:lnTo>
                  <a:lnTo>
                    <a:pt x="1435" y="2161"/>
                  </a:lnTo>
                  <a:lnTo>
                    <a:pt x="1420" y="2132"/>
                  </a:lnTo>
                  <a:lnTo>
                    <a:pt x="1402" y="2104"/>
                  </a:lnTo>
                  <a:lnTo>
                    <a:pt x="1383" y="2075"/>
                  </a:lnTo>
                  <a:lnTo>
                    <a:pt x="1363" y="2046"/>
                  </a:lnTo>
                  <a:lnTo>
                    <a:pt x="1340" y="2018"/>
                  </a:lnTo>
                  <a:lnTo>
                    <a:pt x="1319" y="1989"/>
                  </a:lnTo>
                  <a:lnTo>
                    <a:pt x="1296" y="1961"/>
                  </a:lnTo>
                  <a:lnTo>
                    <a:pt x="1274" y="1933"/>
                  </a:lnTo>
                  <a:lnTo>
                    <a:pt x="1251" y="1903"/>
                  </a:lnTo>
                  <a:lnTo>
                    <a:pt x="1230" y="1874"/>
                  </a:lnTo>
                  <a:lnTo>
                    <a:pt x="1210" y="1847"/>
                  </a:lnTo>
                  <a:lnTo>
                    <a:pt x="1192" y="1818"/>
                  </a:lnTo>
                  <a:lnTo>
                    <a:pt x="1175" y="1789"/>
                  </a:lnTo>
                  <a:lnTo>
                    <a:pt x="1159" y="1761"/>
                  </a:lnTo>
                  <a:lnTo>
                    <a:pt x="1146" y="1732"/>
                  </a:lnTo>
                  <a:lnTo>
                    <a:pt x="1137" y="1705"/>
                  </a:lnTo>
                  <a:lnTo>
                    <a:pt x="1121" y="1665"/>
                  </a:lnTo>
                  <a:lnTo>
                    <a:pt x="1105" y="1624"/>
                  </a:lnTo>
                  <a:lnTo>
                    <a:pt x="1087" y="1580"/>
                  </a:lnTo>
                  <a:lnTo>
                    <a:pt x="1068" y="1537"/>
                  </a:lnTo>
                  <a:lnTo>
                    <a:pt x="1050" y="1493"/>
                  </a:lnTo>
                  <a:lnTo>
                    <a:pt x="1032" y="1449"/>
                  </a:lnTo>
                  <a:lnTo>
                    <a:pt x="1016" y="1407"/>
                  </a:lnTo>
                  <a:lnTo>
                    <a:pt x="1003" y="1367"/>
                  </a:lnTo>
                  <a:lnTo>
                    <a:pt x="979" y="1376"/>
                  </a:lnTo>
                  <a:lnTo>
                    <a:pt x="958" y="1386"/>
                  </a:lnTo>
                  <a:lnTo>
                    <a:pt x="935" y="1394"/>
                  </a:lnTo>
                  <a:lnTo>
                    <a:pt x="914" y="1403"/>
                  </a:lnTo>
                  <a:lnTo>
                    <a:pt x="891" y="1411"/>
                  </a:lnTo>
                  <a:lnTo>
                    <a:pt x="870" y="1418"/>
                  </a:lnTo>
                  <a:lnTo>
                    <a:pt x="847" y="1426"/>
                  </a:lnTo>
                  <a:lnTo>
                    <a:pt x="825" y="1435"/>
                  </a:lnTo>
                  <a:lnTo>
                    <a:pt x="808" y="1443"/>
                  </a:lnTo>
                  <a:lnTo>
                    <a:pt x="790" y="1450"/>
                  </a:lnTo>
                  <a:lnTo>
                    <a:pt x="773" y="1459"/>
                  </a:lnTo>
                  <a:lnTo>
                    <a:pt x="755" y="1467"/>
                  </a:lnTo>
                  <a:lnTo>
                    <a:pt x="738" y="1475"/>
                  </a:lnTo>
                  <a:lnTo>
                    <a:pt x="721" y="1484"/>
                  </a:lnTo>
                  <a:lnTo>
                    <a:pt x="704" y="1491"/>
                  </a:lnTo>
                  <a:lnTo>
                    <a:pt x="687" y="1499"/>
                  </a:lnTo>
                  <a:lnTo>
                    <a:pt x="669" y="1507"/>
                  </a:lnTo>
                  <a:lnTo>
                    <a:pt x="652" y="1515"/>
                  </a:lnTo>
                  <a:lnTo>
                    <a:pt x="636" y="1522"/>
                  </a:lnTo>
                  <a:lnTo>
                    <a:pt x="619" y="1531"/>
                  </a:lnTo>
                  <a:lnTo>
                    <a:pt x="602" y="1537"/>
                  </a:lnTo>
                  <a:lnTo>
                    <a:pt x="586" y="1546"/>
                  </a:lnTo>
                  <a:lnTo>
                    <a:pt x="569" y="1553"/>
                  </a:lnTo>
                  <a:lnTo>
                    <a:pt x="553" y="1561"/>
                  </a:lnTo>
                  <a:lnTo>
                    <a:pt x="550" y="1561"/>
                  </a:lnTo>
                  <a:lnTo>
                    <a:pt x="541" y="1561"/>
                  </a:lnTo>
                  <a:lnTo>
                    <a:pt x="527" y="1563"/>
                  </a:lnTo>
                  <a:lnTo>
                    <a:pt x="511" y="1567"/>
                  </a:lnTo>
                  <a:lnTo>
                    <a:pt x="491" y="1571"/>
                  </a:lnTo>
                  <a:lnTo>
                    <a:pt x="469" y="1577"/>
                  </a:lnTo>
                  <a:lnTo>
                    <a:pt x="445" y="1585"/>
                  </a:lnTo>
                  <a:lnTo>
                    <a:pt x="421" y="1592"/>
                  </a:lnTo>
                  <a:lnTo>
                    <a:pt x="396" y="1598"/>
                  </a:lnTo>
                  <a:lnTo>
                    <a:pt x="373" y="1605"/>
                  </a:lnTo>
                  <a:lnTo>
                    <a:pt x="351" y="1612"/>
                  </a:lnTo>
                  <a:lnTo>
                    <a:pt x="333" y="1616"/>
                  </a:lnTo>
                  <a:lnTo>
                    <a:pt x="315" y="1620"/>
                  </a:lnTo>
                  <a:lnTo>
                    <a:pt x="304" y="1624"/>
                  </a:lnTo>
                  <a:lnTo>
                    <a:pt x="297" y="1624"/>
                  </a:lnTo>
                  <a:lnTo>
                    <a:pt x="294" y="1622"/>
                  </a:lnTo>
                  <a:lnTo>
                    <a:pt x="275" y="1633"/>
                  </a:lnTo>
                  <a:lnTo>
                    <a:pt x="256" y="1643"/>
                  </a:lnTo>
                  <a:lnTo>
                    <a:pt x="237" y="1654"/>
                  </a:lnTo>
                  <a:lnTo>
                    <a:pt x="219" y="1665"/>
                  </a:lnTo>
                  <a:lnTo>
                    <a:pt x="199" y="1675"/>
                  </a:lnTo>
                  <a:lnTo>
                    <a:pt x="180" y="1685"/>
                  </a:lnTo>
                  <a:lnTo>
                    <a:pt x="161" y="1696"/>
                  </a:lnTo>
                  <a:lnTo>
                    <a:pt x="143" y="1707"/>
                  </a:lnTo>
                  <a:lnTo>
                    <a:pt x="124" y="1718"/>
                  </a:lnTo>
                  <a:lnTo>
                    <a:pt x="106" y="1729"/>
                  </a:lnTo>
                  <a:lnTo>
                    <a:pt x="87" y="1739"/>
                  </a:lnTo>
                  <a:lnTo>
                    <a:pt x="70" y="1750"/>
                  </a:lnTo>
                  <a:lnTo>
                    <a:pt x="53" y="1760"/>
                  </a:lnTo>
                  <a:lnTo>
                    <a:pt x="35" y="1771"/>
                  </a:lnTo>
                  <a:lnTo>
                    <a:pt x="18" y="1781"/>
                  </a:lnTo>
                  <a:lnTo>
                    <a:pt x="0" y="1792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/>
            <a:lstStyle/>
            <a:p>
              <a:pPr algn="ctr" defTabSz="495327">
                <a:lnSpc>
                  <a:spcPct val="85000"/>
                </a:lnSpc>
                <a:defRPr/>
              </a:pPr>
              <a:endParaRPr lang="ko-KR" altLang="en-US" sz="2167" kern="0" dirty="0">
                <a:solidFill>
                  <a:srgbClr val="0000F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FA1614AB-DC58-4BCC-967C-91FF471893EC}"/>
              </a:ext>
            </a:extLst>
          </p:cNvPr>
          <p:cNvSpPr txBox="1"/>
          <p:nvPr/>
        </p:nvSpPr>
        <p:spPr>
          <a:xfrm>
            <a:off x="6565429" y="5050407"/>
            <a:ext cx="44933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*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대학병원진료예약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건강검진우대예약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건강상담서비스제공</a:t>
            </a:r>
          </a:p>
        </p:txBody>
      </p:sp>
    </p:spTree>
    <p:extLst>
      <p:ext uri="{BB962C8B-B14F-4D97-AF65-F5344CB8AC3E}">
        <p14:creationId xmlns:p14="http://schemas.microsoft.com/office/powerpoint/2010/main" val="24946047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2996572-F7F7-4250-BA52-8E971926EE6B}"/>
              </a:ext>
            </a:extLst>
          </p:cNvPr>
          <p:cNvSpPr/>
          <p:nvPr/>
        </p:nvSpPr>
        <p:spPr>
          <a:xfrm>
            <a:off x="116066" y="746540"/>
            <a:ext cx="11912626" cy="5860738"/>
          </a:xfrm>
          <a:prstGeom prst="roundRect">
            <a:avLst>
              <a:gd name="adj" fmla="val 3237"/>
            </a:avLst>
          </a:prstGeom>
          <a:noFill/>
          <a:ln>
            <a:gradFill>
              <a:gsLst>
                <a:gs pos="37000">
                  <a:schemeClr val="bg1">
                    <a:lumMod val="5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85000"/>
                  </a:schemeClr>
                </a:gs>
                <a:gs pos="6105">
                  <a:schemeClr val="bg1">
                    <a:lumMod val="95000"/>
                  </a:schemeClr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3" name="사각형: 둥근 모서리 28">
            <a:extLst>
              <a:ext uri="{FF2B5EF4-FFF2-40B4-BE49-F238E27FC236}">
                <a16:creationId xmlns:a16="http://schemas.microsoft.com/office/drawing/2014/main" id="{49047A2B-EB76-434A-8256-A41F701EBF4C}"/>
              </a:ext>
            </a:extLst>
          </p:cNvPr>
          <p:cNvSpPr/>
          <p:nvPr/>
        </p:nvSpPr>
        <p:spPr>
          <a:xfrm>
            <a:off x="970991" y="1836149"/>
            <a:ext cx="10178790" cy="746967"/>
          </a:xfrm>
          <a:prstGeom prst="roundRect">
            <a:avLst/>
          </a:prstGeom>
          <a:solidFill>
            <a:srgbClr val="FFCA08">
              <a:lumMod val="20000"/>
              <a:lumOff val="80000"/>
              <a:alpha val="6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B금융 본문체 Light" panose="020B0303000000000000" pitchFamily="50" charset="-127"/>
              <a:ea typeface="KB금융 본문체 Light" panose="020B0303000000000000" pitchFamily="50" charset="-127"/>
              <a:cs typeface="+mn-cs"/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8297C5C6-9FB9-4EA8-9168-6507D01B6121}"/>
              </a:ext>
            </a:extLst>
          </p:cNvPr>
          <p:cNvSpPr/>
          <p:nvPr/>
        </p:nvSpPr>
        <p:spPr>
          <a:xfrm>
            <a:off x="703095" y="1836149"/>
            <a:ext cx="928803" cy="746967"/>
          </a:xfrm>
          <a:prstGeom prst="ellipse">
            <a:avLst/>
          </a:prstGeom>
          <a:solidFill>
            <a:srgbClr val="FFCA08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1</a:t>
            </a: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2C021E26-7120-4DCF-B639-B137E6E945B1}"/>
              </a:ext>
            </a:extLst>
          </p:cNvPr>
          <p:cNvSpPr/>
          <p:nvPr/>
        </p:nvSpPr>
        <p:spPr>
          <a:xfrm>
            <a:off x="1631898" y="1971319"/>
            <a:ext cx="9099245" cy="47662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5.10.10</a:t>
            </a: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플러스건강 </a:t>
            </a: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51443B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주요 </a:t>
            </a:r>
            <a:r>
              <a:rPr kumimoji="0" lang="ko-KR" alt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1443B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담보별</a:t>
            </a: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51443B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 </a:t>
            </a: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최대 </a:t>
            </a:r>
            <a:r>
              <a:rPr kumimoji="0" lang="en-US" altLang="ko-KR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13% </a:t>
            </a: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보험료  인하</a:t>
            </a:r>
            <a:r>
              <a:rPr kumimoji="0" lang="en-US" altLang="ko-KR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!</a:t>
            </a:r>
            <a:endParaRPr kumimoji="0" lang="ko-KR" altLang="en-US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47" name="사각형: 둥근 모서리 32">
            <a:extLst>
              <a:ext uri="{FF2B5EF4-FFF2-40B4-BE49-F238E27FC236}">
                <a16:creationId xmlns:a16="http://schemas.microsoft.com/office/drawing/2014/main" id="{AC4B7886-3649-470E-B995-D84BD6165B17}"/>
              </a:ext>
            </a:extLst>
          </p:cNvPr>
          <p:cNvSpPr/>
          <p:nvPr/>
        </p:nvSpPr>
        <p:spPr>
          <a:xfrm>
            <a:off x="1016437" y="3114116"/>
            <a:ext cx="10178790" cy="746967"/>
          </a:xfrm>
          <a:prstGeom prst="roundRect">
            <a:avLst/>
          </a:prstGeom>
          <a:solidFill>
            <a:srgbClr val="F8931D">
              <a:lumMod val="20000"/>
              <a:lumOff val="80000"/>
              <a:alpha val="6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B금융 본문체 Light" panose="020B0303000000000000" pitchFamily="50" charset="-127"/>
              <a:ea typeface="KB금융 본문체 Light" panose="020B0303000000000000" pitchFamily="50" charset="-127"/>
              <a:cs typeface="+mn-cs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587E8C60-5E1E-4AEF-AB33-91BE0375D56E}"/>
              </a:ext>
            </a:extLst>
          </p:cNvPr>
          <p:cNvSpPr/>
          <p:nvPr/>
        </p:nvSpPr>
        <p:spPr>
          <a:xfrm>
            <a:off x="748541" y="3091344"/>
            <a:ext cx="928803" cy="746967"/>
          </a:xfrm>
          <a:prstGeom prst="ellipse">
            <a:avLst/>
          </a:prstGeom>
          <a:solidFill>
            <a:srgbClr val="F8931D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2</a:t>
            </a: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740435E4-CE67-4B86-AB50-72100E76018E}"/>
              </a:ext>
            </a:extLst>
          </p:cNvPr>
          <p:cNvSpPr/>
          <p:nvPr/>
        </p:nvSpPr>
        <p:spPr>
          <a:xfrm>
            <a:off x="1429404" y="3265841"/>
            <a:ext cx="9797724" cy="47662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39302A">
                    <a:lumMod val="90000"/>
                    <a:lumOff val="10000"/>
                  </a:srgbClr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     </a:t>
            </a: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치료종결 후 가입시 </a:t>
            </a: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재발</a:t>
            </a:r>
            <a:r>
              <a:rPr kumimoji="0" lang="en-US" altLang="ko-KR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/</a:t>
            </a:r>
            <a:r>
              <a:rPr lang="ko-KR" altLang="en-US" sz="2200" kern="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전이 암까지 보장</a:t>
            </a:r>
            <a:r>
              <a:rPr lang="ko-KR" altLang="en-US" sz="2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하는 </a:t>
            </a:r>
            <a:r>
              <a:rPr lang="en-US" altLang="ko-KR" sz="2200" kern="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3.N.</a:t>
            </a:r>
            <a:r>
              <a:rPr lang="ko-KR" altLang="en-US" sz="2200" kern="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 심플러스 건강보험</a:t>
            </a:r>
            <a:r>
              <a:rPr lang="en-US" altLang="ko-KR" sz="2200" kern="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  <a:endParaRPr kumimoji="0" lang="ko-KR" altLang="en-US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51" name="사각형: 둥근 모서리 36">
            <a:extLst>
              <a:ext uri="{FF2B5EF4-FFF2-40B4-BE49-F238E27FC236}">
                <a16:creationId xmlns:a16="http://schemas.microsoft.com/office/drawing/2014/main" id="{B7009C0D-B658-42C4-9179-2A18AB93C998}"/>
              </a:ext>
            </a:extLst>
          </p:cNvPr>
          <p:cNvSpPr/>
          <p:nvPr/>
        </p:nvSpPr>
        <p:spPr>
          <a:xfrm>
            <a:off x="1006605" y="4366211"/>
            <a:ext cx="10178790" cy="746966"/>
          </a:xfrm>
          <a:prstGeom prst="roundRect">
            <a:avLst/>
          </a:prstGeom>
          <a:solidFill>
            <a:srgbClr val="FFCA08">
              <a:lumMod val="20000"/>
              <a:lumOff val="80000"/>
              <a:alpha val="6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B금융 본문체 Light" panose="020B0303000000000000" pitchFamily="50" charset="-127"/>
              <a:ea typeface="KB금융 본문체 Light" panose="020B0303000000000000" pitchFamily="50" charset="-127"/>
              <a:cs typeface="+mn-cs"/>
            </a:endParaRP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id="{6E816247-BADA-4726-A249-7CD1AAF0EF28}"/>
              </a:ext>
            </a:extLst>
          </p:cNvPr>
          <p:cNvSpPr/>
          <p:nvPr/>
        </p:nvSpPr>
        <p:spPr>
          <a:xfrm>
            <a:off x="748541" y="4379669"/>
            <a:ext cx="928803" cy="746966"/>
          </a:xfrm>
          <a:prstGeom prst="ellipse">
            <a:avLst/>
          </a:prstGeom>
          <a:solidFill>
            <a:srgbClr val="FFCA08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3</a:t>
            </a: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1C04842B-2C25-4E43-A94D-945C79A57268}"/>
              </a:ext>
            </a:extLst>
          </p:cNvPr>
          <p:cNvSpPr/>
          <p:nvPr/>
        </p:nvSpPr>
        <p:spPr>
          <a:xfrm>
            <a:off x="1677344" y="4514841"/>
            <a:ext cx="9306356" cy="47662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저렴하게 </a:t>
            </a:r>
            <a:r>
              <a:rPr kumimoji="0" lang="en-US" altLang="ko-KR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80/90</a:t>
            </a:r>
            <a:r>
              <a:rPr kumimoji="0" lang="ko-KR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세 만기 가입 후 </a:t>
            </a:r>
            <a:r>
              <a:rPr lang="en-US" altLang="ko-KR" sz="2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110</a:t>
            </a:r>
            <a:r>
              <a:rPr lang="ko-KR" altLang="en-US" sz="2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세까지 </a:t>
            </a:r>
            <a:r>
              <a:rPr lang="ko-KR" altLang="en-US" sz="2200" kern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종전환</a:t>
            </a:r>
            <a:r>
              <a:rPr lang="ko-KR" altLang="en-US" sz="2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가능한 </a:t>
            </a:r>
            <a:r>
              <a:rPr lang="ko-KR" altLang="en-US" sz="2200" kern="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헬스케어</a:t>
            </a:r>
            <a:r>
              <a:rPr lang="en-US" altLang="ko-KR" sz="2200" kern="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</a:t>
            </a:r>
            <a:r>
              <a:rPr lang="ko-KR" altLang="en-US" sz="2200" kern="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건강보험</a:t>
            </a:r>
            <a:r>
              <a:rPr lang="en-US" altLang="ko-KR" sz="2200" kern="0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  <a:endParaRPr kumimoji="0" lang="ko-KR" altLang="en-US" sz="2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25FB9F6-A42A-4784-AAEA-B1B1E9E82CD5}"/>
              </a:ext>
            </a:extLst>
          </p:cNvPr>
          <p:cNvSpPr txBox="1"/>
          <p:nvPr/>
        </p:nvSpPr>
        <p:spPr>
          <a:xfrm>
            <a:off x="908230" y="100144"/>
            <a:ext cx="9041313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7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월 </a:t>
            </a:r>
            <a:r>
              <a:rPr kumimoji="0" lang="en-US" altLang="ko-KR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KB</a:t>
            </a:r>
            <a:r>
              <a:rPr kumimoji="0" lang="ko-KR" altLang="en-US" sz="179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전략 정리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051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3AE2C9-D069-EA46-A04A-2CAE01D912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CB716F-C031-3644-049B-9DF21341F1E9}"/>
              </a:ext>
            </a:extLst>
          </p:cNvPr>
          <p:cNvSpPr txBox="1"/>
          <p:nvPr/>
        </p:nvSpPr>
        <p:spPr>
          <a:xfrm>
            <a:off x="358776" y="2880966"/>
            <a:ext cx="11491102" cy="10960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4137894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C1ADF161-4329-4B9A-9596-8F2BC48832A7}"/>
              </a:ext>
            </a:extLst>
          </p:cNvPr>
          <p:cNvSpPr/>
          <p:nvPr/>
        </p:nvSpPr>
        <p:spPr>
          <a:xfrm>
            <a:off x="1230260" y="2077942"/>
            <a:ext cx="9731479" cy="154107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『</a:t>
            </a:r>
            <a:r>
              <a:rPr lang="en-US" altLang="ko-KR" sz="40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GA </a:t>
            </a:r>
            <a:r>
              <a:rPr lang="ko-KR" altLang="en-US" sz="40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유병자시장의 </a:t>
            </a:r>
            <a:r>
              <a:rPr lang="ko-KR" altLang="en-US" sz="4000" kern="0" spc="-232" dirty="0" err="1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핫이슈</a:t>
            </a:r>
            <a:r>
              <a:rPr lang="en-US" altLang="ko-KR" sz="40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』 </a:t>
            </a:r>
          </a:p>
          <a:p>
            <a:pPr algn="ctr"/>
            <a:r>
              <a:rPr lang="ko-KR" altLang="en-US" sz="4000" kern="0" spc="-232" dirty="0" err="1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유병자</a:t>
            </a:r>
            <a:r>
              <a:rPr lang="ko-KR" altLang="en-US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3.N.</a:t>
            </a:r>
            <a:r>
              <a:rPr lang="ko-KR" altLang="en-US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 심플러스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  <a:endParaRPr lang="en-US" altLang="ko-KR" sz="4000" kern="0" spc="-232" dirty="0">
              <a:solidFill>
                <a:srgbClr val="C0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BE8715-5412-84ED-B256-E1F1401D9324}"/>
              </a:ext>
            </a:extLst>
          </p:cNvPr>
          <p:cNvSpPr txBox="1"/>
          <p:nvPr/>
        </p:nvSpPr>
        <p:spPr>
          <a:xfrm>
            <a:off x="2315334" y="1318536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2</a:t>
            </a: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C7A77691-12D0-45AA-8EC5-73D6F2E33FBA}"/>
              </a:ext>
            </a:extLst>
          </p:cNvPr>
          <p:cNvSpPr/>
          <p:nvPr/>
        </p:nvSpPr>
        <p:spPr>
          <a:xfrm>
            <a:off x="2315334" y="4324006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치료종결 기준 가입시 </a:t>
            </a:r>
            <a:r>
              <a:rPr lang="ko-KR" altLang="en-US" sz="2600" kern="0" spc="-232" dirty="0" err="1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알릴의무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고지 및 잔존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전이암만 없다면 </a:t>
            </a:r>
            <a:endParaRPr lang="en-GB" altLang="ko-KR" sz="2600" kern="0" spc="-232" dirty="0">
              <a:solidFill>
                <a:prstClr val="black">
                  <a:lumMod val="75000"/>
                  <a:lumOff val="25000"/>
                </a:prst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455883E5-BEDC-442B-551B-EAAFC6593C64}"/>
              </a:ext>
            </a:extLst>
          </p:cNvPr>
          <p:cNvGrpSpPr/>
          <p:nvPr/>
        </p:nvGrpSpPr>
        <p:grpSpPr>
          <a:xfrm>
            <a:off x="1768026" y="3701105"/>
            <a:ext cx="8655948" cy="443535"/>
            <a:chOff x="1515076" y="2735603"/>
            <a:chExt cx="8655948" cy="443535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CCC5811D-4F00-E576-B1DC-86AEAC38C8EB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9" name="Image 11" descr="preencoded.png">
                <a:extLst>
                  <a:ext uri="{FF2B5EF4-FFF2-40B4-BE49-F238E27FC236}">
                    <a16:creationId xmlns:a16="http://schemas.microsoft.com/office/drawing/2014/main" id="{8CA9518E-D335-F4EC-5E81-F7417F24BA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10" name="Text 4">
                <a:extLst>
                  <a:ext uri="{FF2B5EF4-FFF2-40B4-BE49-F238E27FC236}">
                    <a16:creationId xmlns:a16="http://schemas.microsoft.com/office/drawing/2014/main" id="{C210928F-DCEE-87D8-102A-22BB3D9A084D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  <a:cs typeface="nanumsqure-neo-B" pitchFamily="34" charset="-120"/>
                  </a:rPr>
                  <a:t>1</a:t>
                </a:r>
                <a:endParaRPr lang="en-US" sz="1700" dirty="0">
                  <a:solidFill>
                    <a:prstClr val="black"/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  <a:cs typeface="Arial"/>
                </a:endParaRPr>
              </a:p>
            </p:txBody>
          </p:sp>
        </p:grpSp>
        <p:pic>
          <p:nvPicPr>
            <p:cNvPr id="15" name="Image 16" descr="preencoded.png">
              <a:extLst>
                <a:ext uri="{FF2B5EF4-FFF2-40B4-BE49-F238E27FC236}">
                  <a16:creationId xmlns:a16="http://schemas.microsoft.com/office/drawing/2014/main" id="{984840BC-8C7F-C31C-D388-FAE5F13737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26" name="Text 3">
            <a:extLst>
              <a:ext uri="{FF2B5EF4-FFF2-40B4-BE49-F238E27FC236}">
                <a16:creationId xmlns:a16="http://schemas.microsoft.com/office/drawing/2014/main" id="{DEA1AF2A-69F2-FD28-EE97-E37DD17C5A7B}"/>
              </a:ext>
            </a:extLst>
          </p:cNvPr>
          <p:cNvSpPr/>
          <p:nvPr/>
        </p:nvSpPr>
        <p:spPr>
          <a:xfrm>
            <a:off x="2307886" y="3715915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암만 물어보지만  진단비부터 주요치료비 생활비까지 빠짐없이 보장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  <a:endParaRPr lang="en-GB" altLang="ko-KR" sz="2600" kern="0" spc="-232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60A7286D-EEC2-700D-FAE3-FF2DE2B7C04D}"/>
              </a:ext>
            </a:extLst>
          </p:cNvPr>
          <p:cNvGrpSpPr/>
          <p:nvPr/>
        </p:nvGrpSpPr>
        <p:grpSpPr>
          <a:xfrm>
            <a:off x="1768026" y="4340771"/>
            <a:ext cx="8655948" cy="1005976"/>
            <a:chOff x="1515076" y="2735603"/>
            <a:chExt cx="8655948" cy="1005976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E44EEA70-A1F8-8EFF-CB32-2D40A6181BE9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30" name="Image 11" descr="preencoded.png">
                <a:extLst>
                  <a:ext uri="{FF2B5EF4-FFF2-40B4-BE49-F238E27FC236}">
                    <a16:creationId xmlns:a16="http://schemas.microsoft.com/office/drawing/2014/main" id="{7FBD8AF6-80F2-3E69-D887-8E593134AC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31" name="Text 4">
                <a:extLst>
                  <a:ext uri="{FF2B5EF4-FFF2-40B4-BE49-F238E27FC236}">
                    <a16:creationId xmlns:a16="http://schemas.microsoft.com/office/drawing/2014/main" id="{BBFAFB23-1489-6B90-2CE3-D82BFCCACC7B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  <a:cs typeface="Arial"/>
                  </a:rPr>
                  <a:t>2</a:t>
                </a:r>
                <a:endParaRPr lang="en-US" sz="1700" dirty="0">
                  <a:solidFill>
                    <a:prstClr val="black"/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  <a:cs typeface="Arial"/>
                </a:endParaRPr>
              </a:p>
            </p:txBody>
          </p:sp>
        </p:grpSp>
        <p:pic>
          <p:nvPicPr>
            <p:cNvPr id="29" name="Image 16" descr="preencoded.png">
              <a:extLst>
                <a:ext uri="{FF2B5EF4-FFF2-40B4-BE49-F238E27FC236}">
                  <a16:creationId xmlns:a16="http://schemas.microsoft.com/office/drawing/2014/main" id="{4C5FB96E-07AB-18D8-816C-0AE4CBD67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  <p:pic>
          <p:nvPicPr>
            <p:cNvPr id="25" name="Image 16" descr="preencoded.png">
              <a:extLst>
                <a:ext uri="{FF2B5EF4-FFF2-40B4-BE49-F238E27FC236}">
                  <a16:creationId xmlns:a16="http://schemas.microsoft.com/office/drawing/2014/main" id="{28808EF1-FFBC-443D-9F22-A9702EB9E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722116"/>
              <a:ext cx="8640000" cy="19463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37D6CBA-7162-8D45-DA2A-00A8BF1F8453}"/>
              </a:ext>
            </a:extLst>
          </p:cNvPr>
          <p:cNvSpPr txBox="1"/>
          <p:nvPr/>
        </p:nvSpPr>
        <p:spPr>
          <a:xfrm>
            <a:off x="2221157" y="875036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News</a:t>
            </a:r>
          </a:p>
        </p:txBody>
      </p:sp>
      <p:sp>
        <p:nvSpPr>
          <p:cNvPr id="24" name="Text 3">
            <a:extLst>
              <a:ext uri="{FF2B5EF4-FFF2-40B4-BE49-F238E27FC236}">
                <a16:creationId xmlns:a16="http://schemas.microsoft.com/office/drawing/2014/main" id="{6F934E7B-FF69-4C7E-B547-11BBB76D92A1}"/>
              </a:ext>
            </a:extLst>
          </p:cNvPr>
          <p:cNvSpPr/>
          <p:nvPr/>
        </p:nvSpPr>
        <p:spPr>
          <a:xfrm>
            <a:off x="2307886" y="4891045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기존암에 대한 전이 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재발 보상</a:t>
            </a:r>
            <a:endParaRPr lang="en-GB" altLang="ko-KR" sz="2600" kern="0" spc="-232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21545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24934-58C4-22EE-D5BD-C78DC476E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1C988DD1-10FC-74FC-43D0-DA0BFB34C67A}"/>
              </a:ext>
            </a:extLst>
          </p:cNvPr>
          <p:cNvSpPr/>
          <p:nvPr/>
        </p:nvSpPr>
        <p:spPr>
          <a:xfrm>
            <a:off x="1230260" y="1792715"/>
            <a:ext cx="9731479" cy="154107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ko-KR" altLang="en-US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『 </a:t>
            </a:r>
            <a:r>
              <a:rPr lang="en-US" altLang="ko-KR" sz="40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80/90</a:t>
            </a:r>
            <a:r>
              <a:rPr lang="ko-KR" altLang="en-US" sz="4000" kern="0" spc="-232" dirty="0">
                <a:solidFill>
                  <a:srgbClr val="FF000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 만기로 저렴하게 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』  </a:t>
            </a:r>
          </a:p>
          <a:p>
            <a:pPr algn="ctr"/>
            <a:r>
              <a:rPr lang="ko-KR" altLang="en-US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헬스케어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+ </a:t>
            </a:r>
            <a:r>
              <a:rPr lang="ko-KR" altLang="en-US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건강보험</a:t>
            </a:r>
            <a:r>
              <a:rPr lang="en-US" altLang="ko-KR" sz="4000" kern="0" spc="-232" dirty="0">
                <a:solidFill>
                  <a:srgbClr val="0070C0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E6F646-41B9-D545-467C-8A1B196DE2E7}"/>
              </a:ext>
            </a:extLst>
          </p:cNvPr>
          <p:cNvSpPr txBox="1"/>
          <p:nvPr/>
        </p:nvSpPr>
        <p:spPr>
          <a:xfrm>
            <a:off x="2315334" y="1318536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3</a:t>
            </a:r>
            <a:endParaRPr lang="en-GB" sz="2000" b="1" dirty="0">
              <a:solidFill>
                <a:srgbClr val="787879"/>
              </a:solidFill>
              <a:latin typeface="KBFG Display Light" panose="020B0303000000000000" pitchFamily="34" charset="-127"/>
              <a:ea typeface="KBFG Display Light" panose="020B0303000000000000" pitchFamily="34" charset="-127"/>
            </a:endParaRPr>
          </a:p>
        </p:txBody>
      </p:sp>
      <p:sp>
        <p:nvSpPr>
          <p:cNvPr id="4" name="Text 3">
            <a:extLst>
              <a:ext uri="{FF2B5EF4-FFF2-40B4-BE49-F238E27FC236}">
                <a16:creationId xmlns:a16="http://schemas.microsoft.com/office/drawing/2014/main" id="{7144BC86-C442-A296-CF78-336B4599DDFE}"/>
              </a:ext>
            </a:extLst>
          </p:cNvPr>
          <p:cNvSpPr/>
          <p:nvPr/>
        </p:nvSpPr>
        <p:spPr>
          <a:xfrm>
            <a:off x="2248315" y="3399756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80/90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 만기로 저렴하게 가입하고 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가입당시 보험료 </a:t>
            </a:r>
            <a:r>
              <a:rPr lang="ko-KR" altLang="en-US" sz="2600" kern="0" spc="-232" dirty="0" err="1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요율로</a:t>
            </a:r>
            <a:endParaRPr lang="en-GB" altLang="ko-KR" sz="2600" kern="0" spc="-232" dirty="0">
              <a:solidFill>
                <a:prstClr val="black">
                  <a:lumMod val="75000"/>
                  <a:lumOff val="25000"/>
                </a:prst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16C55CA8-96AD-B6C6-1FEC-CAC924919336}"/>
              </a:ext>
            </a:extLst>
          </p:cNvPr>
          <p:cNvGrpSpPr/>
          <p:nvPr/>
        </p:nvGrpSpPr>
        <p:grpSpPr>
          <a:xfrm>
            <a:off x="1768026" y="3425801"/>
            <a:ext cx="8655948" cy="443535"/>
            <a:chOff x="1515076" y="2735603"/>
            <a:chExt cx="8655948" cy="443535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E9B2E267-B19E-6CD3-C5E2-4C055E0E211C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9" name="Image 11" descr="preencoded.png">
                <a:extLst>
                  <a:ext uri="{FF2B5EF4-FFF2-40B4-BE49-F238E27FC236}">
                    <a16:creationId xmlns:a16="http://schemas.microsoft.com/office/drawing/2014/main" id="{01A2F3FC-5882-8343-EE3C-76232909B3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10" name="Text 4">
                <a:extLst>
                  <a:ext uri="{FF2B5EF4-FFF2-40B4-BE49-F238E27FC236}">
                    <a16:creationId xmlns:a16="http://schemas.microsoft.com/office/drawing/2014/main" id="{68244A7D-0DB8-C3E3-ABF6-387EC15EFD8D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  <a:cs typeface="nanumsqure-neo-B" pitchFamily="34" charset="-120"/>
                  </a:rPr>
                  <a:t>1</a:t>
                </a:r>
                <a:endParaRPr lang="en-US" sz="1700" dirty="0">
                  <a:solidFill>
                    <a:prstClr val="black"/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  <a:cs typeface="Arial"/>
                </a:endParaRPr>
              </a:p>
            </p:txBody>
          </p:sp>
        </p:grpSp>
        <p:pic>
          <p:nvPicPr>
            <p:cNvPr id="15" name="Image 16" descr="preencoded.png">
              <a:extLst>
                <a:ext uri="{FF2B5EF4-FFF2-40B4-BE49-F238E27FC236}">
                  <a16:creationId xmlns:a16="http://schemas.microsoft.com/office/drawing/2014/main" id="{C4C69A70-802B-62D1-373E-1C88D7892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</p:grpSp>
      <p:sp>
        <p:nvSpPr>
          <p:cNvPr id="26" name="Text 3">
            <a:extLst>
              <a:ext uri="{FF2B5EF4-FFF2-40B4-BE49-F238E27FC236}">
                <a16:creationId xmlns:a16="http://schemas.microsoft.com/office/drawing/2014/main" id="{03E7E2B8-AE78-30EF-574F-298EB9C34D7D}"/>
              </a:ext>
            </a:extLst>
          </p:cNvPr>
          <p:cNvSpPr/>
          <p:nvPr/>
        </p:nvSpPr>
        <p:spPr>
          <a:xfrm>
            <a:off x="2281757" y="4010678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endParaRPr lang="en-GB" altLang="ko-KR" sz="2600" kern="0" spc="-232" dirty="0">
              <a:solidFill>
                <a:srgbClr val="FF0000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pic>
        <p:nvPicPr>
          <p:cNvPr id="29" name="Image 16" descr="preencoded.png">
            <a:extLst>
              <a:ext uri="{FF2B5EF4-FFF2-40B4-BE49-F238E27FC236}">
                <a16:creationId xmlns:a16="http://schemas.microsoft.com/office/drawing/2014/main" id="{E7084E4F-7479-1060-C640-5F6FE901D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974" y="4420715"/>
            <a:ext cx="8640000" cy="1946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E06172D-FEAA-3553-FDC2-8B6BC9E6AF79}"/>
              </a:ext>
            </a:extLst>
          </p:cNvPr>
          <p:cNvSpPr txBox="1"/>
          <p:nvPr/>
        </p:nvSpPr>
        <p:spPr>
          <a:xfrm>
            <a:off x="2221157" y="875036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787879"/>
                </a:solidFill>
                <a:latin typeface="KBFG Display Light" panose="020B0303000000000000" pitchFamily="34" charset="-127"/>
                <a:ea typeface="KBFG Display Light" panose="020B0303000000000000" pitchFamily="34" charset="-127"/>
              </a:rPr>
              <a:t>News</a:t>
            </a:r>
          </a:p>
        </p:txBody>
      </p:sp>
      <p:sp>
        <p:nvSpPr>
          <p:cNvPr id="14" name="Text 3">
            <a:extLst>
              <a:ext uri="{FF2B5EF4-FFF2-40B4-BE49-F238E27FC236}">
                <a16:creationId xmlns:a16="http://schemas.microsoft.com/office/drawing/2014/main" id="{3B6A7B43-F4E7-498E-8BC1-9845D489651E}"/>
              </a:ext>
            </a:extLst>
          </p:cNvPr>
          <p:cNvSpPr/>
          <p:nvPr/>
        </p:nvSpPr>
        <p:spPr>
          <a:xfrm>
            <a:off x="2281757" y="3987824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110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세까지 </a:t>
            </a:r>
            <a:r>
              <a:rPr lang="ko-KR" altLang="en-US" sz="2600" kern="0" spc="-232" dirty="0" err="1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전기납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적용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</a:t>
            </a:r>
            <a:r>
              <a:rPr lang="ko-KR" altLang="en-US" sz="2600" kern="0" spc="-232" dirty="0" err="1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무심사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sz="2600" kern="0" spc="-232" dirty="0" err="1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종전환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en-GB" altLang="ko-KR" sz="2600" kern="0" spc="-232" dirty="0">
              <a:solidFill>
                <a:prstClr val="black">
                  <a:lumMod val="75000"/>
                  <a:lumOff val="25000"/>
                </a:prst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8E5693-570C-4718-A690-375EA1BA8D8A}"/>
              </a:ext>
            </a:extLst>
          </p:cNvPr>
          <p:cNvGrpSpPr/>
          <p:nvPr/>
        </p:nvGrpSpPr>
        <p:grpSpPr>
          <a:xfrm>
            <a:off x="1768026" y="4571120"/>
            <a:ext cx="8655948" cy="998549"/>
            <a:chOff x="1515076" y="2735603"/>
            <a:chExt cx="8655948" cy="998549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F4A983ED-D24A-4054-AD40-10E2F04A15B5}"/>
                </a:ext>
              </a:extLst>
            </p:cNvPr>
            <p:cNvGrpSpPr/>
            <p:nvPr/>
          </p:nvGrpSpPr>
          <p:grpSpPr>
            <a:xfrm>
              <a:off x="1515076" y="2735603"/>
              <a:ext cx="379102" cy="379102"/>
              <a:chOff x="1515076" y="2735603"/>
              <a:chExt cx="379102" cy="379102"/>
            </a:xfrm>
          </p:grpSpPr>
          <p:pic>
            <p:nvPicPr>
              <p:cNvPr id="22" name="Image 11" descr="preencoded.png">
                <a:extLst>
                  <a:ext uri="{FF2B5EF4-FFF2-40B4-BE49-F238E27FC236}">
                    <a16:creationId xmlns:a16="http://schemas.microsoft.com/office/drawing/2014/main" id="{8BA95F05-44E2-4C90-8BA1-2315F87D13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15076" y="2735603"/>
                <a:ext cx="379102" cy="379102"/>
              </a:xfrm>
              <a:prstGeom prst="rect">
                <a:avLst/>
              </a:prstGeom>
            </p:spPr>
          </p:pic>
          <p:sp>
            <p:nvSpPr>
              <p:cNvPr id="23" name="Text 4">
                <a:extLst>
                  <a:ext uri="{FF2B5EF4-FFF2-40B4-BE49-F238E27FC236}">
                    <a16:creationId xmlns:a16="http://schemas.microsoft.com/office/drawing/2014/main" id="{0D7F52AB-7089-4CBC-B3B7-DCD439E14673}"/>
                  </a:ext>
                </a:extLst>
              </p:cNvPr>
              <p:cNvSpPr/>
              <p:nvPr/>
            </p:nvSpPr>
            <p:spPr>
              <a:xfrm>
                <a:off x="1600545" y="2817149"/>
                <a:ext cx="171444" cy="2158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 defTabSz="634959"/>
                <a:r>
                  <a:rPr lang="en-US" sz="1700" kern="0" spc="-110" dirty="0">
                    <a:solidFill>
                      <a:srgbClr val="505253"/>
                    </a:solidFill>
                    <a:latin typeface="KB금융 본문체 Bold" panose="020B0803000000000000" pitchFamily="50" charset="-127"/>
                    <a:ea typeface="KB금융 본문체 Bold" panose="020B0803000000000000" pitchFamily="50" charset="-127"/>
                    <a:cs typeface="Arial"/>
                  </a:rPr>
                  <a:t>2</a:t>
                </a:r>
                <a:endParaRPr lang="en-US" sz="1700" dirty="0">
                  <a:solidFill>
                    <a:prstClr val="black"/>
                  </a:solidFill>
                  <a:latin typeface="KB금융 본문체 Bold" panose="020B0803000000000000" pitchFamily="50" charset="-127"/>
                  <a:ea typeface="KB금융 본문체 Bold" panose="020B0803000000000000" pitchFamily="50" charset="-127"/>
                  <a:cs typeface="Arial"/>
                </a:endParaRPr>
              </a:p>
            </p:txBody>
          </p:sp>
        </p:grpSp>
        <p:pic>
          <p:nvPicPr>
            <p:cNvPr id="19" name="Image 16" descr="preencoded.png">
              <a:extLst>
                <a:ext uri="{FF2B5EF4-FFF2-40B4-BE49-F238E27FC236}">
                  <a16:creationId xmlns:a16="http://schemas.microsoft.com/office/drawing/2014/main" id="{44C58991-5A3F-44C7-91DA-DEE67F5AD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159675"/>
              <a:ext cx="8640000" cy="19463"/>
            </a:xfrm>
            <a:prstGeom prst="rect">
              <a:avLst/>
            </a:prstGeom>
          </p:spPr>
        </p:pic>
        <p:pic>
          <p:nvPicPr>
            <p:cNvPr id="20" name="Image 16" descr="preencoded.png">
              <a:extLst>
                <a:ext uri="{FF2B5EF4-FFF2-40B4-BE49-F238E27FC236}">
                  <a16:creationId xmlns:a16="http://schemas.microsoft.com/office/drawing/2014/main" id="{6CAB8A84-85C8-433A-9B07-A3815BFFA7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1024" y="3714689"/>
              <a:ext cx="8640000" cy="19463"/>
            </a:xfrm>
            <a:prstGeom prst="rect">
              <a:avLst/>
            </a:prstGeom>
          </p:spPr>
        </p:pic>
      </p:grpSp>
      <p:sp>
        <p:nvSpPr>
          <p:cNvPr id="24" name="Text 3">
            <a:extLst>
              <a:ext uri="{FF2B5EF4-FFF2-40B4-BE49-F238E27FC236}">
                <a16:creationId xmlns:a16="http://schemas.microsoft.com/office/drawing/2014/main" id="{6FB87C32-A172-4823-B30E-99C492BCBF2C}"/>
              </a:ext>
            </a:extLst>
          </p:cNvPr>
          <p:cNvSpPr/>
          <p:nvPr/>
        </p:nvSpPr>
        <p:spPr>
          <a:xfrm>
            <a:off x="2248315" y="4542393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보장보험료 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3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 ↑ 가입시 헬스케어 서비스 제공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및</a:t>
            </a:r>
            <a:endParaRPr lang="en-GB" altLang="ko-KR" sz="2600" kern="0" spc="-232" dirty="0">
              <a:solidFill>
                <a:prstClr val="black">
                  <a:lumMod val="75000"/>
                  <a:lumOff val="25000"/>
                </a:prst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27" name="Text 3">
            <a:extLst>
              <a:ext uri="{FF2B5EF4-FFF2-40B4-BE49-F238E27FC236}">
                <a16:creationId xmlns:a16="http://schemas.microsoft.com/office/drawing/2014/main" id="{DF650C6F-E316-45C9-92BF-D5963AB583EE}"/>
              </a:ext>
            </a:extLst>
          </p:cNvPr>
          <p:cNvSpPr/>
          <p:nvPr/>
        </p:nvSpPr>
        <p:spPr>
          <a:xfrm>
            <a:off x="2287643" y="5079671"/>
            <a:ext cx="9270624" cy="38767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지정 가족 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인 추가 헬스케어 서비스 제공까지</a:t>
            </a:r>
            <a:r>
              <a:rPr lang="en-US" altLang="ko-KR" sz="2600" kern="0" spc="-232" dirty="0">
                <a:solidFill>
                  <a:prstClr val="black">
                    <a:lumMod val="75000"/>
                    <a:lumOff val="2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! </a:t>
            </a:r>
            <a:r>
              <a:rPr lang="en-US" altLang="ko-KR" sz="2000" kern="0" spc="-232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( 3</a:t>
            </a:r>
            <a:r>
              <a:rPr lang="ko-KR" altLang="en-US" sz="2000" kern="0" spc="-232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개 서비스 한정</a:t>
            </a:r>
            <a:r>
              <a:rPr lang="en-US" altLang="ko-KR" sz="2000" kern="0" spc="-232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  </a:t>
            </a:r>
            <a:endParaRPr lang="en-GB" altLang="ko-KR" sz="2600" kern="0" spc="-232" dirty="0">
              <a:solidFill>
                <a:schemeClr val="bg1">
                  <a:lumMod val="50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9960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5" descr="preencoded.png">
            <a:extLst>
              <a:ext uri="{FF2B5EF4-FFF2-40B4-BE49-F238E27FC236}">
                <a16:creationId xmlns:a16="http://schemas.microsoft.com/office/drawing/2014/main" id="{DE72CFAA-1D15-46B2-9A7D-0B87AB60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258158">
            <a:off x="1978265" y="2758605"/>
            <a:ext cx="363478" cy="281515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A3814338-1357-C884-F257-3FD8E738E40A}"/>
              </a:ext>
            </a:extLst>
          </p:cNvPr>
          <p:cNvGrpSpPr/>
          <p:nvPr/>
        </p:nvGrpSpPr>
        <p:grpSpPr>
          <a:xfrm>
            <a:off x="330200" y="2950163"/>
            <a:ext cx="1769103" cy="555037"/>
            <a:chOff x="88900" y="2743200"/>
            <a:chExt cx="3848100" cy="685800"/>
          </a:xfrm>
          <a:solidFill>
            <a:schemeClr val="bg1"/>
          </a:solidFill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4FC6765F-CB2C-2939-C5C0-A553746C2FB1}"/>
                </a:ext>
              </a:extLst>
            </p:cNvPr>
            <p:cNvSpPr/>
            <p:nvPr/>
          </p:nvSpPr>
          <p:spPr>
            <a:xfrm>
              <a:off x="32512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D5C4CD35-3308-3369-33AC-45E4F5957D63}"/>
                </a:ext>
              </a:extLst>
            </p:cNvPr>
            <p:cNvSpPr/>
            <p:nvPr/>
          </p:nvSpPr>
          <p:spPr>
            <a:xfrm>
              <a:off x="88900" y="2743200"/>
              <a:ext cx="685800" cy="685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03DD497-5807-FAC0-219F-55A06466EFFD}"/>
                </a:ext>
              </a:extLst>
            </p:cNvPr>
            <p:cNvSpPr/>
            <p:nvPr/>
          </p:nvSpPr>
          <p:spPr>
            <a:xfrm>
              <a:off x="431800" y="2743200"/>
              <a:ext cx="3200400" cy="685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F6B9B28-0484-1A13-F4A9-C71C8CA103EC}"/>
              </a:ext>
            </a:extLst>
          </p:cNvPr>
          <p:cNvSpPr txBox="1"/>
          <p:nvPr/>
        </p:nvSpPr>
        <p:spPr>
          <a:xfrm>
            <a:off x="645486" y="3028890"/>
            <a:ext cx="1186543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종합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상품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2E14AA-163A-4063-B4CF-8452FC105B68}"/>
              </a:ext>
            </a:extLst>
          </p:cNvPr>
          <p:cNvSpPr txBox="1"/>
          <p:nvPr/>
        </p:nvSpPr>
        <p:spPr>
          <a:xfrm>
            <a:off x="2535991" y="2728421"/>
            <a:ext cx="9851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5.10.10 </a:t>
            </a:r>
            <a:r>
              <a:rPr kumimoji="0" lang="ko-KR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플러스건강보험</a:t>
            </a:r>
            <a:endParaRPr kumimoji="0" lang="en-US" altLang="ko-KR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  <a:p>
            <a:pPr marL="0" marR="0" lvl="0" indent="0" algn="l" defTabSz="787606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주요 보장을 최대 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12% </a:t>
            </a: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인하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81217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5.10.10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플러스건강보험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– 6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월 대비 보험료 ↓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EBCEEE5-CCF4-48A3-AD1F-A575A38298DF}"/>
              </a:ext>
            </a:extLst>
          </p:cNvPr>
          <p:cNvSpPr/>
          <p:nvPr/>
        </p:nvSpPr>
        <p:spPr>
          <a:xfrm>
            <a:off x="1638781" y="2339004"/>
            <a:ext cx="8721969" cy="4012635"/>
          </a:xfrm>
          <a:prstGeom prst="rect">
            <a:avLst/>
          </a:prstGeom>
          <a:solidFill>
            <a:schemeClr val="bg1">
              <a:lumMod val="75000"/>
              <a:alpha val="42745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9" name="양쪽 모서리가 둥근 사각형 12">
            <a:extLst>
              <a:ext uri="{FF2B5EF4-FFF2-40B4-BE49-F238E27FC236}">
                <a16:creationId xmlns:a16="http://schemas.microsoft.com/office/drawing/2014/main" id="{2036641D-CC72-4A4D-A793-1519C84457DD}"/>
              </a:ext>
            </a:extLst>
          </p:cNvPr>
          <p:cNvSpPr/>
          <p:nvPr/>
        </p:nvSpPr>
        <p:spPr>
          <a:xfrm>
            <a:off x="2871000" y="2007402"/>
            <a:ext cx="6257530" cy="516135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60584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세만기</a:t>
            </a:r>
            <a:r>
              <a:rPr kumimoji="0" lang="ko-KR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</a:t>
            </a:r>
            <a:r>
              <a: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/ </a:t>
            </a:r>
            <a:r>
              <a:rPr kumimoji="0" lang="ko-KR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세만기</a:t>
            </a:r>
            <a:r>
              <a:rPr kumimoji="0" lang="ko-KR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</a:t>
            </a:r>
            <a:r>
              <a:rPr kumimoji="0" lang="ko-KR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무해지</a:t>
            </a:r>
            <a:r>
              <a:rPr kumimoji="0" lang="ko-KR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 보험료 인하</a:t>
            </a:r>
            <a:r>
              <a: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!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1F6BC7E-38EF-437F-BC46-CA39CEAFAA86}"/>
              </a:ext>
            </a:extLst>
          </p:cNvPr>
          <p:cNvSpPr/>
          <p:nvPr/>
        </p:nvSpPr>
        <p:spPr>
          <a:xfrm>
            <a:off x="3321984" y="2843384"/>
            <a:ext cx="5487744" cy="528598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암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/ </a:t>
            </a:r>
            <a:r>
              <a:rPr lang="ko-KR" altLang="en-US" sz="2000" b="1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뇌혈관 </a:t>
            </a:r>
            <a:r>
              <a:rPr lang="en-US" altLang="ko-KR" sz="2000" b="1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2000" b="1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허혈성 </a:t>
            </a:r>
            <a:r>
              <a:rPr lang="ko-KR" altLang="en-US" sz="2000" b="1" kern="0" dirty="0" err="1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진단비</a:t>
            </a:r>
            <a:endParaRPr kumimoji="0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7E67AA6-EB5C-494E-8EE2-6D89918FAB1F}"/>
              </a:ext>
            </a:extLst>
          </p:cNvPr>
          <p:cNvSpPr/>
          <p:nvPr/>
        </p:nvSpPr>
        <p:spPr>
          <a:xfrm>
            <a:off x="3321984" y="3486018"/>
            <a:ext cx="5487744" cy="532685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b="1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 </a:t>
            </a:r>
            <a:r>
              <a:rPr lang="en-US" altLang="ko-KR" sz="2000" b="1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2000" b="1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뇌혈관 </a:t>
            </a:r>
            <a:r>
              <a:rPr lang="en-US" altLang="ko-KR" sz="2000" b="1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2000" b="1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허혈성 수술비</a:t>
            </a:r>
            <a:endParaRPr kumimoji="0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0F2F89F-3EC9-4C3E-B9BE-B81D41754EB7}"/>
              </a:ext>
            </a:extLst>
          </p:cNvPr>
          <p:cNvSpPr/>
          <p:nvPr/>
        </p:nvSpPr>
        <p:spPr>
          <a:xfrm>
            <a:off x="3321984" y="4120371"/>
            <a:ext cx="5487744" cy="532686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암 주요치료비 </a:t>
            </a:r>
            <a:r>
              <a:rPr kumimoji="0" lang="en-US" altLang="ko-KR" sz="105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(</a:t>
            </a:r>
            <a:r>
              <a:rPr kumimoji="0" lang="ko-KR" alt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호르몬제외</a:t>
            </a:r>
            <a:r>
              <a:rPr lang="en-US" altLang="ko-KR" sz="1050" b="1" kern="0" dirty="0">
                <a:solidFill>
                  <a:schemeClr val="bg1">
                    <a:lumMod val="50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  </a:t>
            </a:r>
            <a:r>
              <a:rPr lang="en-US" altLang="ko-KR" sz="2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2000" b="1" kern="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신특정순환계</a:t>
            </a:r>
            <a:r>
              <a:rPr lang="ko-KR" altLang="en-US" sz="2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주요치료비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5BFFF6B7-C2D5-4FB5-A896-F71954FD6312}"/>
              </a:ext>
            </a:extLst>
          </p:cNvPr>
          <p:cNvSpPr/>
          <p:nvPr/>
        </p:nvSpPr>
        <p:spPr>
          <a:xfrm>
            <a:off x="3321984" y="4819549"/>
            <a:ext cx="5487744" cy="532686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간병인사용일당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798D091A-3483-4A02-A675-C9F06390A173}"/>
              </a:ext>
            </a:extLst>
          </p:cNvPr>
          <p:cNvSpPr/>
          <p:nvPr/>
        </p:nvSpPr>
        <p:spPr>
          <a:xfrm>
            <a:off x="3321984" y="5513871"/>
            <a:ext cx="5487744" cy="51601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상해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/ </a:t>
            </a:r>
            <a:r>
              <a:rPr lang="ko-KR" altLang="en-US" sz="2000" b="1" kern="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질병 종수술비</a:t>
            </a:r>
            <a:endParaRPr kumimoji="0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uLnTx/>
              <a:uFillTx/>
              <a:latin typeface="KB금융 본문체 Bold" panose="020B0803000000000000" pitchFamily="50" charset="-127"/>
              <a:ea typeface="KB금융 본문체 Bold" panose="020B0803000000000000" pitchFamily="50" charset="-127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62126E-1C72-41F1-85A2-B2B7528EB10F}"/>
              </a:ext>
            </a:extLst>
          </p:cNvPr>
          <p:cNvSpPr txBox="1"/>
          <p:nvPr/>
        </p:nvSpPr>
        <p:spPr>
          <a:xfrm>
            <a:off x="1408303" y="828118"/>
            <a:ext cx="9182923" cy="5847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 defTabSz="742950" latinLnBrk="1">
              <a:defRPr/>
            </a:pPr>
            <a:r>
              <a:rPr lang="ko-KR" altLang="en-US" sz="3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트랜드보장을</a:t>
            </a:r>
            <a:r>
              <a:rPr lang="ko-KR" altLang="en-US" sz="3200" dirty="0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  <a:r>
              <a:rPr lang="ko-KR" altLang="en-US" sz="3200" dirty="0">
                <a:solidFill>
                  <a:srgbClr val="FF33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최대 </a:t>
            </a:r>
            <a:r>
              <a:rPr lang="en-US" altLang="ko-KR" sz="3200" dirty="0">
                <a:solidFill>
                  <a:srgbClr val="FF33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13% </a:t>
            </a:r>
            <a:r>
              <a:rPr lang="ko-KR" altLang="en-US" sz="3200" dirty="0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보험료 </a:t>
            </a:r>
            <a:r>
              <a:rPr lang="ko-KR" altLang="en-US" sz="3200" dirty="0">
                <a:solidFill>
                  <a:srgbClr val="FF3300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인하 </a:t>
            </a:r>
            <a:r>
              <a:rPr lang="en-US" altLang="ko-KR" sz="3200" dirty="0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!!</a:t>
            </a:r>
            <a:endParaRPr lang="ko-KR" altLang="en-US" sz="3200" dirty="0">
              <a:solidFill>
                <a:prstClr val="black">
                  <a:lumMod val="95000"/>
                  <a:lumOff val="5000"/>
                </a:prstClr>
              </a:solidFill>
              <a:latin typeface="KB금융 제목체 Bold" panose="020B0803000000000000" pitchFamily="50" charset="-127"/>
              <a:ea typeface="KB금융 제목체 Bold" panose="020B08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20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4965904-B0D7-43C8-8153-C5EB127958A0}"/>
              </a:ext>
            </a:extLst>
          </p:cNvPr>
          <p:cNvSpPr txBox="1"/>
          <p:nvPr/>
        </p:nvSpPr>
        <p:spPr>
          <a:xfrm>
            <a:off x="193348" y="6153013"/>
            <a:ext cx="85533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en-US" altLang="ko-KR" sz="1100" dirty="0">
                <a:solidFill>
                  <a:prstClr val="white">
                    <a:lumMod val="65000"/>
                  </a:prst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*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5.10.10 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플러스건강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20</a:t>
            </a:r>
            <a:r>
              <a:rPr lang="ko-KR" altLang="en-US" sz="1200" dirty="0" err="1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년납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100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ko-KR" altLang="en-US" sz="1200" dirty="0" err="1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무해지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건강고지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10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년형 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,2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대납입면제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,40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세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남 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,1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급 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,6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월과 </a:t>
            </a:r>
            <a:r>
              <a:rPr lang="en-US" altLang="ko-KR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7</a:t>
            </a:r>
            <a:r>
              <a:rPr lang="ko-KR" altLang="en-US" sz="1200" dirty="0">
                <a:solidFill>
                  <a:schemeClr val="bg1">
                    <a:lumMod val="7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월 보험료 비교</a:t>
            </a:r>
            <a:endParaRPr lang="ko-KR" altLang="en-US" sz="1100" dirty="0">
              <a:solidFill>
                <a:schemeClr val="bg1">
                  <a:lumMod val="7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D252B638-8620-401A-BA30-476038C806E7}"/>
              </a:ext>
            </a:extLst>
          </p:cNvPr>
          <p:cNvSpPr/>
          <p:nvPr/>
        </p:nvSpPr>
        <p:spPr>
          <a:xfrm>
            <a:off x="263790" y="2763061"/>
            <a:ext cx="1663334" cy="3284233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25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KB금융 본문체 Bold" pitchFamily="50" charset="-127"/>
              <a:ea typeface="KB금융 본문체 Bold" pitchFamily="50" charset="-127"/>
              <a:cs typeface="+mn-cs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123AE2B-34AF-4739-ADAF-9C97BC43D69F}"/>
              </a:ext>
            </a:extLst>
          </p:cNvPr>
          <p:cNvSpPr/>
          <p:nvPr/>
        </p:nvSpPr>
        <p:spPr>
          <a:xfrm>
            <a:off x="1243393" y="3519949"/>
            <a:ext cx="2060374" cy="2525914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817" latinLnBrk="0">
              <a:defRPr/>
            </a:pPr>
            <a:r>
              <a:rPr lang="en-US" altLang="ko-KR" sz="3200" kern="0" dirty="0">
                <a:solidFill>
                  <a:srgbClr val="EEECE1">
                    <a:lumMod val="25000"/>
                  </a:srgb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KB 7</a:t>
            </a:r>
            <a:r>
              <a:rPr lang="ko-KR" altLang="en-US" sz="3200" kern="0" dirty="0">
                <a:solidFill>
                  <a:srgbClr val="EEECE1">
                    <a:lumMod val="25000"/>
                  </a:srgb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월</a:t>
            </a: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B79B4941-50B7-4001-8596-31ACEEDA4771}"/>
              </a:ext>
            </a:extLst>
          </p:cNvPr>
          <p:cNvCxnSpPr>
            <a:cxnSpLocks/>
          </p:cNvCxnSpPr>
          <p:nvPr/>
        </p:nvCxnSpPr>
        <p:spPr>
          <a:xfrm>
            <a:off x="263789" y="6047409"/>
            <a:ext cx="11664421" cy="57379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ysDash"/>
            <a:headEnd type="none"/>
            <a:tailEnd type="non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CA7C7DA-F879-47F3-9404-B3430A57F164}"/>
              </a:ext>
            </a:extLst>
          </p:cNvPr>
          <p:cNvSpPr txBox="1"/>
          <p:nvPr/>
        </p:nvSpPr>
        <p:spPr>
          <a:xfrm>
            <a:off x="435701" y="5285416"/>
            <a:ext cx="657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latinLnBrk="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KB</a:t>
            </a:r>
          </a:p>
          <a:p>
            <a:pPr algn="ctr" defTabSz="457200" latinLnBrk="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6</a:t>
            </a:r>
            <a:r>
              <a:rPr lang="ko-KR" altLang="en-US" b="1" dirty="0">
                <a:solidFill>
                  <a:prstClr val="white">
                    <a:lumMod val="6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월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56DEE5-6B3C-4051-9E12-2BB6D6958508}"/>
              </a:ext>
            </a:extLst>
          </p:cNvPr>
          <p:cNvSpPr txBox="1"/>
          <p:nvPr/>
        </p:nvSpPr>
        <p:spPr>
          <a:xfrm>
            <a:off x="4362547" y="5518759"/>
            <a:ext cx="637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en-US" altLang="ko-KR" dirty="0">
                <a:solidFill>
                  <a:prstClr val="white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A</a:t>
            </a:r>
            <a:r>
              <a:rPr lang="ko-KR" altLang="en-US" dirty="0">
                <a:solidFill>
                  <a:prstClr val="white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188643-6AAC-409F-B668-1DB449F5C345}"/>
              </a:ext>
            </a:extLst>
          </p:cNvPr>
          <p:cNvSpPr txBox="1"/>
          <p:nvPr/>
        </p:nvSpPr>
        <p:spPr>
          <a:xfrm>
            <a:off x="5707176" y="5493185"/>
            <a:ext cx="637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en-US" altLang="ko-KR" dirty="0">
                <a:solidFill>
                  <a:prstClr val="white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D</a:t>
            </a:r>
            <a:r>
              <a:rPr lang="ko-KR" altLang="en-US" dirty="0">
                <a:solidFill>
                  <a:prstClr val="white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사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EC1A43-E9CF-4CF3-A56E-65C6042D2BB3}"/>
              </a:ext>
            </a:extLst>
          </p:cNvPr>
          <p:cNvSpPr txBox="1"/>
          <p:nvPr/>
        </p:nvSpPr>
        <p:spPr>
          <a:xfrm>
            <a:off x="1438979" y="2996326"/>
            <a:ext cx="2263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en-US" altLang="ko-KR" sz="3200" b="1" dirty="0">
                <a:solidFill>
                  <a:prstClr val="black"/>
                </a:solidFill>
                <a:latin typeface="맑은 고딕"/>
              </a:rPr>
              <a:t>28,210</a:t>
            </a:r>
            <a:r>
              <a:rPr lang="ko-KR" altLang="en-US" sz="3200" dirty="0">
                <a:solidFill>
                  <a:prstClr val="black"/>
                </a:solidFill>
                <a:latin typeface="맑은 고딕"/>
              </a:rPr>
              <a:t>원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B1DFC4-67F7-4640-9E58-24262FE40B01}"/>
              </a:ext>
            </a:extLst>
          </p:cNvPr>
          <p:cNvSpPr txBox="1"/>
          <p:nvPr/>
        </p:nvSpPr>
        <p:spPr>
          <a:xfrm>
            <a:off x="464124" y="2253171"/>
            <a:ext cx="1258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en-US" altLang="ko-KR" sz="2400" b="1" dirty="0">
                <a:solidFill>
                  <a:schemeClr val="bg1">
                    <a:lumMod val="50000"/>
                  </a:schemeClr>
                </a:solidFill>
                <a:latin typeface="맑은 고딕"/>
              </a:rPr>
              <a:t>31,130</a:t>
            </a:r>
            <a:endParaRPr lang="ko-KR" altLang="en-US" sz="2400" b="1" dirty="0">
              <a:solidFill>
                <a:schemeClr val="bg1">
                  <a:lumMod val="50000"/>
                </a:schemeClr>
              </a:solidFill>
              <a:latin typeface="맑은 고딕"/>
            </a:endParaRPr>
          </a:p>
        </p:txBody>
      </p:sp>
      <p:sp>
        <p:nvSpPr>
          <p:cNvPr id="15" name="원호 14">
            <a:extLst>
              <a:ext uri="{FF2B5EF4-FFF2-40B4-BE49-F238E27FC236}">
                <a16:creationId xmlns:a16="http://schemas.microsoft.com/office/drawing/2014/main" id="{006FDDFD-8358-4D4C-8D72-A71DCFE2BE9A}"/>
              </a:ext>
            </a:extLst>
          </p:cNvPr>
          <p:cNvSpPr/>
          <p:nvPr/>
        </p:nvSpPr>
        <p:spPr>
          <a:xfrm>
            <a:off x="1545869" y="3190502"/>
            <a:ext cx="915494" cy="1229373"/>
          </a:xfrm>
          <a:prstGeom prst="arc">
            <a:avLst>
              <a:gd name="adj1" fmla="val 14350537"/>
              <a:gd name="adj2" fmla="val 20038044"/>
            </a:avLst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headEnd type="none"/>
            <a:tailEnd type="triangle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AB435CE-46BF-4B45-B6DB-A45B1859E05B}"/>
              </a:ext>
            </a:extLst>
          </p:cNvPr>
          <p:cNvSpPr/>
          <p:nvPr/>
        </p:nvSpPr>
        <p:spPr>
          <a:xfrm>
            <a:off x="4362547" y="3770503"/>
            <a:ext cx="1663334" cy="2275359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25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KB금융 본문체 Bold" pitchFamily="50" charset="-127"/>
              <a:ea typeface="KB금융 본문체 Bold" pitchFamily="50" charset="-127"/>
              <a:cs typeface="+mn-cs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1541140E-01B4-4657-B811-3016D8A8EC52}"/>
              </a:ext>
            </a:extLst>
          </p:cNvPr>
          <p:cNvSpPr/>
          <p:nvPr/>
        </p:nvSpPr>
        <p:spPr>
          <a:xfrm>
            <a:off x="5342150" y="4317301"/>
            <a:ext cx="2060374" cy="1727130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817" latinLnBrk="0">
              <a:defRPr/>
            </a:pPr>
            <a:r>
              <a:rPr lang="en-US" altLang="ko-KR" sz="3200" kern="0" dirty="0">
                <a:solidFill>
                  <a:srgbClr val="EEECE1">
                    <a:lumMod val="25000"/>
                  </a:srgb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KB 7</a:t>
            </a:r>
            <a:r>
              <a:rPr lang="ko-KR" altLang="en-US" sz="3200" kern="0" dirty="0">
                <a:solidFill>
                  <a:srgbClr val="EEECE1">
                    <a:lumMod val="25000"/>
                  </a:srgb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월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9E8971-98C3-4B71-A56B-8F1C22342D8F}"/>
              </a:ext>
            </a:extLst>
          </p:cNvPr>
          <p:cNvSpPr txBox="1"/>
          <p:nvPr/>
        </p:nvSpPr>
        <p:spPr>
          <a:xfrm>
            <a:off x="4534458" y="5264321"/>
            <a:ext cx="657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latinLnBrk="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KB</a:t>
            </a:r>
          </a:p>
          <a:p>
            <a:pPr algn="ctr" defTabSz="457200" latinLnBrk="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6</a:t>
            </a:r>
            <a:r>
              <a:rPr lang="ko-KR" altLang="en-US" b="1" dirty="0">
                <a:solidFill>
                  <a:prstClr val="white">
                    <a:lumMod val="6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월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A2348F-05F9-4519-A63E-BB0E5A3534AD}"/>
              </a:ext>
            </a:extLst>
          </p:cNvPr>
          <p:cNvSpPr txBox="1"/>
          <p:nvPr/>
        </p:nvSpPr>
        <p:spPr>
          <a:xfrm>
            <a:off x="5582425" y="3732526"/>
            <a:ext cx="2263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en-US" altLang="ko-KR" sz="3200" b="1" dirty="0">
                <a:solidFill>
                  <a:prstClr val="black"/>
                </a:solidFill>
                <a:latin typeface="맑은 고딕"/>
              </a:rPr>
              <a:t>11,960</a:t>
            </a:r>
            <a:r>
              <a:rPr lang="ko-KR" altLang="en-US" sz="3200" dirty="0">
                <a:solidFill>
                  <a:prstClr val="black"/>
                </a:solidFill>
                <a:latin typeface="맑은 고딕"/>
              </a:rPr>
              <a:t>원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D76F48-55F2-471A-9597-5CA3890549A7}"/>
              </a:ext>
            </a:extLst>
          </p:cNvPr>
          <p:cNvSpPr txBox="1"/>
          <p:nvPr/>
        </p:nvSpPr>
        <p:spPr>
          <a:xfrm>
            <a:off x="4562372" y="3320911"/>
            <a:ext cx="1258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en-US" altLang="ko-KR" sz="2400" b="1" dirty="0">
                <a:solidFill>
                  <a:schemeClr val="bg1">
                    <a:lumMod val="65000"/>
                  </a:schemeClr>
                </a:solidFill>
                <a:latin typeface="맑은 고딕"/>
              </a:rPr>
              <a:t>12,640</a:t>
            </a:r>
            <a:endParaRPr lang="ko-KR" altLang="en-US" sz="2400" b="1" dirty="0">
              <a:solidFill>
                <a:schemeClr val="bg1">
                  <a:lumMod val="65000"/>
                </a:schemeClr>
              </a:solidFill>
              <a:latin typeface="맑은 고딕"/>
            </a:endParaRPr>
          </a:p>
        </p:txBody>
      </p:sp>
      <p:sp>
        <p:nvSpPr>
          <p:cNvPr id="30" name="원호 29">
            <a:extLst>
              <a:ext uri="{FF2B5EF4-FFF2-40B4-BE49-F238E27FC236}">
                <a16:creationId xmlns:a16="http://schemas.microsoft.com/office/drawing/2014/main" id="{F66A5CD4-09B5-475F-9A73-D13BD90041D3}"/>
              </a:ext>
            </a:extLst>
          </p:cNvPr>
          <p:cNvSpPr/>
          <p:nvPr/>
        </p:nvSpPr>
        <p:spPr>
          <a:xfrm>
            <a:off x="1556098" y="2448774"/>
            <a:ext cx="915494" cy="1229373"/>
          </a:xfrm>
          <a:prstGeom prst="arc">
            <a:avLst>
              <a:gd name="adj1" fmla="val 14350537"/>
              <a:gd name="adj2" fmla="val 20038044"/>
            </a:avLst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headEnd type="none"/>
            <a:tailEnd type="triangle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A828B40-B71C-48BB-A22E-719CF10509BA}"/>
              </a:ext>
            </a:extLst>
          </p:cNvPr>
          <p:cNvSpPr/>
          <p:nvPr/>
        </p:nvSpPr>
        <p:spPr>
          <a:xfrm>
            <a:off x="8511649" y="4590962"/>
            <a:ext cx="1663334" cy="1466163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7429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25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KB금융 본문체 Bold" pitchFamily="50" charset="-127"/>
              <a:ea typeface="KB금융 본문체 Bold" pitchFamily="50" charset="-127"/>
              <a:cs typeface="+mn-cs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A9FF1163-BDEA-469D-B719-C4E0D06EB315}"/>
              </a:ext>
            </a:extLst>
          </p:cNvPr>
          <p:cNvSpPr/>
          <p:nvPr/>
        </p:nvSpPr>
        <p:spPr>
          <a:xfrm>
            <a:off x="9491252" y="4999182"/>
            <a:ext cx="2060374" cy="1076176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817" latinLnBrk="0">
              <a:defRPr/>
            </a:pPr>
            <a:r>
              <a:rPr lang="en-US" altLang="ko-KR" sz="3200" kern="0" dirty="0">
                <a:solidFill>
                  <a:srgbClr val="EEECE1">
                    <a:lumMod val="25000"/>
                  </a:srgb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KB 7</a:t>
            </a:r>
            <a:r>
              <a:rPr lang="ko-KR" altLang="en-US" sz="3200" kern="0" dirty="0">
                <a:solidFill>
                  <a:srgbClr val="EEECE1">
                    <a:lumMod val="25000"/>
                  </a:srgb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월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3D383C-D7CA-4AF0-A874-161E0B631CAD}"/>
              </a:ext>
            </a:extLst>
          </p:cNvPr>
          <p:cNvSpPr txBox="1"/>
          <p:nvPr/>
        </p:nvSpPr>
        <p:spPr>
          <a:xfrm>
            <a:off x="8683560" y="5285416"/>
            <a:ext cx="657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latinLnBrk="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KB</a:t>
            </a:r>
          </a:p>
          <a:p>
            <a:pPr algn="ctr" defTabSz="457200" latinLnBrk="0"/>
            <a:r>
              <a:rPr lang="en-US" altLang="ko-KR" b="1" dirty="0">
                <a:solidFill>
                  <a:prstClr val="white">
                    <a:lumMod val="6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6</a:t>
            </a:r>
            <a:r>
              <a:rPr lang="ko-KR" altLang="en-US" b="1" dirty="0">
                <a:solidFill>
                  <a:prstClr val="white">
                    <a:lumMod val="6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월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D8B999-1C21-435A-9EF1-10EF4E96DB5E}"/>
              </a:ext>
            </a:extLst>
          </p:cNvPr>
          <p:cNvSpPr txBox="1"/>
          <p:nvPr/>
        </p:nvSpPr>
        <p:spPr>
          <a:xfrm>
            <a:off x="9816829" y="4478572"/>
            <a:ext cx="2263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en-US" altLang="ko-KR" sz="3200" dirty="0">
                <a:solidFill>
                  <a:prstClr val="black"/>
                </a:solidFill>
                <a:latin typeface="맑은 고딕"/>
              </a:rPr>
              <a:t>5,660</a:t>
            </a:r>
            <a:r>
              <a:rPr lang="ko-KR" altLang="en-US" sz="3200" dirty="0">
                <a:solidFill>
                  <a:prstClr val="black"/>
                </a:solidFill>
                <a:latin typeface="맑은 고딕"/>
              </a:rPr>
              <a:t>원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C4C792-F8E0-477F-A3B4-4E6E2E3434E6}"/>
              </a:ext>
            </a:extLst>
          </p:cNvPr>
          <p:cNvSpPr txBox="1"/>
          <p:nvPr/>
        </p:nvSpPr>
        <p:spPr>
          <a:xfrm>
            <a:off x="8725548" y="4163672"/>
            <a:ext cx="1258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latinLnBrk="0"/>
            <a:r>
              <a:rPr lang="en-US" altLang="ko-KR" sz="2400" b="1" dirty="0">
                <a:solidFill>
                  <a:schemeClr val="bg1">
                    <a:lumMod val="65000"/>
                  </a:schemeClr>
                </a:solidFill>
                <a:latin typeface="맑은 고딕"/>
              </a:rPr>
              <a:t>5,910</a:t>
            </a:r>
            <a:endParaRPr lang="ko-KR" altLang="en-US" sz="2400" b="1" dirty="0">
              <a:solidFill>
                <a:schemeClr val="bg1">
                  <a:lumMod val="65000"/>
                </a:schemeClr>
              </a:solidFill>
              <a:latin typeface="맑은 고딕"/>
            </a:endParaRPr>
          </a:p>
        </p:txBody>
      </p:sp>
      <p:sp>
        <p:nvSpPr>
          <p:cNvPr id="36" name="원호 35">
            <a:extLst>
              <a:ext uri="{FF2B5EF4-FFF2-40B4-BE49-F238E27FC236}">
                <a16:creationId xmlns:a16="http://schemas.microsoft.com/office/drawing/2014/main" id="{40109E39-2DC3-4C35-A904-F52883E43D96}"/>
              </a:ext>
            </a:extLst>
          </p:cNvPr>
          <p:cNvSpPr/>
          <p:nvPr/>
        </p:nvSpPr>
        <p:spPr>
          <a:xfrm>
            <a:off x="5638252" y="3429000"/>
            <a:ext cx="915494" cy="1229373"/>
          </a:xfrm>
          <a:prstGeom prst="arc">
            <a:avLst>
              <a:gd name="adj1" fmla="val 14350537"/>
              <a:gd name="adj2" fmla="val 20038044"/>
            </a:avLst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headEnd type="none"/>
            <a:tailEnd type="triangle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F43CAC6-044D-4198-8353-92515A2791D9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5.10.10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플러스건강보험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– </a:t>
            </a:r>
            <a:r>
              <a:rPr lang="ko-KR" altLang="en-US" sz="1795" b="1" dirty="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담보별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보험료 비교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49DBC4B7-CF86-4A9B-8989-10B55C22ADC2}"/>
              </a:ext>
            </a:extLst>
          </p:cNvPr>
          <p:cNvSpPr/>
          <p:nvPr/>
        </p:nvSpPr>
        <p:spPr>
          <a:xfrm>
            <a:off x="346646" y="870834"/>
            <a:ext cx="3011478" cy="1033712"/>
          </a:xfrm>
          <a:prstGeom prst="roundRect">
            <a:avLst/>
          </a:prstGeom>
          <a:solidFill>
            <a:srgbClr val="FFFF6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뇌혈관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+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허혈성</a:t>
            </a:r>
            <a:endParaRPr lang="en-US" altLang="ko-KR" sz="2000" dirty="0">
              <a:solidFill>
                <a:schemeClr val="tx1">
                  <a:lumMod val="85000"/>
                  <a:lumOff val="15000"/>
                </a:schemeClr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  <a:p>
            <a:pPr algn="ctr"/>
            <a:r>
              <a:rPr lang="ko-KR" alt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진단비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 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천만</a:t>
            </a: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E42BB2F1-BF00-426F-8C5D-627CF22DA08A}"/>
              </a:ext>
            </a:extLst>
          </p:cNvPr>
          <p:cNvSpPr/>
          <p:nvPr/>
        </p:nvSpPr>
        <p:spPr>
          <a:xfrm>
            <a:off x="8511649" y="870834"/>
            <a:ext cx="3011478" cy="1033711"/>
          </a:xfrm>
          <a:prstGeom prst="roundRect">
            <a:avLst/>
          </a:prstGeom>
          <a:solidFill>
            <a:srgbClr val="FFFF6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뇌혈관 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 </a:t>
            </a:r>
            <a:r>
              <a:rPr lang="ko-KR" alt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허혈성수술비</a:t>
            </a:r>
            <a:b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</a:b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천만</a:t>
            </a: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C4C62CE6-B473-4B5A-91E7-471EC13D7CB1}"/>
              </a:ext>
            </a:extLst>
          </p:cNvPr>
          <p:cNvSpPr/>
          <p:nvPr/>
        </p:nvSpPr>
        <p:spPr>
          <a:xfrm>
            <a:off x="4429147" y="870834"/>
            <a:ext cx="3011478" cy="1033712"/>
          </a:xfrm>
          <a:prstGeom prst="roundRect">
            <a:avLst/>
          </a:prstGeom>
          <a:solidFill>
            <a:srgbClr val="FFFF6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암수술비 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천만</a:t>
            </a:r>
          </a:p>
        </p:txBody>
      </p:sp>
      <p:sp>
        <p:nvSpPr>
          <p:cNvPr id="41" name="원호 40">
            <a:extLst>
              <a:ext uri="{FF2B5EF4-FFF2-40B4-BE49-F238E27FC236}">
                <a16:creationId xmlns:a16="http://schemas.microsoft.com/office/drawing/2014/main" id="{306ACFA1-F390-4BED-AB79-69A4B77BE40F}"/>
              </a:ext>
            </a:extLst>
          </p:cNvPr>
          <p:cNvSpPr/>
          <p:nvPr/>
        </p:nvSpPr>
        <p:spPr>
          <a:xfrm>
            <a:off x="9738692" y="4192547"/>
            <a:ext cx="915494" cy="1229373"/>
          </a:xfrm>
          <a:prstGeom prst="arc">
            <a:avLst>
              <a:gd name="adj1" fmla="val 14350537"/>
              <a:gd name="adj2" fmla="val 20038044"/>
            </a:avLst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headEnd type="none"/>
            <a:tailEnd type="triangle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4094F6B6-0F07-4CB2-A55A-4C4CCE8C0E71}"/>
              </a:ext>
            </a:extLst>
          </p:cNvPr>
          <p:cNvSpPr/>
          <p:nvPr/>
        </p:nvSpPr>
        <p:spPr>
          <a:xfrm>
            <a:off x="2304961" y="2197646"/>
            <a:ext cx="1258605" cy="422638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9.5% </a:t>
            </a:r>
            <a:r>
              <a:rPr lang="ko-KR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제목체 Bold"/>
                <a:ea typeface="KB금융 제목체 Bold"/>
              </a:rPr>
              <a:t>↓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B금융 제목체 Bold"/>
              <a:ea typeface="KB금융 제목체 Bold"/>
              <a:cs typeface="+mn-cs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384765C6-4E7E-411A-BC65-971ED7DC99A7}"/>
              </a:ext>
            </a:extLst>
          </p:cNvPr>
          <p:cNvSpPr/>
          <p:nvPr/>
        </p:nvSpPr>
        <p:spPr>
          <a:xfrm>
            <a:off x="5820977" y="2836193"/>
            <a:ext cx="1258605" cy="422638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5.4% </a:t>
            </a:r>
            <a:r>
              <a:rPr lang="ko-KR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제목체 Bold"/>
                <a:ea typeface="KB금융 제목체 Bold"/>
              </a:rPr>
              <a:t>↓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B금융 제목체 Bold"/>
              <a:ea typeface="KB금융 제목체 Bold"/>
              <a:cs typeface="+mn-cs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1523DAD3-C4CE-4001-BD89-0BC589B244B1}"/>
              </a:ext>
            </a:extLst>
          </p:cNvPr>
          <p:cNvSpPr/>
          <p:nvPr/>
        </p:nvSpPr>
        <p:spPr>
          <a:xfrm>
            <a:off x="10173753" y="3570702"/>
            <a:ext cx="1258605" cy="422638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4.3% </a:t>
            </a:r>
            <a:r>
              <a:rPr lang="ko-KR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제목체 Bold"/>
                <a:ea typeface="KB금융 제목체 Bold"/>
              </a:rPr>
              <a:t>↓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B금융 제목체 Bold"/>
              <a:ea typeface="KB금융 제목체 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785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D252B638-8620-401A-BA30-476038C806E7}"/>
              </a:ext>
            </a:extLst>
          </p:cNvPr>
          <p:cNvSpPr/>
          <p:nvPr/>
        </p:nvSpPr>
        <p:spPr>
          <a:xfrm>
            <a:off x="263790" y="3086722"/>
            <a:ext cx="1663334" cy="2960571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25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KB금융 본문체 Bold" pitchFamily="50" charset="-127"/>
              <a:ea typeface="KB금융 본문체 Bold" pitchFamily="50" charset="-127"/>
              <a:cs typeface="+mn-cs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123AE2B-34AF-4739-ADAF-9C97BC43D69F}"/>
              </a:ext>
            </a:extLst>
          </p:cNvPr>
          <p:cNvSpPr/>
          <p:nvPr/>
        </p:nvSpPr>
        <p:spPr>
          <a:xfrm>
            <a:off x="1243393" y="3770503"/>
            <a:ext cx="2060374" cy="2275359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KB 7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월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A7C7DA-F879-47F3-9404-B3430A57F164}"/>
              </a:ext>
            </a:extLst>
          </p:cNvPr>
          <p:cNvSpPr txBox="1"/>
          <p:nvPr/>
        </p:nvSpPr>
        <p:spPr>
          <a:xfrm>
            <a:off x="435701" y="5285416"/>
            <a:ext cx="657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KB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6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월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56DEE5-6B3C-4051-9E12-2BB6D6958508}"/>
              </a:ext>
            </a:extLst>
          </p:cNvPr>
          <p:cNvSpPr txBox="1"/>
          <p:nvPr/>
        </p:nvSpPr>
        <p:spPr>
          <a:xfrm>
            <a:off x="4362547" y="5518759"/>
            <a:ext cx="637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A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188643-6AAC-409F-B668-1DB449F5C345}"/>
              </a:ext>
            </a:extLst>
          </p:cNvPr>
          <p:cNvSpPr txBox="1"/>
          <p:nvPr/>
        </p:nvSpPr>
        <p:spPr>
          <a:xfrm>
            <a:off x="5707176" y="5493185"/>
            <a:ext cx="637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D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사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EC1A43-E9CF-4CF3-A56E-65C6042D2BB3}"/>
              </a:ext>
            </a:extLst>
          </p:cNvPr>
          <p:cNvSpPr txBox="1"/>
          <p:nvPr/>
        </p:nvSpPr>
        <p:spPr>
          <a:xfrm>
            <a:off x="1429481" y="3250989"/>
            <a:ext cx="2263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19,356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원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B1DFC4-67F7-4640-9E58-24262FE40B01}"/>
              </a:ext>
            </a:extLst>
          </p:cNvPr>
          <p:cNvSpPr txBox="1"/>
          <p:nvPr/>
        </p:nvSpPr>
        <p:spPr>
          <a:xfrm>
            <a:off x="490799" y="2644875"/>
            <a:ext cx="1258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21,366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원호 14">
            <a:extLst>
              <a:ext uri="{FF2B5EF4-FFF2-40B4-BE49-F238E27FC236}">
                <a16:creationId xmlns:a16="http://schemas.microsoft.com/office/drawing/2014/main" id="{006FDDFD-8358-4D4C-8D72-A71DCFE2BE9A}"/>
              </a:ext>
            </a:extLst>
          </p:cNvPr>
          <p:cNvSpPr/>
          <p:nvPr/>
        </p:nvSpPr>
        <p:spPr>
          <a:xfrm>
            <a:off x="1485109" y="2677582"/>
            <a:ext cx="915494" cy="1229373"/>
          </a:xfrm>
          <a:prstGeom prst="arc">
            <a:avLst>
              <a:gd name="adj1" fmla="val 14350537"/>
              <a:gd name="adj2" fmla="val 20038044"/>
            </a:avLst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headEnd type="none"/>
            <a:tailEnd type="triangle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AB435CE-46BF-4B45-B6DB-A45B1859E05B}"/>
              </a:ext>
            </a:extLst>
          </p:cNvPr>
          <p:cNvSpPr/>
          <p:nvPr/>
        </p:nvSpPr>
        <p:spPr>
          <a:xfrm>
            <a:off x="4362547" y="2981779"/>
            <a:ext cx="1663334" cy="3064084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25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KB금융 본문체 Bold" pitchFamily="50" charset="-127"/>
              <a:ea typeface="KB금융 본문체 Bold" pitchFamily="50" charset="-127"/>
              <a:cs typeface="+mn-cs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1541140E-01B4-4657-B811-3016D8A8EC52}"/>
              </a:ext>
            </a:extLst>
          </p:cNvPr>
          <p:cNvSpPr/>
          <p:nvPr/>
        </p:nvSpPr>
        <p:spPr>
          <a:xfrm>
            <a:off x="5342150" y="3730836"/>
            <a:ext cx="2060374" cy="2313595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KB 7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월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9E8971-98C3-4B71-A56B-8F1C22342D8F}"/>
              </a:ext>
            </a:extLst>
          </p:cNvPr>
          <p:cNvSpPr txBox="1"/>
          <p:nvPr/>
        </p:nvSpPr>
        <p:spPr>
          <a:xfrm>
            <a:off x="4534458" y="5264321"/>
            <a:ext cx="657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KB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6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월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A2348F-05F9-4519-A63E-BB0E5A3534AD}"/>
              </a:ext>
            </a:extLst>
          </p:cNvPr>
          <p:cNvSpPr txBox="1"/>
          <p:nvPr/>
        </p:nvSpPr>
        <p:spPr>
          <a:xfrm>
            <a:off x="5654980" y="3221193"/>
            <a:ext cx="2263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21,920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원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D76F48-55F2-471A-9597-5CA3890549A7}"/>
              </a:ext>
            </a:extLst>
          </p:cNvPr>
          <p:cNvSpPr txBox="1"/>
          <p:nvPr/>
        </p:nvSpPr>
        <p:spPr>
          <a:xfrm>
            <a:off x="4620316" y="2547267"/>
            <a:ext cx="1258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24,920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0" name="원호 29">
            <a:extLst>
              <a:ext uri="{FF2B5EF4-FFF2-40B4-BE49-F238E27FC236}">
                <a16:creationId xmlns:a16="http://schemas.microsoft.com/office/drawing/2014/main" id="{F66A5CD4-09B5-475F-9A73-D13BD90041D3}"/>
              </a:ext>
            </a:extLst>
          </p:cNvPr>
          <p:cNvSpPr/>
          <p:nvPr/>
        </p:nvSpPr>
        <p:spPr>
          <a:xfrm>
            <a:off x="5760125" y="2517652"/>
            <a:ext cx="915494" cy="1588089"/>
          </a:xfrm>
          <a:prstGeom prst="arc">
            <a:avLst>
              <a:gd name="adj1" fmla="val 14350537"/>
              <a:gd name="adj2" fmla="val 20038044"/>
            </a:avLst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headEnd type="none"/>
            <a:tailEnd type="triangle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A828B40-B71C-48BB-A22E-719CF10509BA}"/>
              </a:ext>
            </a:extLst>
          </p:cNvPr>
          <p:cNvSpPr/>
          <p:nvPr/>
        </p:nvSpPr>
        <p:spPr>
          <a:xfrm>
            <a:off x="8511649" y="3998463"/>
            <a:ext cx="1663334" cy="2058662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b"/>
          <a:lstStyle/>
          <a:p>
            <a:pPr marL="0" marR="0" lvl="0" indent="0" algn="ctr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25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KB금융 본문체 Bold" pitchFamily="50" charset="-127"/>
              <a:ea typeface="KB금융 본문체 Bold" pitchFamily="50" charset="-127"/>
              <a:cs typeface="+mn-cs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A9FF1163-BDEA-469D-B719-C4E0D06EB315}"/>
              </a:ext>
            </a:extLst>
          </p:cNvPr>
          <p:cNvSpPr/>
          <p:nvPr/>
        </p:nvSpPr>
        <p:spPr>
          <a:xfrm>
            <a:off x="9491252" y="4658398"/>
            <a:ext cx="2060374" cy="1416959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KB 7</a:t>
            </a:r>
            <a:r>
              <a: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KB금융 본문체 Bold" panose="020B0803000000000000" pitchFamily="50" charset="-127"/>
                <a:ea typeface="KB금융 본문체 Bold" panose="020B0803000000000000" pitchFamily="50" charset="-127"/>
                <a:cs typeface="+mn-cs"/>
              </a:rPr>
              <a:t>월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3D383C-D7CA-4AF0-A874-161E0B631CAD}"/>
              </a:ext>
            </a:extLst>
          </p:cNvPr>
          <p:cNvSpPr txBox="1"/>
          <p:nvPr/>
        </p:nvSpPr>
        <p:spPr>
          <a:xfrm>
            <a:off x="8683560" y="5285416"/>
            <a:ext cx="657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KB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6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KB금융 제목체 Bold" panose="020B0803000000000000" pitchFamily="50" charset="-127"/>
                <a:ea typeface="KB금융 제목체 Bold" panose="020B0803000000000000" pitchFamily="50" charset="-127"/>
                <a:cs typeface="+mn-cs"/>
              </a:rPr>
              <a:t>월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D8B999-1C21-435A-9EF1-10EF4E96DB5E}"/>
              </a:ext>
            </a:extLst>
          </p:cNvPr>
          <p:cNvSpPr txBox="1"/>
          <p:nvPr/>
        </p:nvSpPr>
        <p:spPr>
          <a:xfrm>
            <a:off x="9816829" y="4120967"/>
            <a:ext cx="2263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12,350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원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C4C792-F8E0-477F-A3B4-4E6E2E3434E6}"/>
              </a:ext>
            </a:extLst>
          </p:cNvPr>
          <p:cNvSpPr txBox="1"/>
          <p:nvPr/>
        </p:nvSpPr>
        <p:spPr>
          <a:xfrm>
            <a:off x="8664157" y="3587187"/>
            <a:ext cx="1258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13,530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6" name="원호 35">
            <a:extLst>
              <a:ext uri="{FF2B5EF4-FFF2-40B4-BE49-F238E27FC236}">
                <a16:creationId xmlns:a16="http://schemas.microsoft.com/office/drawing/2014/main" id="{40109E39-2DC3-4C35-A904-F52883E43D96}"/>
              </a:ext>
            </a:extLst>
          </p:cNvPr>
          <p:cNvSpPr/>
          <p:nvPr/>
        </p:nvSpPr>
        <p:spPr>
          <a:xfrm>
            <a:off x="9738808" y="3700608"/>
            <a:ext cx="915494" cy="1229373"/>
          </a:xfrm>
          <a:prstGeom prst="arc">
            <a:avLst>
              <a:gd name="adj1" fmla="val 14350537"/>
              <a:gd name="adj2" fmla="val 20038044"/>
            </a:avLst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headEnd type="none"/>
            <a:tailEnd type="triangle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B8DE9F88-6C83-4CE9-8B86-BDD3EDC804AF}"/>
              </a:ext>
            </a:extLst>
          </p:cNvPr>
          <p:cNvSpPr/>
          <p:nvPr/>
        </p:nvSpPr>
        <p:spPr>
          <a:xfrm>
            <a:off x="8369564" y="925664"/>
            <a:ext cx="3011478" cy="1113042"/>
          </a:xfrm>
          <a:prstGeom prst="roundRect">
            <a:avLst/>
          </a:prstGeom>
          <a:solidFill>
            <a:srgbClr val="FFFF6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신특정순환계주요치료비</a:t>
            </a:r>
            <a:endParaRPr lang="en-US" altLang="ko-KR" sz="2000" dirty="0">
              <a:solidFill>
                <a:schemeClr val="tx1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천만</a:t>
            </a:r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7A3D7345-D44A-43AC-A9BC-32CDEB240555}"/>
              </a:ext>
            </a:extLst>
          </p:cNvPr>
          <p:cNvSpPr/>
          <p:nvPr/>
        </p:nvSpPr>
        <p:spPr>
          <a:xfrm>
            <a:off x="4362547" y="925664"/>
            <a:ext cx="3011478" cy="1049667"/>
          </a:xfrm>
          <a:prstGeom prst="roundRect">
            <a:avLst/>
          </a:prstGeom>
          <a:solidFill>
            <a:srgbClr val="FFFF6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암주요치료비 </a:t>
            </a:r>
            <a:r>
              <a:rPr lang="en-US" altLang="ko-KR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1</a:t>
            </a:r>
            <a:r>
              <a:rPr lang="ko-KR" altLang="en-US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천만</a:t>
            </a: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BB3B7B95-8459-4180-A590-827F2298EC95}"/>
              </a:ext>
            </a:extLst>
          </p:cNvPr>
          <p:cNvSpPr/>
          <p:nvPr/>
        </p:nvSpPr>
        <p:spPr>
          <a:xfrm>
            <a:off x="355530" y="925664"/>
            <a:ext cx="3011478" cy="1113042"/>
          </a:xfrm>
          <a:prstGeom prst="roundRect">
            <a:avLst/>
          </a:prstGeom>
          <a:solidFill>
            <a:srgbClr val="FFFF6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상해</a:t>
            </a:r>
            <a:r>
              <a:rPr lang="en-US" altLang="ko-KR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/</a:t>
            </a:r>
            <a:r>
              <a:rPr lang="ko-KR" altLang="en-US" sz="20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질병 종수술비</a:t>
            </a:r>
            <a:endParaRPr lang="en-US" altLang="ko-KR" sz="2000" dirty="0">
              <a:solidFill>
                <a:schemeClr val="tx1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  <a:p>
            <a:pPr algn="ctr"/>
            <a:r>
              <a:rPr lang="en-US" altLang="ko-KR" sz="11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(1,000/500/200/50/20</a:t>
            </a:r>
            <a:r>
              <a:rPr lang="ko-KR" altLang="en-US" sz="11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만</a:t>
            </a:r>
            <a:r>
              <a:rPr lang="en-US" altLang="ko-KR" sz="1100" dirty="0">
                <a:solidFill>
                  <a:schemeClr val="tx1"/>
                </a:solidFill>
                <a:latin typeface="KB금융 본문체 Bold" panose="020B0803000000000000" pitchFamily="50" charset="-127"/>
                <a:ea typeface="KB금융 본문체 Bold" panose="020B0803000000000000" pitchFamily="50" charset="-127"/>
              </a:rPr>
              <a:t>)</a:t>
            </a:r>
            <a:endParaRPr lang="ko-KR" altLang="en-US" sz="1100" dirty="0">
              <a:solidFill>
                <a:schemeClr val="tx1"/>
              </a:solidFill>
              <a:latin typeface="KB금융 본문체 Bold" panose="020B0803000000000000" pitchFamily="50" charset="-127"/>
              <a:ea typeface="KB금융 본문체 Bold" panose="020B0803000000000000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700D3E6-9C3C-4A22-AEF2-B7D0817E2A2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5.10.10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플러스건강보험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– </a:t>
            </a:r>
            <a:r>
              <a:rPr lang="ko-KR" altLang="en-US" sz="1795" b="1" dirty="0" err="1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담보별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보험료 비교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66E5195-3F88-4812-ADDA-984704961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28" y="6193422"/>
            <a:ext cx="8553429" cy="323116"/>
          </a:xfrm>
          <a:prstGeom prst="rect">
            <a:avLst/>
          </a:prstGeom>
        </p:spPr>
      </p:pic>
      <p:sp>
        <p:nvSpPr>
          <p:cNvPr id="40" name="직사각형 39">
            <a:extLst>
              <a:ext uri="{FF2B5EF4-FFF2-40B4-BE49-F238E27FC236}">
                <a16:creationId xmlns:a16="http://schemas.microsoft.com/office/drawing/2014/main" id="{BADCE516-08D7-42CE-A1CB-9147F336FA99}"/>
              </a:ext>
            </a:extLst>
          </p:cNvPr>
          <p:cNvSpPr/>
          <p:nvPr/>
        </p:nvSpPr>
        <p:spPr>
          <a:xfrm>
            <a:off x="2251854" y="2326840"/>
            <a:ext cx="1258605" cy="422638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9.4% </a:t>
            </a:r>
            <a:r>
              <a:rPr lang="ko-KR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제목체 Bold"/>
                <a:ea typeface="KB금융 제목체 Bold"/>
              </a:rPr>
              <a:t>↓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B금융 제목체 Bold"/>
              <a:ea typeface="KB금융 제목체 Bold"/>
              <a:cs typeface="+mn-cs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8E6C3CBB-26E3-49AC-A1D7-DF5F1E800AEC}"/>
              </a:ext>
            </a:extLst>
          </p:cNvPr>
          <p:cNvSpPr/>
          <p:nvPr/>
        </p:nvSpPr>
        <p:spPr>
          <a:xfrm>
            <a:off x="6556823" y="2453069"/>
            <a:ext cx="1258605" cy="422638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12% </a:t>
            </a:r>
            <a:r>
              <a:rPr lang="ko-KR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제목체 Bold"/>
                <a:ea typeface="KB금융 제목체 Bold"/>
              </a:rPr>
              <a:t>↓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B금융 제목체 Bold"/>
              <a:ea typeface="KB금융 제목체 Bold"/>
              <a:cs typeface="+mn-cs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C29C6948-3D03-47AD-98F1-D1413446124F}"/>
              </a:ext>
            </a:extLst>
          </p:cNvPr>
          <p:cNvSpPr/>
          <p:nvPr/>
        </p:nvSpPr>
        <p:spPr>
          <a:xfrm>
            <a:off x="10319303" y="3157392"/>
            <a:ext cx="1258605" cy="422638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KB금융 제목체 Bold"/>
                <a:ea typeface="KB금융 제목체 Bold"/>
                <a:cs typeface="+mn-cs"/>
              </a:rPr>
              <a:t>8.8% </a:t>
            </a:r>
            <a:r>
              <a:rPr lang="ko-KR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KB금융 제목체 Bold"/>
                <a:ea typeface="KB금융 제목체 Bold"/>
              </a:rPr>
              <a:t>↓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KB금융 제목체 Bold"/>
              <a:ea typeface="KB금융 제목체 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3377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E15FC-D60C-F3A0-47F7-AA3040325CF7}"/>
              </a:ext>
            </a:extLst>
          </p:cNvPr>
          <p:cNvSpPr txBox="1"/>
          <p:nvPr/>
        </p:nvSpPr>
        <p:spPr>
          <a:xfrm>
            <a:off x="908230" y="100144"/>
            <a:ext cx="7331201" cy="368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202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5.10.10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플러스건강보험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–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업계 유일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10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년형 고객에게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1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년간 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5% </a:t>
            </a:r>
            <a:r>
              <a:rPr lang="ko-KR" altLang="en-US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할인</a:t>
            </a:r>
            <a:r>
              <a:rPr lang="en-US" altLang="ko-KR" sz="1795" b="1" dirty="0">
                <a:solidFill>
                  <a:prstClr val="black"/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!</a:t>
            </a:r>
            <a:endParaRPr kumimoji="0" lang="ko-KR" altLang="en-US" sz="179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B금융 제목체 Bold" panose="020B0803000000000000" pitchFamily="50" charset="-127"/>
              <a:ea typeface="KB금융 제목체 Bold" panose="020B0803000000000000" pitchFamily="50" charset="-127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62126E-1C72-41F1-85A2-B2B7528EB10F}"/>
              </a:ext>
            </a:extLst>
          </p:cNvPr>
          <p:cNvSpPr txBox="1"/>
          <p:nvPr/>
        </p:nvSpPr>
        <p:spPr>
          <a:xfrm>
            <a:off x="1067716" y="1246041"/>
            <a:ext cx="10253214" cy="5847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 defTabSz="742950" latinLnBrk="1">
              <a:defRPr/>
            </a:pPr>
            <a:r>
              <a:rPr lang="en-US" altLang="ko-KR" sz="3200" dirty="0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10</a:t>
            </a:r>
            <a:r>
              <a:rPr lang="ko-KR" altLang="en-US" sz="3200" dirty="0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년 무사고 가입고객 중 할인이 되는 보험사는</a:t>
            </a:r>
            <a:r>
              <a:rPr lang="en-US" altLang="ko-KR" sz="3200" dirty="0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?</a:t>
            </a:r>
            <a:r>
              <a:rPr lang="ko-KR" altLang="en-US" sz="3200" dirty="0">
                <a:solidFill>
                  <a:prstClr val="black">
                    <a:lumMod val="95000"/>
                    <a:lumOff val="5000"/>
                  </a:prstClr>
                </a:solidFill>
                <a:latin typeface="KB금융 제목체 Bold" panose="020B0803000000000000" pitchFamily="50" charset="-127"/>
                <a:ea typeface="KB금융 제목체 Bold" panose="020B0803000000000000" pitchFamily="50" charset="-127"/>
              </a:rPr>
              <a:t> 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FC2B2FE7-9978-47EA-B129-C59648A32E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89" r="-798"/>
          <a:stretch/>
        </p:blipFill>
        <p:spPr>
          <a:xfrm>
            <a:off x="1982244" y="2334428"/>
            <a:ext cx="8424158" cy="311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247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IMWo6sBoU.PGtjoAhy7eg"/>
</p:tagLst>
</file>

<file path=ppt/theme/theme1.xml><?xml version="1.0" encoding="utf-8"?>
<a:theme xmlns:a="http://schemas.openxmlformats.org/drawingml/2006/main" name="1_UK B&amp;W Template">
  <a:themeElements>
    <a:clrScheme name="1_UK B&amp;W Template 1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808080"/>
      </a:accent2>
      <a:accent3>
        <a:srgbClr val="FFFFFF"/>
      </a:accent3>
      <a:accent4>
        <a:srgbClr val="000000"/>
      </a:accent4>
      <a:accent5>
        <a:srgbClr val="FFFFFF"/>
      </a:accent5>
      <a:accent6>
        <a:srgbClr val="737373"/>
      </a:accent6>
      <a:hlink>
        <a:srgbClr val="DDDDDD"/>
      </a:hlink>
      <a:folHlink>
        <a:srgbClr val="4D4D4D"/>
      </a:folHlink>
    </a:clrScheme>
    <a:fontScheme name="1_UK B&amp;W Template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90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43200" tIns="44321" rIns="44015" bIns="44321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bg1"/>
          </a:buClr>
          <a:buSzTx/>
          <a:buFontTx/>
          <a:buNone/>
          <a:tabLst/>
          <a:defRPr kumimoji="0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43200" tIns="44321" rIns="44015" bIns="44321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bg1"/>
          </a:buClr>
          <a:buSzTx/>
          <a:buFontTx/>
          <a:buNone/>
          <a:tabLst/>
          <a:defRPr kumimoji="0" lang="ko-KR" alt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lnDef>
  </a:objectDefaults>
  <a:extraClrSchemeLst>
    <a:extraClrScheme>
      <a:clrScheme name="1_UK B&amp;W Template 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737373"/>
        </a:accent6>
        <a:hlink>
          <a:srgbClr val="DDDDD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9_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54152</TotalTime>
  <Words>1388</Words>
  <Application>Microsoft Office PowerPoint</Application>
  <PresentationFormat>와이드스크린</PresentationFormat>
  <Paragraphs>278</Paragraphs>
  <Slides>24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15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24</vt:i4>
      </vt:variant>
    </vt:vector>
  </HeadingPairs>
  <TitlesOfParts>
    <vt:vector size="42" baseType="lpstr">
      <vt:lpstr>Aptos Display</vt:lpstr>
      <vt:lpstr>Marlett</vt:lpstr>
      <vt:lpstr>맑은 고딕</vt:lpstr>
      <vt:lpstr>Trebuchet MS</vt:lpstr>
      <vt:lpstr>KBFG Text Bold</vt:lpstr>
      <vt:lpstr>KBFG Text Bold</vt:lpstr>
      <vt:lpstr>Gulim</vt:lpstr>
      <vt:lpstr>Aptos</vt:lpstr>
      <vt:lpstr>Gulim</vt:lpstr>
      <vt:lpstr>Arial</vt:lpstr>
      <vt:lpstr>나눔고딕 ExtraBold</vt:lpstr>
      <vt:lpstr>KBFG Display Light</vt:lpstr>
      <vt:lpstr>KB금융 본문체 Light</vt:lpstr>
      <vt:lpstr>Calibri</vt:lpstr>
      <vt:lpstr>KB금융 제목체 Bold</vt:lpstr>
      <vt:lpstr>1_UK B&amp;W Template</vt:lpstr>
      <vt:lpstr>9_Office 테마</vt:lpstr>
      <vt:lpstr>2_Office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 서하</dc:creator>
  <cp:lastModifiedBy>kyuwon hwang</cp:lastModifiedBy>
  <cp:revision>753</cp:revision>
  <cp:lastPrinted>2023-02-09T23:51:53Z</cp:lastPrinted>
  <dcterms:created xsi:type="dcterms:W3CDTF">2022-11-09T01:07:34Z</dcterms:created>
  <dcterms:modified xsi:type="dcterms:W3CDTF">2026-06-30T02:08:37Z</dcterms:modified>
</cp:coreProperties>
</file>