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6767513" cy="91805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1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28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214C1-2863-45BA-A7C5-D5EA3C3D4C3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020B9-F693-4639-BB27-7B1AD87C61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427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63C85-90F6-445D-9B5B-8ABB00FB3043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168525" y="1243013"/>
            <a:ext cx="24701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16B34-ED2F-4269-81E8-097D50C902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8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2pPr>
    <a:lvl3pPr marL="914300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4pPr>
    <a:lvl5pPr marL="1828597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5pPr>
    <a:lvl6pPr marL="2285748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6pPr>
    <a:lvl7pPr marL="2742897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7pPr>
    <a:lvl8pPr marL="3200048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914300" rtl="0" eaLnBrk="1" latinLnBrk="1" hangingPunct="1">
      <a:defRPr sz="12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564" y="1502459"/>
            <a:ext cx="5752386" cy="3196179"/>
          </a:xfrm>
        </p:spPr>
        <p:txBody>
          <a:bodyPr anchor="b"/>
          <a:lstStyle>
            <a:lvl1pPr algn="ctr">
              <a:defRPr sz="4441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939" y="4821895"/>
            <a:ext cx="5075635" cy="2216498"/>
          </a:xfrm>
        </p:spPr>
        <p:txBody>
          <a:bodyPr/>
          <a:lstStyle>
            <a:lvl1pPr marL="0" indent="0" algn="ctr">
              <a:buNone/>
              <a:defRPr sz="1776"/>
            </a:lvl1pPr>
            <a:lvl2pPr marL="338374" indent="0" algn="ctr">
              <a:buNone/>
              <a:defRPr sz="1480"/>
            </a:lvl2pPr>
            <a:lvl3pPr marL="676747" indent="0" algn="ctr">
              <a:buNone/>
              <a:defRPr sz="1332"/>
            </a:lvl3pPr>
            <a:lvl4pPr marL="1015121" indent="0" algn="ctr">
              <a:buNone/>
              <a:defRPr sz="1184"/>
            </a:lvl4pPr>
            <a:lvl5pPr marL="1353495" indent="0" algn="ctr">
              <a:buNone/>
              <a:defRPr sz="1184"/>
            </a:lvl5pPr>
            <a:lvl6pPr marL="1691869" indent="0" algn="ctr">
              <a:buNone/>
              <a:defRPr sz="1184"/>
            </a:lvl6pPr>
            <a:lvl7pPr marL="2030242" indent="0" algn="ctr">
              <a:buNone/>
              <a:defRPr sz="1184"/>
            </a:lvl7pPr>
            <a:lvl8pPr marL="2368616" indent="0" algn="ctr">
              <a:buNone/>
              <a:defRPr sz="1184"/>
            </a:lvl8pPr>
            <a:lvl9pPr marL="2706990" indent="0" algn="ctr">
              <a:buNone/>
              <a:defRPr sz="118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31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86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43002" y="488778"/>
            <a:ext cx="1459245" cy="778006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267" y="488778"/>
            <a:ext cx="4293141" cy="778006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38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345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42" y="2288755"/>
            <a:ext cx="5836980" cy="3818838"/>
          </a:xfrm>
        </p:spPr>
        <p:txBody>
          <a:bodyPr anchor="b"/>
          <a:lstStyle>
            <a:lvl1pPr>
              <a:defRPr sz="4441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742" y="6143721"/>
            <a:ext cx="5836980" cy="2008237"/>
          </a:xfrm>
        </p:spPr>
        <p:txBody>
          <a:bodyPr/>
          <a:lstStyle>
            <a:lvl1pPr marL="0" indent="0">
              <a:buNone/>
              <a:defRPr sz="1776">
                <a:solidFill>
                  <a:schemeClr val="tx1"/>
                </a:solidFill>
              </a:defRPr>
            </a:lvl1pPr>
            <a:lvl2pPr marL="33837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2pPr>
            <a:lvl3pPr marL="676747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3pPr>
            <a:lvl4pPr marL="1015121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4pPr>
            <a:lvl5pPr marL="1353495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5pPr>
            <a:lvl6pPr marL="1691869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6pPr>
            <a:lvl7pPr marL="2030242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7pPr>
            <a:lvl8pPr marL="2368616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8pPr>
            <a:lvl9pPr marL="2706990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267" y="2443887"/>
            <a:ext cx="2876193" cy="582495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6053" y="2443887"/>
            <a:ext cx="2876193" cy="582495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94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48" y="488779"/>
            <a:ext cx="5836980" cy="177447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149" y="2250501"/>
            <a:ext cx="2862975" cy="1102936"/>
          </a:xfrm>
        </p:spPr>
        <p:txBody>
          <a:bodyPr anchor="b"/>
          <a:lstStyle>
            <a:lvl1pPr marL="0" indent="0">
              <a:buNone/>
              <a:defRPr sz="1776" b="1"/>
            </a:lvl1pPr>
            <a:lvl2pPr marL="338374" indent="0">
              <a:buNone/>
              <a:defRPr sz="1480" b="1"/>
            </a:lvl2pPr>
            <a:lvl3pPr marL="676747" indent="0">
              <a:buNone/>
              <a:defRPr sz="1332" b="1"/>
            </a:lvl3pPr>
            <a:lvl4pPr marL="1015121" indent="0">
              <a:buNone/>
              <a:defRPr sz="1184" b="1"/>
            </a:lvl4pPr>
            <a:lvl5pPr marL="1353495" indent="0">
              <a:buNone/>
              <a:defRPr sz="1184" b="1"/>
            </a:lvl5pPr>
            <a:lvl6pPr marL="1691869" indent="0">
              <a:buNone/>
              <a:defRPr sz="1184" b="1"/>
            </a:lvl6pPr>
            <a:lvl7pPr marL="2030242" indent="0">
              <a:buNone/>
              <a:defRPr sz="1184" b="1"/>
            </a:lvl7pPr>
            <a:lvl8pPr marL="2368616" indent="0">
              <a:buNone/>
              <a:defRPr sz="1184" b="1"/>
            </a:lvl8pPr>
            <a:lvl9pPr marL="2706990" indent="0">
              <a:buNone/>
              <a:defRPr sz="1184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49" y="3353438"/>
            <a:ext cx="2862975" cy="493240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054" y="2250501"/>
            <a:ext cx="2877074" cy="1102936"/>
          </a:xfrm>
        </p:spPr>
        <p:txBody>
          <a:bodyPr anchor="b"/>
          <a:lstStyle>
            <a:lvl1pPr marL="0" indent="0">
              <a:buNone/>
              <a:defRPr sz="1776" b="1"/>
            </a:lvl1pPr>
            <a:lvl2pPr marL="338374" indent="0">
              <a:buNone/>
              <a:defRPr sz="1480" b="1"/>
            </a:lvl2pPr>
            <a:lvl3pPr marL="676747" indent="0">
              <a:buNone/>
              <a:defRPr sz="1332" b="1"/>
            </a:lvl3pPr>
            <a:lvl4pPr marL="1015121" indent="0">
              <a:buNone/>
              <a:defRPr sz="1184" b="1"/>
            </a:lvl4pPr>
            <a:lvl5pPr marL="1353495" indent="0">
              <a:buNone/>
              <a:defRPr sz="1184" b="1"/>
            </a:lvl5pPr>
            <a:lvl6pPr marL="1691869" indent="0">
              <a:buNone/>
              <a:defRPr sz="1184" b="1"/>
            </a:lvl6pPr>
            <a:lvl7pPr marL="2030242" indent="0">
              <a:buNone/>
              <a:defRPr sz="1184" b="1"/>
            </a:lvl7pPr>
            <a:lvl8pPr marL="2368616" indent="0">
              <a:buNone/>
              <a:defRPr sz="1184" b="1"/>
            </a:lvl8pPr>
            <a:lvl9pPr marL="2706990" indent="0">
              <a:buNone/>
              <a:defRPr sz="1184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26054" y="3353438"/>
            <a:ext cx="2877074" cy="493240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53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29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712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48" y="612034"/>
            <a:ext cx="2182699" cy="2142120"/>
          </a:xfrm>
        </p:spPr>
        <p:txBody>
          <a:bodyPr anchor="b"/>
          <a:lstStyle>
            <a:lvl1pPr>
              <a:defRPr sz="236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7075" y="1321826"/>
            <a:ext cx="3426053" cy="6524115"/>
          </a:xfrm>
        </p:spPr>
        <p:txBody>
          <a:bodyPr/>
          <a:lstStyle>
            <a:lvl1pPr>
              <a:defRPr sz="2368"/>
            </a:lvl1pPr>
            <a:lvl2pPr>
              <a:defRPr sz="2072"/>
            </a:lvl2pPr>
            <a:lvl3pPr>
              <a:defRPr sz="1776"/>
            </a:lvl3pPr>
            <a:lvl4pPr>
              <a:defRPr sz="1480"/>
            </a:lvl4pPr>
            <a:lvl5pPr>
              <a:defRPr sz="1480"/>
            </a:lvl5pPr>
            <a:lvl6pPr>
              <a:defRPr sz="1480"/>
            </a:lvl6pPr>
            <a:lvl7pPr>
              <a:defRPr sz="1480"/>
            </a:lvl7pPr>
            <a:lvl8pPr>
              <a:defRPr sz="1480"/>
            </a:lvl8pPr>
            <a:lvl9pPr>
              <a:defRPr sz="148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148" y="2754154"/>
            <a:ext cx="2182699" cy="5102411"/>
          </a:xfrm>
        </p:spPr>
        <p:txBody>
          <a:bodyPr/>
          <a:lstStyle>
            <a:lvl1pPr marL="0" indent="0">
              <a:buNone/>
              <a:defRPr sz="1184"/>
            </a:lvl1pPr>
            <a:lvl2pPr marL="338374" indent="0">
              <a:buNone/>
              <a:defRPr sz="1036"/>
            </a:lvl2pPr>
            <a:lvl3pPr marL="676747" indent="0">
              <a:buNone/>
              <a:defRPr sz="888"/>
            </a:lvl3pPr>
            <a:lvl4pPr marL="1015121" indent="0">
              <a:buNone/>
              <a:defRPr sz="740"/>
            </a:lvl4pPr>
            <a:lvl5pPr marL="1353495" indent="0">
              <a:buNone/>
              <a:defRPr sz="740"/>
            </a:lvl5pPr>
            <a:lvl6pPr marL="1691869" indent="0">
              <a:buNone/>
              <a:defRPr sz="740"/>
            </a:lvl6pPr>
            <a:lvl7pPr marL="2030242" indent="0">
              <a:buNone/>
              <a:defRPr sz="740"/>
            </a:lvl7pPr>
            <a:lvl8pPr marL="2368616" indent="0">
              <a:buNone/>
              <a:defRPr sz="740"/>
            </a:lvl8pPr>
            <a:lvl9pPr marL="2706990" indent="0">
              <a:buNone/>
              <a:defRPr sz="74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01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48" y="612034"/>
            <a:ext cx="2182699" cy="2142120"/>
          </a:xfrm>
        </p:spPr>
        <p:txBody>
          <a:bodyPr anchor="b"/>
          <a:lstStyle>
            <a:lvl1pPr>
              <a:defRPr sz="236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77075" y="1321826"/>
            <a:ext cx="3426053" cy="6524115"/>
          </a:xfrm>
        </p:spPr>
        <p:txBody>
          <a:bodyPr anchor="t"/>
          <a:lstStyle>
            <a:lvl1pPr marL="0" indent="0">
              <a:buNone/>
              <a:defRPr sz="2368"/>
            </a:lvl1pPr>
            <a:lvl2pPr marL="338374" indent="0">
              <a:buNone/>
              <a:defRPr sz="2072"/>
            </a:lvl2pPr>
            <a:lvl3pPr marL="676747" indent="0">
              <a:buNone/>
              <a:defRPr sz="1776"/>
            </a:lvl3pPr>
            <a:lvl4pPr marL="1015121" indent="0">
              <a:buNone/>
              <a:defRPr sz="1480"/>
            </a:lvl4pPr>
            <a:lvl5pPr marL="1353495" indent="0">
              <a:buNone/>
              <a:defRPr sz="1480"/>
            </a:lvl5pPr>
            <a:lvl6pPr marL="1691869" indent="0">
              <a:buNone/>
              <a:defRPr sz="1480"/>
            </a:lvl6pPr>
            <a:lvl7pPr marL="2030242" indent="0">
              <a:buNone/>
              <a:defRPr sz="1480"/>
            </a:lvl7pPr>
            <a:lvl8pPr marL="2368616" indent="0">
              <a:buNone/>
              <a:defRPr sz="1480"/>
            </a:lvl8pPr>
            <a:lvl9pPr marL="2706990" indent="0">
              <a:buNone/>
              <a:defRPr sz="148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148" y="2754154"/>
            <a:ext cx="2182699" cy="5102411"/>
          </a:xfrm>
        </p:spPr>
        <p:txBody>
          <a:bodyPr/>
          <a:lstStyle>
            <a:lvl1pPr marL="0" indent="0">
              <a:buNone/>
              <a:defRPr sz="1184"/>
            </a:lvl1pPr>
            <a:lvl2pPr marL="338374" indent="0">
              <a:buNone/>
              <a:defRPr sz="1036"/>
            </a:lvl2pPr>
            <a:lvl3pPr marL="676747" indent="0">
              <a:buNone/>
              <a:defRPr sz="888"/>
            </a:lvl3pPr>
            <a:lvl4pPr marL="1015121" indent="0">
              <a:buNone/>
              <a:defRPr sz="740"/>
            </a:lvl4pPr>
            <a:lvl5pPr marL="1353495" indent="0">
              <a:buNone/>
              <a:defRPr sz="740"/>
            </a:lvl5pPr>
            <a:lvl6pPr marL="1691869" indent="0">
              <a:buNone/>
              <a:defRPr sz="740"/>
            </a:lvl6pPr>
            <a:lvl7pPr marL="2030242" indent="0">
              <a:buNone/>
              <a:defRPr sz="740"/>
            </a:lvl7pPr>
            <a:lvl8pPr marL="2368616" indent="0">
              <a:buNone/>
              <a:defRPr sz="740"/>
            </a:lvl8pPr>
            <a:lvl9pPr marL="2706990" indent="0">
              <a:buNone/>
              <a:defRPr sz="74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59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267" y="488779"/>
            <a:ext cx="5836980" cy="1774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267" y="2443887"/>
            <a:ext cx="5836980" cy="58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5267" y="8508978"/>
            <a:ext cx="1522690" cy="488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D09F3-42FA-4000-BA19-9FDED2BD3142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41739" y="8508978"/>
            <a:ext cx="2284036" cy="488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79556" y="8508978"/>
            <a:ext cx="1522690" cy="488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169E2-93EA-4F50-8F12-231B5AD0A0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55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76747" rtl="0" eaLnBrk="1" latinLnBrk="1" hangingPunct="1">
        <a:lnSpc>
          <a:spcPct val="90000"/>
        </a:lnSpc>
        <a:spcBef>
          <a:spcPct val="0"/>
        </a:spcBef>
        <a:buNone/>
        <a:defRPr sz="3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187" indent="-169187" algn="l" defTabSz="676747" rtl="0" eaLnBrk="1" latinLnBrk="1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72" kern="1200">
          <a:solidFill>
            <a:schemeClr val="tx1"/>
          </a:solidFill>
          <a:latin typeface="+mn-lt"/>
          <a:ea typeface="+mn-ea"/>
          <a:cs typeface="+mn-cs"/>
        </a:defRPr>
      </a:lvl1pPr>
      <a:lvl2pPr marL="507561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845934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0" kern="1200">
          <a:solidFill>
            <a:schemeClr val="tx1"/>
          </a:solidFill>
          <a:latin typeface="+mn-lt"/>
          <a:ea typeface="+mn-ea"/>
          <a:cs typeface="+mn-cs"/>
        </a:defRPr>
      </a:lvl3pPr>
      <a:lvl4pPr marL="1184308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2" kern="1200">
          <a:solidFill>
            <a:schemeClr val="tx1"/>
          </a:solidFill>
          <a:latin typeface="+mn-lt"/>
          <a:ea typeface="+mn-ea"/>
          <a:cs typeface="+mn-cs"/>
        </a:defRPr>
      </a:lvl4pPr>
      <a:lvl5pPr marL="1522682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2" kern="1200">
          <a:solidFill>
            <a:schemeClr val="tx1"/>
          </a:solidFill>
          <a:latin typeface="+mn-lt"/>
          <a:ea typeface="+mn-ea"/>
          <a:cs typeface="+mn-cs"/>
        </a:defRPr>
      </a:lvl5pPr>
      <a:lvl6pPr marL="1861055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2" kern="1200">
          <a:solidFill>
            <a:schemeClr val="tx1"/>
          </a:solidFill>
          <a:latin typeface="+mn-lt"/>
          <a:ea typeface="+mn-ea"/>
          <a:cs typeface="+mn-cs"/>
        </a:defRPr>
      </a:lvl6pPr>
      <a:lvl7pPr marL="2199429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2" kern="1200">
          <a:solidFill>
            <a:schemeClr val="tx1"/>
          </a:solidFill>
          <a:latin typeface="+mn-lt"/>
          <a:ea typeface="+mn-ea"/>
          <a:cs typeface="+mn-cs"/>
        </a:defRPr>
      </a:lvl7pPr>
      <a:lvl8pPr marL="2537803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2" kern="1200">
          <a:solidFill>
            <a:schemeClr val="tx1"/>
          </a:solidFill>
          <a:latin typeface="+mn-lt"/>
          <a:ea typeface="+mn-ea"/>
          <a:cs typeface="+mn-cs"/>
        </a:defRPr>
      </a:lvl8pPr>
      <a:lvl9pPr marL="2876177" indent="-169187" algn="l" defTabSz="676747" rtl="0" eaLnBrk="1" latinLnBrk="1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1pPr>
      <a:lvl2pPr marL="338374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2pPr>
      <a:lvl3pPr marL="676747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3pPr>
      <a:lvl4pPr marL="1015121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4pPr>
      <a:lvl5pPr marL="1353495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5pPr>
      <a:lvl6pPr marL="1691869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6pPr>
      <a:lvl7pPr marL="2030242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7pPr>
      <a:lvl8pPr marL="2368616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8pPr>
      <a:lvl9pPr marL="2706990" algn="l" defTabSz="676747" rtl="0" eaLnBrk="1" latinLnBrk="1" hangingPunct="1">
        <a:defRPr sz="13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DC65BF-31B2-4935-8725-CB6EDAC2B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EDCB1C3-C94E-418B-91CD-0C64A096D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8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BDE442A-60E7-43E2-979C-4E715765E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9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338F96-12C8-42D3-AB90-B9DB16EB9C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6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EA2A4F8-4925-4912-BFEF-975901EBA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DB98D81-EB38-43CA-A016-3CA23761E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9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296DDAB-69B0-4C07-AC44-265522411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6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F0AFCDE-6F81-40CE-8818-3E2BDA2C9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2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26BC87B-79D4-42B4-B01A-42B680F86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0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852D9B-9829-4481-9CE1-211A47D60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522E60B-B64B-4FFA-A40A-4DFD34D5F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8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1265621-DEE9-44AF-8C6F-73320479D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1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1335F33-C34F-4962-AC3A-84E14417C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6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B8F8237-64AC-4DDB-AA74-B0C05A132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6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7841CDB-8BF9-458C-9452-8FD71D348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76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24E269A-5FA4-4742-BA4E-85FB598E3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8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9D9EEB0-72C1-427A-86F9-4761488AA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8A06B8-ABA9-4E5B-9E87-2613CCF3E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3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AC70699-FBE5-4214-AD27-4F1EF2997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4663FC7-18DA-419E-BD4A-A1D3E0007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"/>
            <a:ext cx="6767513" cy="9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5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Pages>20</Pages>
  <Words>0</Words>
  <Characters>0</Characters>
  <Application>Microsoft Office PowerPoint</Application>
  <DocSecurity>0</DocSecurity>
  <PresentationFormat>사용자 지정</PresentationFormat>
  <Lines>0</Lines>
  <Paragraphs>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haerang1997</dc:creator>
  <cp:lastModifiedBy>차선영</cp:lastModifiedBy>
  <cp:revision>163</cp:revision>
  <cp:lastPrinted>2025-09-25T06:41:19Z</cp:lastPrinted>
  <dcterms:modified xsi:type="dcterms:W3CDTF">2025-09-26T07:55:47Z</dcterms:modified>
</cp:coreProperties>
</file>