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304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</p:sldIdLst>
  <p:sldSz cx="6551613" cy="925195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25"/>
    <p:restoredTop sz="94627"/>
  </p:normalViewPr>
  <p:slideViewPr>
    <p:cSldViewPr snapToGrid="0" snapToObjects="1">
      <p:cViewPr varScale="1">
        <p:scale>
          <a:sx n="64" d="100"/>
          <a:sy n="64" d="100"/>
        </p:scale>
        <p:origin x="277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C99D0-6840-4247-9530-34755267EF2E}" type="datetimeFigureOut">
              <a:rPr kumimoji="1" lang="ko-KR" altLang="en-US" smtClean="0"/>
              <a:t>2023-01-30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336800" y="1143000"/>
            <a:ext cx="2184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BAA12-E6C6-B540-BCA5-E0ECDD761A7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98082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371" y="1514151"/>
            <a:ext cx="5568871" cy="3221049"/>
          </a:xfrm>
        </p:spPr>
        <p:txBody>
          <a:bodyPr anchor="b"/>
          <a:lstStyle>
            <a:lvl1pPr algn="ctr">
              <a:defRPr sz="429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8952" y="4859416"/>
            <a:ext cx="4913710" cy="2233746"/>
          </a:xfrm>
        </p:spPr>
        <p:txBody>
          <a:bodyPr/>
          <a:lstStyle>
            <a:lvl1pPr marL="0" indent="0" algn="ctr">
              <a:buNone/>
              <a:defRPr sz="1720"/>
            </a:lvl1pPr>
            <a:lvl2pPr marL="327584" indent="0" algn="ctr">
              <a:buNone/>
              <a:defRPr sz="1433"/>
            </a:lvl2pPr>
            <a:lvl3pPr marL="655168" indent="0" algn="ctr">
              <a:buNone/>
              <a:defRPr sz="1290"/>
            </a:lvl3pPr>
            <a:lvl4pPr marL="982751" indent="0" algn="ctr">
              <a:buNone/>
              <a:defRPr sz="1146"/>
            </a:lvl4pPr>
            <a:lvl5pPr marL="1310335" indent="0" algn="ctr">
              <a:buNone/>
              <a:defRPr sz="1146"/>
            </a:lvl5pPr>
            <a:lvl6pPr marL="1637919" indent="0" algn="ctr">
              <a:buNone/>
              <a:defRPr sz="1146"/>
            </a:lvl6pPr>
            <a:lvl7pPr marL="1965503" indent="0" algn="ctr">
              <a:buNone/>
              <a:defRPr sz="1146"/>
            </a:lvl7pPr>
            <a:lvl8pPr marL="2293087" indent="0" algn="ctr">
              <a:buNone/>
              <a:defRPr sz="1146"/>
            </a:lvl8pPr>
            <a:lvl9pPr marL="2620670" indent="0" algn="ctr">
              <a:buNone/>
              <a:defRPr sz="1146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2023-01-30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2023-01-30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688498" y="492581"/>
            <a:ext cx="1412692" cy="78406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0424" y="492581"/>
            <a:ext cx="4156179" cy="78406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2023-01-30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2023-01-30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012" y="2306565"/>
            <a:ext cx="5650766" cy="3848554"/>
          </a:xfrm>
        </p:spPr>
        <p:txBody>
          <a:bodyPr anchor="b"/>
          <a:lstStyle>
            <a:lvl1pPr>
              <a:defRPr sz="429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012" y="6191528"/>
            <a:ext cx="5650766" cy="2023863"/>
          </a:xfrm>
        </p:spPr>
        <p:txBody>
          <a:bodyPr/>
          <a:lstStyle>
            <a:lvl1pPr marL="0" indent="0">
              <a:buNone/>
              <a:defRPr sz="1720">
                <a:solidFill>
                  <a:schemeClr val="tx1"/>
                </a:solidFill>
              </a:defRPr>
            </a:lvl1pPr>
            <a:lvl2pPr marL="327584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2pPr>
            <a:lvl3pPr marL="655168" indent="0">
              <a:buNone/>
              <a:defRPr sz="1290">
                <a:solidFill>
                  <a:schemeClr val="tx1">
                    <a:tint val="75000"/>
                  </a:schemeClr>
                </a:solidFill>
              </a:defRPr>
            </a:lvl3pPr>
            <a:lvl4pPr marL="982751" indent="0">
              <a:buNone/>
              <a:defRPr sz="1146">
                <a:solidFill>
                  <a:schemeClr val="tx1">
                    <a:tint val="75000"/>
                  </a:schemeClr>
                </a:solidFill>
              </a:defRPr>
            </a:lvl4pPr>
            <a:lvl5pPr marL="1310335" indent="0">
              <a:buNone/>
              <a:defRPr sz="1146">
                <a:solidFill>
                  <a:schemeClr val="tx1">
                    <a:tint val="75000"/>
                  </a:schemeClr>
                </a:solidFill>
              </a:defRPr>
            </a:lvl5pPr>
            <a:lvl6pPr marL="1637919" indent="0">
              <a:buNone/>
              <a:defRPr sz="1146">
                <a:solidFill>
                  <a:schemeClr val="tx1">
                    <a:tint val="75000"/>
                  </a:schemeClr>
                </a:solidFill>
              </a:defRPr>
            </a:lvl6pPr>
            <a:lvl7pPr marL="1965503" indent="0">
              <a:buNone/>
              <a:defRPr sz="1146">
                <a:solidFill>
                  <a:schemeClr val="tx1">
                    <a:tint val="75000"/>
                  </a:schemeClr>
                </a:solidFill>
              </a:defRPr>
            </a:lvl7pPr>
            <a:lvl8pPr marL="2293087" indent="0">
              <a:buNone/>
              <a:defRPr sz="1146">
                <a:solidFill>
                  <a:schemeClr val="tx1">
                    <a:tint val="75000"/>
                  </a:schemeClr>
                </a:solidFill>
              </a:defRPr>
            </a:lvl8pPr>
            <a:lvl9pPr marL="2620670" indent="0">
              <a:buNone/>
              <a:defRPr sz="114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2023-01-30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423" y="2462903"/>
            <a:ext cx="2784436" cy="587027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16754" y="2462903"/>
            <a:ext cx="2784436" cy="587027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2023-01-30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77" y="492583"/>
            <a:ext cx="5650766" cy="178828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1277" y="2268014"/>
            <a:ext cx="2771639" cy="1111518"/>
          </a:xfrm>
        </p:spPr>
        <p:txBody>
          <a:bodyPr anchor="b"/>
          <a:lstStyle>
            <a:lvl1pPr marL="0" indent="0">
              <a:buNone/>
              <a:defRPr sz="1720" b="1"/>
            </a:lvl1pPr>
            <a:lvl2pPr marL="327584" indent="0">
              <a:buNone/>
              <a:defRPr sz="1433" b="1"/>
            </a:lvl2pPr>
            <a:lvl3pPr marL="655168" indent="0">
              <a:buNone/>
              <a:defRPr sz="1290" b="1"/>
            </a:lvl3pPr>
            <a:lvl4pPr marL="982751" indent="0">
              <a:buNone/>
              <a:defRPr sz="1146" b="1"/>
            </a:lvl4pPr>
            <a:lvl5pPr marL="1310335" indent="0">
              <a:buNone/>
              <a:defRPr sz="1146" b="1"/>
            </a:lvl5pPr>
            <a:lvl6pPr marL="1637919" indent="0">
              <a:buNone/>
              <a:defRPr sz="1146" b="1"/>
            </a:lvl6pPr>
            <a:lvl7pPr marL="1965503" indent="0">
              <a:buNone/>
              <a:defRPr sz="1146" b="1"/>
            </a:lvl7pPr>
            <a:lvl8pPr marL="2293087" indent="0">
              <a:buNone/>
              <a:defRPr sz="1146" b="1"/>
            </a:lvl8pPr>
            <a:lvl9pPr marL="2620670" indent="0">
              <a:buNone/>
              <a:defRPr sz="1146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277" y="3379532"/>
            <a:ext cx="2771639" cy="497078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16754" y="2268014"/>
            <a:ext cx="2785289" cy="1111518"/>
          </a:xfrm>
        </p:spPr>
        <p:txBody>
          <a:bodyPr anchor="b"/>
          <a:lstStyle>
            <a:lvl1pPr marL="0" indent="0">
              <a:buNone/>
              <a:defRPr sz="1720" b="1"/>
            </a:lvl1pPr>
            <a:lvl2pPr marL="327584" indent="0">
              <a:buNone/>
              <a:defRPr sz="1433" b="1"/>
            </a:lvl2pPr>
            <a:lvl3pPr marL="655168" indent="0">
              <a:buNone/>
              <a:defRPr sz="1290" b="1"/>
            </a:lvl3pPr>
            <a:lvl4pPr marL="982751" indent="0">
              <a:buNone/>
              <a:defRPr sz="1146" b="1"/>
            </a:lvl4pPr>
            <a:lvl5pPr marL="1310335" indent="0">
              <a:buNone/>
              <a:defRPr sz="1146" b="1"/>
            </a:lvl5pPr>
            <a:lvl6pPr marL="1637919" indent="0">
              <a:buNone/>
              <a:defRPr sz="1146" b="1"/>
            </a:lvl6pPr>
            <a:lvl7pPr marL="1965503" indent="0">
              <a:buNone/>
              <a:defRPr sz="1146" b="1"/>
            </a:lvl7pPr>
            <a:lvl8pPr marL="2293087" indent="0">
              <a:buNone/>
              <a:defRPr sz="1146" b="1"/>
            </a:lvl8pPr>
            <a:lvl9pPr marL="2620670" indent="0">
              <a:buNone/>
              <a:defRPr sz="1146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16754" y="3379532"/>
            <a:ext cx="2785289" cy="497078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2023-01-30</a:t>
            </a:fld>
            <a:endParaRPr kumimoji="1"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2023-01-30</a:t>
            </a:fld>
            <a:endParaRPr kumimoji="1"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2023-01-30</a:t>
            </a:fld>
            <a:endParaRPr kumimoji="1"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77" y="616797"/>
            <a:ext cx="2113066" cy="2158788"/>
          </a:xfrm>
        </p:spPr>
        <p:txBody>
          <a:bodyPr anchor="b"/>
          <a:lstStyle>
            <a:lvl1pPr>
              <a:defRPr sz="2293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5289" y="1332112"/>
            <a:ext cx="3316754" cy="6574881"/>
          </a:xfrm>
        </p:spPr>
        <p:txBody>
          <a:bodyPr/>
          <a:lstStyle>
            <a:lvl1pPr>
              <a:defRPr sz="2293"/>
            </a:lvl1pPr>
            <a:lvl2pPr>
              <a:defRPr sz="2006"/>
            </a:lvl2pPr>
            <a:lvl3pPr>
              <a:defRPr sz="1720"/>
            </a:lvl3pPr>
            <a:lvl4pPr>
              <a:defRPr sz="1433"/>
            </a:lvl4pPr>
            <a:lvl5pPr>
              <a:defRPr sz="1433"/>
            </a:lvl5pPr>
            <a:lvl6pPr>
              <a:defRPr sz="1433"/>
            </a:lvl6pPr>
            <a:lvl7pPr>
              <a:defRPr sz="1433"/>
            </a:lvl7pPr>
            <a:lvl8pPr>
              <a:defRPr sz="1433"/>
            </a:lvl8pPr>
            <a:lvl9pPr>
              <a:defRPr sz="143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1277" y="2775585"/>
            <a:ext cx="2113066" cy="5142115"/>
          </a:xfrm>
        </p:spPr>
        <p:txBody>
          <a:bodyPr/>
          <a:lstStyle>
            <a:lvl1pPr marL="0" indent="0">
              <a:buNone/>
              <a:defRPr sz="1146"/>
            </a:lvl1pPr>
            <a:lvl2pPr marL="327584" indent="0">
              <a:buNone/>
              <a:defRPr sz="1003"/>
            </a:lvl2pPr>
            <a:lvl3pPr marL="655168" indent="0">
              <a:buNone/>
              <a:defRPr sz="860"/>
            </a:lvl3pPr>
            <a:lvl4pPr marL="982751" indent="0">
              <a:buNone/>
              <a:defRPr sz="717"/>
            </a:lvl4pPr>
            <a:lvl5pPr marL="1310335" indent="0">
              <a:buNone/>
              <a:defRPr sz="717"/>
            </a:lvl5pPr>
            <a:lvl6pPr marL="1637919" indent="0">
              <a:buNone/>
              <a:defRPr sz="717"/>
            </a:lvl6pPr>
            <a:lvl7pPr marL="1965503" indent="0">
              <a:buNone/>
              <a:defRPr sz="717"/>
            </a:lvl7pPr>
            <a:lvl8pPr marL="2293087" indent="0">
              <a:buNone/>
              <a:defRPr sz="717"/>
            </a:lvl8pPr>
            <a:lvl9pPr marL="2620670" indent="0">
              <a:buNone/>
              <a:defRPr sz="717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2023-01-30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77" y="616797"/>
            <a:ext cx="2113066" cy="2158788"/>
          </a:xfrm>
        </p:spPr>
        <p:txBody>
          <a:bodyPr anchor="b"/>
          <a:lstStyle>
            <a:lvl1pPr>
              <a:defRPr sz="2293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85289" y="1332112"/>
            <a:ext cx="3316754" cy="6574881"/>
          </a:xfrm>
        </p:spPr>
        <p:txBody>
          <a:bodyPr anchor="t"/>
          <a:lstStyle>
            <a:lvl1pPr marL="0" indent="0">
              <a:buNone/>
              <a:defRPr sz="2293"/>
            </a:lvl1pPr>
            <a:lvl2pPr marL="327584" indent="0">
              <a:buNone/>
              <a:defRPr sz="2006"/>
            </a:lvl2pPr>
            <a:lvl3pPr marL="655168" indent="0">
              <a:buNone/>
              <a:defRPr sz="1720"/>
            </a:lvl3pPr>
            <a:lvl4pPr marL="982751" indent="0">
              <a:buNone/>
              <a:defRPr sz="1433"/>
            </a:lvl4pPr>
            <a:lvl5pPr marL="1310335" indent="0">
              <a:buNone/>
              <a:defRPr sz="1433"/>
            </a:lvl5pPr>
            <a:lvl6pPr marL="1637919" indent="0">
              <a:buNone/>
              <a:defRPr sz="1433"/>
            </a:lvl6pPr>
            <a:lvl7pPr marL="1965503" indent="0">
              <a:buNone/>
              <a:defRPr sz="1433"/>
            </a:lvl7pPr>
            <a:lvl8pPr marL="2293087" indent="0">
              <a:buNone/>
              <a:defRPr sz="1433"/>
            </a:lvl8pPr>
            <a:lvl9pPr marL="2620670" indent="0">
              <a:buNone/>
              <a:defRPr sz="1433"/>
            </a:lvl9pPr>
          </a:lstStyle>
          <a:p>
            <a:r>
              <a:rPr lang="ko-KR" altLang="en-US"/>
              <a:t>그림을 개체 틀로 끌거나 아이콘을 클릭하여 추가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1277" y="2775585"/>
            <a:ext cx="2113066" cy="5142115"/>
          </a:xfrm>
        </p:spPr>
        <p:txBody>
          <a:bodyPr/>
          <a:lstStyle>
            <a:lvl1pPr marL="0" indent="0">
              <a:buNone/>
              <a:defRPr sz="1146"/>
            </a:lvl1pPr>
            <a:lvl2pPr marL="327584" indent="0">
              <a:buNone/>
              <a:defRPr sz="1003"/>
            </a:lvl2pPr>
            <a:lvl3pPr marL="655168" indent="0">
              <a:buNone/>
              <a:defRPr sz="860"/>
            </a:lvl3pPr>
            <a:lvl4pPr marL="982751" indent="0">
              <a:buNone/>
              <a:defRPr sz="717"/>
            </a:lvl4pPr>
            <a:lvl5pPr marL="1310335" indent="0">
              <a:buNone/>
              <a:defRPr sz="717"/>
            </a:lvl5pPr>
            <a:lvl6pPr marL="1637919" indent="0">
              <a:buNone/>
              <a:defRPr sz="717"/>
            </a:lvl6pPr>
            <a:lvl7pPr marL="1965503" indent="0">
              <a:buNone/>
              <a:defRPr sz="717"/>
            </a:lvl7pPr>
            <a:lvl8pPr marL="2293087" indent="0">
              <a:buNone/>
              <a:defRPr sz="717"/>
            </a:lvl8pPr>
            <a:lvl9pPr marL="2620670" indent="0">
              <a:buNone/>
              <a:defRPr sz="717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63FD-9268-F542-A051-589FAACDD7B3}" type="datetimeFigureOut">
              <a:rPr kumimoji="1" lang="ko-KR" altLang="en-US" smtClean="0"/>
              <a:t>2023-01-30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0424" y="492583"/>
            <a:ext cx="5650766" cy="1788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424" y="2462903"/>
            <a:ext cx="5650766" cy="587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0423" y="8575189"/>
            <a:ext cx="1474113" cy="492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A63FD-9268-F542-A051-589FAACDD7B3}" type="datetimeFigureOut">
              <a:rPr kumimoji="1" lang="ko-KR" altLang="en-US" smtClean="0"/>
              <a:t>2023-01-30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222" y="8575189"/>
            <a:ext cx="2211169" cy="492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27077" y="8575189"/>
            <a:ext cx="1474113" cy="492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E8F47-68DB-4341-9E9A-3BF956BDA661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08293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55168" rtl="0" eaLnBrk="1" latinLnBrk="1" hangingPunct="1">
        <a:lnSpc>
          <a:spcPct val="90000"/>
        </a:lnSpc>
        <a:spcBef>
          <a:spcPct val="0"/>
        </a:spcBef>
        <a:buNone/>
        <a:defRPr sz="31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3792" indent="-163792" algn="l" defTabSz="655168" rtl="0" eaLnBrk="1" latinLnBrk="1" hangingPunct="1">
        <a:lnSpc>
          <a:spcPct val="90000"/>
        </a:lnSpc>
        <a:spcBef>
          <a:spcPts val="717"/>
        </a:spcBef>
        <a:buFont typeface="Arial" panose="020B0604020202020204" pitchFamily="34" charset="0"/>
        <a:buChar char="•"/>
        <a:defRPr sz="2006" kern="1200">
          <a:solidFill>
            <a:schemeClr val="tx1"/>
          </a:solidFill>
          <a:latin typeface="+mn-lt"/>
          <a:ea typeface="+mn-ea"/>
          <a:cs typeface="+mn-cs"/>
        </a:defRPr>
      </a:lvl1pPr>
      <a:lvl2pPr marL="491376" indent="-163792" algn="l" defTabSz="655168" rtl="0" eaLnBrk="1" latinLnBrk="1" hangingPunct="1">
        <a:lnSpc>
          <a:spcPct val="90000"/>
        </a:lnSpc>
        <a:spcBef>
          <a:spcPts val="358"/>
        </a:spcBef>
        <a:buFont typeface="Arial" panose="020B0604020202020204" pitchFamily="34" charset="0"/>
        <a:buChar char="•"/>
        <a:defRPr sz="1720" kern="1200">
          <a:solidFill>
            <a:schemeClr val="tx1"/>
          </a:solidFill>
          <a:latin typeface="+mn-lt"/>
          <a:ea typeface="+mn-ea"/>
          <a:cs typeface="+mn-cs"/>
        </a:defRPr>
      </a:lvl2pPr>
      <a:lvl3pPr marL="818960" indent="-163792" algn="l" defTabSz="655168" rtl="0" eaLnBrk="1" latinLnBrk="1" hangingPunct="1">
        <a:lnSpc>
          <a:spcPct val="90000"/>
        </a:lnSpc>
        <a:spcBef>
          <a:spcPts val="358"/>
        </a:spcBef>
        <a:buFont typeface="Arial" panose="020B0604020202020204" pitchFamily="34" charset="0"/>
        <a:buChar char="•"/>
        <a:defRPr sz="1433" kern="1200">
          <a:solidFill>
            <a:schemeClr val="tx1"/>
          </a:solidFill>
          <a:latin typeface="+mn-lt"/>
          <a:ea typeface="+mn-ea"/>
          <a:cs typeface="+mn-cs"/>
        </a:defRPr>
      </a:lvl3pPr>
      <a:lvl4pPr marL="1146543" indent="-163792" algn="l" defTabSz="655168" rtl="0" eaLnBrk="1" latinLnBrk="1" hangingPunct="1">
        <a:lnSpc>
          <a:spcPct val="90000"/>
        </a:lnSpc>
        <a:spcBef>
          <a:spcPts val="358"/>
        </a:spcBef>
        <a:buFont typeface="Arial" panose="020B0604020202020204" pitchFamily="34" charset="0"/>
        <a:buChar char="•"/>
        <a:defRPr sz="1290" kern="1200">
          <a:solidFill>
            <a:schemeClr val="tx1"/>
          </a:solidFill>
          <a:latin typeface="+mn-lt"/>
          <a:ea typeface="+mn-ea"/>
          <a:cs typeface="+mn-cs"/>
        </a:defRPr>
      </a:lvl4pPr>
      <a:lvl5pPr marL="1474127" indent="-163792" algn="l" defTabSz="655168" rtl="0" eaLnBrk="1" latinLnBrk="1" hangingPunct="1">
        <a:lnSpc>
          <a:spcPct val="90000"/>
        </a:lnSpc>
        <a:spcBef>
          <a:spcPts val="358"/>
        </a:spcBef>
        <a:buFont typeface="Arial" panose="020B0604020202020204" pitchFamily="34" charset="0"/>
        <a:buChar char="•"/>
        <a:defRPr sz="1290" kern="1200">
          <a:solidFill>
            <a:schemeClr val="tx1"/>
          </a:solidFill>
          <a:latin typeface="+mn-lt"/>
          <a:ea typeface="+mn-ea"/>
          <a:cs typeface="+mn-cs"/>
        </a:defRPr>
      </a:lvl5pPr>
      <a:lvl6pPr marL="1801711" indent="-163792" algn="l" defTabSz="655168" rtl="0" eaLnBrk="1" latinLnBrk="1" hangingPunct="1">
        <a:lnSpc>
          <a:spcPct val="90000"/>
        </a:lnSpc>
        <a:spcBef>
          <a:spcPts val="358"/>
        </a:spcBef>
        <a:buFont typeface="Arial" panose="020B0604020202020204" pitchFamily="34" charset="0"/>
        <a:buChar char="•"/>
        <a:defRPr sz="1290" kern="1200">
          <a:solidFill>
            <a:schemeClr val="tx1"/>
          </a:solidFill>
          <a:latin typeface="+mn-lt"/>
          <a:ea typeface="+mn-ea"/>
          <a:cs typeface="+mn-cs"/>
        </a:defRPr>
      </a:lvl6pPr>
      <a:lvl7pPr marL="2129295" indent="-163792" algn="l" defTabSz="655168" rtl="0" eaLnBrk="1" latinLnBrk="1" hangingPunct="1">
        <a:lnSpc>
          <a:spcPct val="90000"/>
        </a:lnSpc>
        <a:spcBef>
          <a:spcPts val="358"/>
        </a:spcBef>
        <a:buFont typeface="Arial" panose="020B0604020202020204" pitchFamily="34" charset="0"/>
        <a:buChar char="•"/>
        <a:defRPr sz="1290" kern="1200">
          <a:solidFill>
            <a:schemeClr val="tx1"/>
          </a:solidFill>
          <a:latin typeface="+mn-lt"/>
          <a:ea typeface="+mn-ea"/>
          <a:cs typeface="+mn-cs"/>
        </a:defRPr>
      </a:lvl7pPr>
      <a:lvl8pPr marL="2456879" indent="-163792" algn="l" defTabSz="655168" rtl="0" eaLnBrk="1" latinLnBrk="1" hangingPunct="1">
        <a:lnSpc>
          <a:spcPct val="90000"/>
        </a:lnSpc>
        <a:spcBef>
          <a:spcPts val="358"/>
        </a:spcBef>
        <a:buFont typeface="Arial" panose="020B0604020202020204" pitchFamily="34" charset="0"/>
        <a:buChar char="•"/>
        <a:defRPr sz="1290" kern="1200">
          <a:solidFill>
            <a:schemeClr val="tx1"/>
          </a:solidFill>
          <a:latin typeface="+mn-lt"/>
          <a:ea typeface="+mn-ea"/>
          <a:cs typeface="+mn-cs"/>
        </a:defRPr>
      </a:lvl8pPr>
      <a:lvl9pPr marL="2784462" indent="-163792" algn="l" defTabSz="655168" rtl="0" eaLnBrk="1" latinLnBrk="1" hangingPunct="1">
        <a:lnSpc>
          <a:spcPct val="90000"/>
        </a:lnSpc>
        <a:spcBef>
          <a:spcPts val="358"/>
        </a:spcBef>
        <a:buFont typeface="Arial" panose="020B0604020202020204" pitchFamily="34" charset="0"/>
        <a:buChar char="•"/>
        <a:defRPr sz="12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5168" rtl="0" eaLnBrk="1" latinLnBrk="1" hangingPunct="1">
        <a:defRPr sz="1290" kern="1200">
          <a:solidFill>
            <a:schemeClr val="tx1"/>
          </a:solidFill>
          <a:latin typeface="+mn-lt"/>
          <a:ea typeface="+mn-ea"/>
          <a:cs typeface="+mn-cs"/>
        </a:defRPr>
      </a:lvl1pPr>
      <a:lvl2pPr marL="327584" algn="l" defTabSz="655168" rtl="0" eaLnBrk="1" latinLnBrk="1" hangingPunct="1">
        <a:defRPr sz="1290" kern="1200">
          <a:solidFill>
            <a:schemeClr val="tx1"/>
          </a:solidFill>
          <a:latin typeface="+mn-lt"/>
          <a:ea typeface="+mn-ea"/>
          <a:cs typeface="+mn-cs"/>
        </a:defRPr>
      </a:lvl2pPr>
      <a:lvl3pPr marL="655168" algn="l" defTabSz="655168" rtl="0" eaLnBrk="1" latinLnBrk="1" hangingPunct="1">
        <a:defRPr sz="1290" kern="1200">
          <a:solidFill>
            <a:schemeClr val="tx1"/>
          </a:solidFill>
          <a:latin typeface="+mn-lt"/>
          <a:ea typeface="+mn-ea"/>
          <a:cs typeface="+mn-cs"/>
        </a:defRPr>
      </a:lvl3pPr>
      <a:lvl4pPr marL="982751" algn="l" defTabSz="655168" rtl="0" eaLnBrk="1" latinLnBrk="1" hangingPunct="1">
        <a:defRPr sz="1290" kern="1200">
          <a:solidFill>
            <a:schemeClr val="tx1"/>
          </a:solidFill>
          <a:latin typeface="+mn-lt"/>
          <a:ea typeface="+mn-ea"/>
          <a:cs typeface="+mn-cs"/>
        </a:defRPr>
      </a:lvl4pPr>
      <a:lvl5pPr marL="1310335" algn="l" defTabSz="655168" rtl="0" eaLnBrk="1" latinLnBrk="1" hangingPunct="1">
        <a:defRPr sz="1290" kern="1200">
          <a:solidFill>
            <a:schemeClr val="tx1"/>
          </a:solidFill>
          <a:latin typeface="+mn-lt"/>
          <a:ea typeface="+mn-ea"/>
          <a:cs typeface="+mn-cs"/>
        </a:defRPr>
      </a:lvl5pPr>
      <a:lvl6pPr marL="1637919" algn="l" defTabSz="655168" rtl="0" eaLnBrk="1" latinLnBrk="1" hangingPunct="1">
        <a:defRPr sz="1290" kern="1200">
          <a:solidFill>
            <a:schemeClr val="tx1"/>
          </a:solidFill>
          <a:latin typeface="+mn-lt"/>
          <a:ea typeface="+mn-ea"/>
          <a:cs typeface="+mn-cs"/>
        </a:defRPr>
      </a:lvl6pPr>
      <a:lvl7pPr marL="1965503" algn="l" defTabSz="655168" rtl="0" eaLnBrk="1" latinLnBrk="1" hangingPunct="1">
        <a:defRPr sz="1290" kern="1200">
          <a:solidFill>
            <a:schemeClr val="tx1"/>
          </a:solidFill>
          <a:latin typeface="+mn-lt"/>
          <a:ea typeface="+mn-ea"/>
          <a:cs typeface="+mn-cs"/>
        </a:defRPr>
      </a:lvl7pPr>
      <a:lvl8pPr marL="2293087" algn="l" defTabSz="655168" rtl="0" eaLnBrk="1" latinLnBrk="1" hangingPunct="1">
        <a:defRPr sz="1290" kern="1200">
          <a:solidFill>
            <a:schemeClr val="tx1"/>
          </a:solidFill>
          <a:latin typeface="+mn-lt"/>
          <a:ea typeface="+mn-ea"/>
          <a:cs typeface="+mn-cs"/>
        </a:defRPr>
      </a:lvl8pPr>
      <a:lvl9pPr marL="2620670" algn="l" defTabSz="655168" rtl="0" eaLnBrk="1" latinLnBrk="1" hangingPunct="1">
        <a:defRPr sz="12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E002862-E835-5EC1-FF22-29CD8719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3175"/>
            <a:ext cx="6540500" cy="9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69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7B94988-E5FA-B6F2-FA95-BA5A78DC6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63A8D2F-97EA-4EA6-BE0C-418AA002E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61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CBCA529-E241-A1C7-BF32-C568936E6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76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3A27E95-71FB-B002-51E4-0DA96D4C9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03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46B3351-C80C-2CFC-F80A-09743D63E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99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E12BA45-8EB2-98F5-7FF4-B1F3591E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385B774-0FD3-C29C-A4BB-6FA282BAA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01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1A6AD7F-3DB8-0872-B508-0D66BE997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89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81B375E-3D62-76A9-3AA9-4CAD09801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27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A82C60F-98EB-38C4-2390-5D96D6A5A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67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2069C89-7E4E-87F2-C2E8-944582872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13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E9C7F4A-E796-72D2-77CD-C34E2AF36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39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90A40D4-D87E-8004-390D-81F85C9E8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44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5B490A2-8C7B-62B6-604E-2EFFFCBD3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48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059809C-12DE-9317-7043-EB8D973EA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67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57A9C7E-14BE-530F-6B47-755B26350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0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E1572DD-1037-C8F7-610D-EB5995155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64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B5DC9C4-43C3-2F75-4A13-C087673A6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72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38C40B5-D2F7-55DE-038C-72C56F89C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16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7DDA83A-612A-92DF-FFED-DE085A0F7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0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D87666B-57C0-2A1D-3675-C30B12854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66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182E40B-95F3-7FA3-2D12-1EEE7E133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27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B153CFB-72FE-30C4-AE90-86901256B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6551613" cy="9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88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</TotalTime>
  <Words>0</Words>
  <Application>Microsoft Office PowerPoint</Application>
  <PresentationFormat>사용자 지정</PresentationFormat>
  <Paragraphs>0</Paragraphs>
  <Slides>24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29" baseType="lpstr"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Office 사용자</dc:creator>
  <cp:lastModifiedBy>이준영의노트북</cp:lastModifiedBy>
  <cp:revision>147</cp:revision>
  <dcterms:created xsi:type="dcterms:W3CDTF">2021-04-27T09:44:03Z</dcterms:created>
  <dcterms:modified xsi:type="dcterms:W3CDTF">2023-01-30T02:56:14Z</dcterms:modified>
</cp:coreProperties>
</file>